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0" r:id="rId2"/>
    <p:sldId id="261" r:id="rId3"/>
    <p:sldId id="266" r:id="rId4"/>
    <p:sldId id="262" r:id="rId5"/>
    <p:sldId id="274" r:id="rId6"/>
    <p:sldId id="276" r:id="rId7"/>
    <p:sldId id="263" r:id="rId8"/>
    <p:sldId id="269" r:id="rId9"/>
    <p:sldId id="278" r:id="rId10"/>
    <p:sldId id="270" r:id="rId11"/>
    <p:sldId id="264" r:id="rId12"/>
    <p:sldId id="277" r:id="rId13"/>
    <p:sldId id="272" r:id="rId14"/>
    <p:sldId id="273" r:id="rId15"/>
    <p:sldId id="265" r:id="rId16"/>
    <p:sldId id="267" r:id="rId17"/>
  </p:sldIdLst>
  <p:sldSz cx="18288000" cy="10287000"/>
  <p:notesSz cx="6858000" cy="9144000"/>
  <p:embeddedFontLst>
    <p:embeddedFont>
      <p:font typeface="Cambria Math" panose="02040503050406030204" pitchFamily="18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FFF3"/>
    <a:srgbClr val="CC99FF"/>
    <a:srgbClr val="FFCCFF"/>
    <a:srgbClr val="FFCCCC"/>
    <a:srgbClr val="4F4E4E"/>
    <a:srgbClr val="8C4703"/>
    <a:srgbClr val="F2EDE3"/>
    <a:srgbClr val="038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5D9552-CF82-4DF6-8926-CC93BF4927D5}" v="29" dt="2026-07-02T16:02:56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3" autoAdjust="0"/>
    <p:restoredTop sz="93659" autoAdjust="0"/>
  </p:normalViewPr>
  <p:slideViewPr>
    <p:cSldViewPr>
      <p:cViewPr varScale="1">
        <p:scale>
          <a:sx n="106" d="100"/>
          <a:sy n="106" d="100"/>
        </p:scale>
        <p:origin x="87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, Jackson (GSFC-613.0)[UNIVERSITY OF MARYLAND BALTIMORE CO]" userId="a0bfc8f8-7904-4699-a00e-a3f539cfacf7" providerId="ADAL" clId="{A40C6B83-0D14-4FD0-BAAE-5884669C3D02}"/>
    <pc:docChg chg="undo redo custSel addSld delSld modSld sldOrd">
      <pc:chgData name="Tan, Jackson (GSFC-613.0)[UNIVERSITY OF MARYLAND BALTIMORE CO]" userId="a0bfc8f8-7904-4699-a00e-a3f539cfacf7" providerId="ADAL" clId="{A40C6B83-0D14-4FD0-BAAE-5884669C3D02}" dt="2026-07-02T16:05:03.888" v="13073" actId="14826"/>
      <pc:docMkLst>
        <pc:docMk/>
      </pc:docMkLst>
      <pc:sldChg chg="modSp mod">
        <pc:chgData name="Tan, Jackson (GSFC-613.0)[UNIVERSITY OF MARYLAND BALTIMORE CO]" userId="a0bfc8f8-7904-4699-a00e-a3f539cfacf7" providerId="ADAL" clId="{A40C6B83-0D14-4FD0-BAAE-5884669C3D02}" dt="2026-06-29T12:46:48.532" v="2923" actId="27636"/>
        <pc:sldMkLst>
          <pc:docMk/>
          <pc:sldMk cId="4015905349" sldId="260"/>
        </pc:sldMkLst>
        <pc:spChg chg="mod">
          <ac:chgData name="Tan, Jackson (GSFC-613.0)[UNIVERSITY OF MARYLAND BALTIMORE CO]" userId="a0bfc8f8-7904-4699-a00e-a3f539cfacf7" providerId="ADAL" clId="{A40C6B83-0D14-4FD0-BAAE-5884669C3D02}" dt="2026-06-29T12:45:32.687" v="2880" actId="27636"/>
          <ac:spMkLst>
            <pc:docMk/>
            <pc:sldMk cId="4015905349" sldId="260"/>
            <ac:spMk id="2" creationId="{C6044B6E-6C8F-A0D1-2B9C-DCBC443752AE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2:46:48.532" v="2923" actId="27636"/>
          <ac:spMkLst>
            <pc:docMk/>
            <pc:sldMk cId="4015905349" sldId="260"/>
            <ac:spMk id="3" creationId="{5D9562A1-89CF-D43D-61B0-E7B232028819}"/>
          </ac:spMkLst>
        </pc:spChg>
      </pc:sldChg>
      <pc:sldChg chg="addSp delSp modSp new mod addAnim delAnim modAnim">
        <pc:chgData name="Tan, Jackson (GSFC-613.0)[UNIVERSITY OF MARYLAND BALTIMORE CO]" userId="a0bfc8f8-7904-4699-a00e-a3f539cfacf7" providerId="ADAL" clId="{A40C6B83-0D14-4FD0-BAAE-5884669C3D02}" dt="2026-07-02T11:49:26.508" v="12661" actId="20577"/>
        <pc:sldMkLst>
          <pc:docMk/>
          <pc:sldMk cId="1888431808" sldId="261"/>
        </pc:sldMkLst>
        <pc:spChg chg="mod">
          <ac:chgData name="Tan, Jackson (GSFC-613.0)[UNIVERSITY OF MARYLAND BALTIMORE CO]" userId="a0bfc8f8-7904-4699-a00e-a3f539cfacf7" providerId="ADAL" clId="{A40C6B83-0D14-4FD0-BAAE-5884669C3D02}" dt="2026-07-02T11:49:26.508" v="12661" actId="20577"/>
          <ac:spMkLst>
            <pc:docMk/>
            <pc:sldMk cId="1888431808" sldId="261"/>
            <ac:spMk id="2" creationId="{DCB72542-CB6F-E570-AE63-2CEB9A9941C8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7-01T14:45:48.563" v="12471" actId="20577"/>
          <ac:spMkLst>
            <pc:docMk/>
            <pc:sldMk cId="1888431808" sldId="261"/>
            <ac:spMk id="3" creationId="{FB0B9080-69A8-50C0-22DC-11DDE28349DC}"/>
          </ac:spMkLst>
        </pc:spChg>
        <pc:grpChg chg="add mod">
          <ac:chgData name="Tan, Jackson (GSFC-613.0)[UNIVERSITY OF MARYLAND BALTIMORE CO]" userId="a0bfc8f8-7904-4699-a00e-a3f539cfacf7" providerId="ADAL" clId="{A40C6B83-0D14-4FD0-BAAE-5884669C3D02}" dt="2026-06-30T15:13:59.183" v="10658" actId="164"/>
          <ac:grpSpMkLst>
            <pc:docMk/>
            <pc:sldMk cId="1888431808" sldId="261"/>
            <ac:grpSpMk id="26" creationId="{86B3727B-2E5E-C8E6-7CD8-382F6826BE70}"/>
          </ac:grpSpMkLst>
        </pc:grpChg>
        <pc:picChg chg="add mod">
          <ac:chgData name="Tan, Jackson (GSFC-613.0)[UNIVERSITY OF MARYLAND BALTIMORE CO]" userId="a0bfc8f8-7904-4699-a00e-a3f539cfacf7" providerId="ADAL" clId="{A40C6B83-0D14-4FD0-BAAE-5884669C3D02}" dt="2026-06-30T14:49:13.863" v="10249" actId="1036"/>
          <ac:picMkLst>
            <pc:docMk/>
            <pc:sldMk cId="1888431808" sldId="261"/>
            <ac:picMk id="5" creationId="{1D52B7D0-A584-EA61-0EFF-EFDF30376B31}"/>
          </ac:picMkLst>
        </pc:picChg>
        <pc:picChg chg="add mod">
          <ac:chgData name="Tan, Jackson (GSFC-613.0)[UNIVERSITY OF MARYLAND BALTIMORE CO]" userId="a0bfc8f8-7904-4699-a00e-a3f539cfacf7" providerId="ADAL" clId="{A40C6B83-0D14-4FD0-BAAE-5884669C3D02}" dt="2026-06-30T14:49:09.435" v="10243" actId="1035"/>
          <ac:picMkLst>
            <pc:docMk/>
            <pc:sldMk cId="1888431808" sldId="261"/>
            <ac:picMk id="7" creationId="{8C157C39-7223-40FC-3E85-626D55650068}"/>
          </ac:picMkLst>
        </pc:picChg>
        <pc:picChg chg="add mod">
          <ac:chgData name="Tan, Jackson (GSFC-613.0)[UNIVERSITY OF MARYLAND BALTIMORE CO]" userId="a0bfc8f8-7904-4699-a00e-a3f539cfacf7" providerId="ADAL" clId="{A40C6B83-0D14-4FD0-BAAE-5884669C3D02}" dt="2026-06-30T14:49:09.435" v="10243" actId="1035"/>
          <ac:picMkLst>
            <pc:docMk/>
            <pc:sldMk cId="1888431808" sldId="261"/>
            <ac:picMk id="9" creationId="{D745929E-FCEF-868E-9DB1-3718152B85DA}"/>
          </ac:picMkLst>
        </pc:picChg>
        <pc:picChg chg="add mod topLvl">
          <ac:chgData name="Tan, Jackson (GSFC-613.0)[UNIVERSITY OF MARYLAND BALTIMORE CO]" userId="a0bfc8f8-7904-4699-a00e-a3f539cfacf7" providerId="ADAL" clId="{A40C6B83-0D14-4FD0-BAAE-5884669C3D02}" dt="2026-06-30T15:13:59.183" v="10658" actId="164"/>
          <ac:picMkLst>
            <pc:docMk/>
            <pc:sldMk cId="1888431808" sldId="261"/>
            <ac:picMk id="16" creationId="{EA9BD658-0F88-B848-B796-21683159B0CD}"/>
          </ac:picMkLst>
        </pc:picChg>
        <pc:picChg chg="add mod topLvl">
          <ac:chgData name="Tan, Jackson (GSFC-613.0)[UNIVERSITY OF MARYLAND BALTIMORE CO]" userId="a0bfc8f8-7904-4699-a00e-a3f539cfacf7" providerId="ADAL" clId="{A40C6B83-0D14-4FD0-BAAE-5884669C3D02}" dt="2026-06-30T15:13:59.183" v="10658" actId="164"/>
          <ac:picMkLst>
            <pc:docMk/>
            <pc:sldMk cId="1888431808" sldId="261"/>
            <ac:picMk id="18" creationId="{B48A1408-01F2-465F-1882-0494E6AE937F}"/>
          </ac:picMkLst>
        </pc:picChg>
        <pc:picChg chg="add mod topLvl">
          <ac:chgData name="Tan, Jackson (GSFC-613.0)[UNIVERSITY OF MARYLAND BALTIMORE CO]" userId="a0bfc8f8-7904-4699-a00e-a3f539cfacf7" providerId="ADAL" clId="{A40C6B83-0D14-4FD0-BAAE-5884669C3D02}" dt="2026-06-30T15:13:59.183" v="10658" actId="164"/>
          <ac:picMkLst>
            <pc:docMk/>
            <pc:sldMk cId="1888431808" sldId="261"/>
            <ac:picMk id="20" creationId="{43466F27-EA7B-9445-DC02-E5650DA25CCA}"/>
          </ac:picMkLst>
        </pc:picChg>
        <pc:picChg chg="add mod">
          <ac:chgData name="Tan, Jackson (GSFC-613.0)[UNIVERSITY OF MARYLAND BALTIMORE CO]" userId="a0bfc8f8-7904-4699-a00e-a3f539cfacf7" providerId="ADAL" clId="{A40C6B83-0D14-4FD0-BAAE-5884669C3D02}" dt="2026-06-30T15:13:28.695" v="10650" actId="14100"/>
          <ac:picMkLst>
            <pc:docMk/>
            <pc:sldMk cId="1888431808" sldId="261"/>
            <ac:picMk id="23" creationId="{271BDC58-3D7A-DA9E-152B-DA081A3A6F31}"/>
          </ac:picMkLst>
        </pc:picChg>
        <pc:picChg chg="add mod">
          <ac:chgData name="Tan, Jackson (GSFC-613.0)[UNIVERSITY OF MARYLAND BALTIMORE CO]" userId="a0bfc8f8-7904-4699-a00e-a3f539cfacf7" providerId="ADAL" clId="{A40C6B83-0D14-4FD0-BAAE-5884669C3D02}" dt="2026-06-30T15:13:59.183" v="10658" actId="164"/>
          <ac:picMkLst>
            <pc:docMk/>
            <pc:sldMk cId="1888431808" sldId="261"/>
            <ac:picMk id="25" creationId="{4F6A9184-0ADC-F77A-2743-633AD96CFCB8}"/>
          </ac:picMkLst>
        </pc:picChg>
        <pc:cxnChg chg="add mod">
          <ac:chgData name="Tan, Jackson (GSFC-613.0)[UNIVERSITY OF MARYLAND BALTIMORE CO]" userId="a0bfc8f8-7904-4699-a00e-a3f539cfacf7" providerId="ADAL" clId="{A40C6B83-0D14-4FD0-BAAE-5884669C3D02}" dt="2026-06-30T14:49:13.863" v="10249" actId="1036"/>
          <ac:cxnSpMkLst>
            <pc:docMk/>
            <pc:sldMk cId="1888431808" sldId="261"/>
            <ac:cxnSpMk id="11" creationId="{074E54AF-197C-93AC-CE2E-3D2ECB3A1509}"/>
          </ac:cxnSpMkLst>
        </pc:cxnChg>
        <pc:cxnChg chg="add mod">
          <ac:chgData name="Tan, Jackson (GSFC-613.0)[UNIVERSITY OF MARYLAND BALTIMORE CO]" userId="a0bfc8f8-7904-4699-a00e-a3f539cfacf7" providerId="ADAL" clId="{A40C6B83-0D14-4FD0-BAAE-5884669C3D02}" dt="2026-06-30T14:49:13.863" v="10249" actId="1036"/>
          <ac:cxnSpMkLst>
            <pc:docMk/>
            <pc:sldMk cId="1888431808" sldId="261"/>
            <ac:cxnSpMk id="12" creationId="{D3C8479F-1B69-A35C-2E8A-2F576424065E}"/>
          </ac:cxnSpMkLst>
        </pc:cxnChg>
      </pc:sldChg>
      <pc:sldChg chg="modSp new mod">
        <pc:chgData name="Tan, Jackson (GSFC-613.0)[UNIVERSITY OF MARYLAND BALTIMORE CO]" userId="a0bfc8f8-7904-4699-a00e-a3f539cfacf7" providerId="ADAL" clId="{A40C6B83-0D14-4FD0-BAAE-5884669C3D02}" dt="2026-07-02T14:22:40.173" v="13023" actId="207"/>
        <pc:sldMkLst>
          <pc:docMk/>
          <pc:sldMk cId="289870465" sldId="262"/>
        </pc:sldMkLst>
        <pc:spChg chg="mod">
          <ac:chgData name="Tan, Jackson (GSFC-613.0)[UNIVERSITY OF MARYLAND BALTIMORE CO]" userId="a0bfc8f8-7904-4699-a00e-a3f539cfacf7" providerId="ADAL" clId="{A40C6B83-0D14-4FD0-BAAE-5884669C3D02}" dt="2026-07-02T14:22:40.173" v="13023" actId="207"/>
          <ac:spMkLst>
            <pc:docMk/>
            <pc:sldMk cId="289870465" sldId="262"/>
            <ac:spMk id="2" creationId="{3EDA580E-BFEC-24BC-4128-E99C01730038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5:23:46.293" v="9440" actId="6549"/>
          <ac:spMkLst>
            <pc:docMk/>
            <pc:sldMk cId="289870465" sldId="262"/>
            <ac:spMk id="3" creationId="{FF68E432-5F17-681B-D0AD-EFE791FE708A}"/>
          </ac:spMkLst>
        </pc:spChg>
      </pc:sldChg>
      <pc:sldChg chg="modSp new mod">
        <pc:chgData name="Tan, Jackson (GSFC-613.0)[UNIVERSITY OF MARYLAND BALTIMORE CO]" userId="a0bfc8f8-7904-4699-a00e-a3f539cfacf7" providerId="ADAL" clId="{A40C6B83-0D14-4FD0-BAAE-5884669C3D02}" dt="2026-07-02T14:24:46.329" v="13039" actId="20577"/>
        <pc:sldMkLst>
          <pc:docMk/>
          <pc:sldMk cId="3477012516" sldId="263"/>
        </pc:sldMkLst>
        <pc:spChg chg="mod">
          <ac:chgData name="Tan, Jackson (GSFC-613.0)[UNIVERSITY OF MARYLAND BALTIMORE CO]" userId="a0bfc8f8-7904-4699-a00e-a3f539cfacf7" providerId="ADAL" clId="{A40C6B83-0D14-4FD0-BAAE-5884669C3D02}" dt="2026-07-02T14:24:46.329" v="13039" actId="20577"/>
          <ac:spMkLst>
            <pc:docMk/>
            <pc:sldMk cId="3477012516" sldId="263"/>
            <ac:spMk id="2" creationId="{02991E8D-5FE2-12EF-31E0-B32C1C0510D5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5:23:44.580" v="9439" actId="6549"/>
          <ac:spMkLst>
            <pc:docMk/>
            <pc:sldMk cId="3477012516" sldId="263"/>
            <ac:spMk id="3" creationId="{F72C940B-0F86-0BB3-E9CD-DDE3C835B718}"/>
          </ac:spMkLst>
        </pc:spChg>
      </pc:sldChg>
      <pc:sldChg chg="addSp delSp modSp new mod ord">
        <pc:chgData name="Tan, Jackson (GSFC-613.0)[UNIVERSITY OF MARYLAND BALTIMORE CO]" userId="a0bfc8f8-7904-4699-a00e-a3f539cfacf7" providerId="ADAL" clId="{A40C6B83-0D14-4FD0-BAAE-5884669C3D02}" dt="2026-07-02T12:59:51.742" v="13014" actId="1037"/>
        <pc:sldMkLst>
          <pc:docMk/>
          <pc:sldMk cId="3409743854" sldId="264"/>
        </pc:sldMkLst>
        <pc:spChg chg="add mod">
          <ac:chgData name="Tan, Jackson (GSFC-613.0)[UNIVERSITY OF MARYLAND BALTIMORE CO]" userId="a0bfc8f8-7904-4699-a00e-a3f539cfacf7" providerId="ADAL" clId="{A40C6B83-0D14-4FD0-BAAE-5884669C3D02}" dt="2026-07-02T12:59:40.086" v="13006" actId="1076"/>
          <ac:spMkLst>
            <pc:docMk/>
            <pc:sldMk cId="3409743854" sldId="264"/>
            <ac:spMk id="2" creationId="{44487126-B858-DB85-0E6D-1A75AB30FCA8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5:02:01.669" v="9009" actId="20577"/>
          <ac:spMkLst>
            <pc:docMk/>
            <pc:sldMk cId="3409743854" sldId="264"/>
            <ac:spMk id="3" creationId="{72A1066F-9970-F8ED-24A6-86631396C856}"/>
          </ac:spMkLst>
        </pc:spChg>
        <pc:picChg chg="add mod">
          <ac:chgData name="Tan, Jackson (GSFC-613.0)[UNIVERSITY OF MARYLAND BALTIMORE CO]" userId="a0bfc8f8-7904-4699-a00e-a3f539cfacf7" providerId="ADAL" clId="{A40C6B83-0D14-4FD0-BAAE-5884669C3D02}" dt="2026-07-02T12:59:26.792" v="13003" actId="1037"/>
          <ac:picMkLst>
            <pc:docMk/>
            <pc:sldMk cId="3409743854" sldId="264"/>
            <ac:picMk id="6" creationId="{FD9B1BB3-CC7F-2234-F685-9FE67376B16D}"/>
          </ac:picMkLst>
        </pc:picChg>
        <pc:cxnChg chg="add del mod">
          <ac:chgData name="Tan, Jackson (GSFC-613.0)[UNIVERSITY OF MARYLAND BALTIMORE CO]" userId="a0bfc8f8-7904-4699-a00e-a3f539cfacf7" providerId="ADAL" clId="{A40C6B83-0D14-4FD0-BAAE-5884669C3D02}" dt="2026-07-01T14:47:31.033" v="12559" actId="478"/>
          <ac:cxnSpMkLst>
            <pc:docMk/>
            <pc:sldMk cId="3409743854" sldId="264"/>
            <ac:cxnSpMk id="4" creationId="{D0AEB451-02F5-F3B6-3ECC-4880F1BBC35B}"/>
          </ac:cxnSpMkLst>
        </pc:cxnChg>
        <pc:cxnChg chg="add mod">
          <ac:chgData name="Tan, Jackson (GSFC-613.0)[UNIVERSITY OF MARYLAND BALTIMORE CO]" userId="a0bfc8f8-7904-4699-a00e-a3f539cfacf7" providerId="ADAL" clId="{A40C6B83-0D14-4FD0-BAAE-5884669C3D02}" dt="2026-07-02T12:59:51.742" v="13014" actId="1037"/>
          <ac:cxnSpMkLst>
            <pc:docMk/>
            <pc:sldMk cId="3409743854" sldId="264"/>
            <ac:cxnSpMk id="7" creationId="{5B22D942-1CA3-6902-6270-C5D2BE43BF9B}"/>
          </ac:cxnSpMkLst>
        </pc:cxnChg>
        <pc:cxnChg chg="add mod">
          <ac:chgData name="Tan, Jackson (GSFC-613.0)[UNIVERSITY OF MARYLAND BALTIMORE CO]" userId="a0bfc8f8-7904-4699-a00e-a3f539cfacf7" providerId="ADAL" clId="{A40C6B83-0D14-4FD0-BAAE-5884669C3D02}" dt="2026-07-02T12:59:51.742" v="13014" actId="1037"/>
          <ac:cxnSpMkLst>
            <pc:docMk/>
            <pc:sldMk cId="3409743854" sldId="264"/>
            <ac:cxnSpMk id="8" creationId="{B1E394DF-060B-BEFD-D3EA-C4A2F073836B}"/>
          </ac:cxnSpMkLst>
        </pc:cxnChg>
      </pc:sldChg>
      <pc:sldChg chg="addSp modSp new mod modShow">
        <pc:chgData name="Tan, Jackson (GSFC-613.0)[UNIVERSITY OF MARYLAND BALTIMORE CO]" userId="a0bfc8f8-7904-4699-a00e-a3f539cfacf7" providerId="ADAL" clId="{A40C6B83-0D14-4FD0-BAAE-5884669C3D02}" dt="2026-07-01T14:40:52.776" v="12426" actId="729"/>
        <pc:sldMkLst>
          <pc:docMk/>
          <pc:sldMk cId="541209136" sldId="265"/>
        </pc:sldMkLst>
        <pc:spChg chg="mod">
          <ac:chgData name="Tan, Jackson (GSFC-613.0)[UNIVERSITY OF MARYLAND BALTIMORE CO]" userId="a0bfc8f8-7904-4699-a00e-a3f539cfacf7" providerId="ADAL" clId="{A40C6B83-0D14-4FD0-BAAE-5884669C3D02}" dt="2026-07-01T14:39:56.128" v="12422" actId="207"/>
          <ac:spMkLst>
            <pc:docMk/>
            <pc:sldMk cId="541209136" sldId="265"/>
            <ac:spMk id="2" creationId="{FE91EBA5-BE34-5EFF-37CC-BF6988394963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7-01T14:28:15.625" v="12362" actId="20577"/>
          <ac:spMkLst>
            <pc:docMk/>
            <pc:sldMk cId="541209136" sldId="265"/>
            <ac:spMk id="3" creationId="{B6500746-0262-27BA-338C-F8C0611EF4BF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6-29T14:14:57.805" v="6815" actId="164"/>
          <ac:spMkLst>
            <pc:docMk/>
            <pc:sldMk cId="541209136" sldId="265"/>
            <ac:spMk id="4" creationId="{4B8D0041-AA8D-EA0C-8DC6-E417AE3C62EB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6-29T14:14:57.805" v="6815" actId="164"/>
          <ac:spMkLst>
            <pc:docMk/>
            <pc:sldMk cId="541209136" sldId="265"/>
            <ac:spMk id="6" creationId="{7FCE5579-0D7F-D0F4-27C9-8E12E24A4F74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6-29T14:14:57.805" v="6815" actId="164"/>
          <ac:spMkLst>
            <pc:docMk/>
            <pc:sldMk cId="541209136" sldId="265"/>
            <ac:spMk id="8" creationId="{5CBFF390-D9E1-2EC3-DC7A-AD9329FC5A7C}"/>
          </ac:spMkLst>
        </pc:spChg>
        <pc:grpChg chg="add mod">
          <ac:chgData name="Tan, Jackson (GSFC-613.0)[UNIVERSITY OF MARYLAND BALTIMORE CO]" userId="a0bfc8f8-7904-4699-a00e-a3f539cfacf7" providerId="ADAL" clId="{A40C6B83-0D14-4FD0-BAAE-5884669C3D02}" dt="2026-06-29T17:05:26.549" v="9851" actId="1036"/>
          <ac:grpSpMkLst>
            <pc:docMk/>
            <pc:sldMk cId="541209136" sldId="265"/>
            <ac:grpSpMk id="9" creationId="{D868E143-2703-5C87-5929-079BA720145C}"/>
          </ac:grpSpMkLst>
        </pc:grpChg>
        <pc:picChg chg="add mod ord">
          <ac:chgData name="Tan, Jackson (GSFC-613.0)[UNIVERSITY OF MARYLAND BALTIMORE CO]" userId="a0bfc8f8-7904-4699-a00e-a3f539cfacf7" providerId="ADAL" clId="{A40C6B83-0D14-4FD0-BAAE-5884669C3D02}" dt="2026-06-29T17:05:30.455" v="9852" actId="1076"/>
          <ac:picMkLst>
            <pc:docMk/>
            <pc:sldMk cId="541209136" sldId="265"/>
            <ac:picMk id="11" creationId="{52E46CBC-C3F6-C73E-6E40-7B284C66019D}"/>
          </ac:picMkLst>
        </pc:picChg>
      </pc:sldChg>
      <pc:sldChg chg="addSp delSp modSp new mod addAnim delAnim modAnim">
        <pc:chgData name="Tan, Jackson (GSFC-613.0)[UNIVERSITY OF MARYLAND BALTIMORE CO]" userId="a0bfc8f8-7904-4699-a00e-a3f539cfacf7" providerId="ADAL" clId="{A40C6B83-0D14-4FD0-BAAE-5884669C3D02}" dt="2026-07-02T16:05:03.888" v="13073" actId="14826"/>
        <pc:sldMkLst>
          <pc:docMk/>
          <pc:sldMk cId="2631390094" sldId="266"/>
        </pc:sldMkLst>
        <pc:spChg chg="mod">
          <ac:chgData name="Tan, Jackson (GSFC-613.0)[UNIVERSITY OF MARYLAND BALTIMORE CO]" userId="a0bfc8f8-7904-4699-a00e-a3f539cfacf7" providerId="ADAL" clId="{A40C6B83-0D14-4FD0-BAAE-5884669C3D02}" dt="2026-07-02T12:57:07.898" v="12828" actId="27636"/>
          <ac:spMkLst>
            <pc:docMk/>
            <pc:sldMk cId="2631390094" sldId="266"/>
            <ac:spMk id="2" creationId="{DFF14D3F-2A8E-E18A-A12E-746F166123CD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2:52:49.448" v="2963" actId="20577"/>
          <ac:spMkLst>
            <pc:docMk/>
            <pc:sldMk cId="2631390094" sldId="266"/>
            <ac:spMk id="3" creationId="{603A3A0A-A117-79B2-0A29-F00687B707A0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2:04:51.633" v="12735" actId="6549"/>
          <ac:spMkLst>
            <pc:docMk/>
            <pc:sldMk cId="2631390094" sldId="266"/>
            <ac:spMk id="4" creationId="{A2F25829-6045-A3DC-43BD-9147D0E341F6}"/>
          </ac:spMkLst>
        </pc:spChg>
        <pc:picChg chg="add del mod modCrop">
          <ac:chgData name="Tan, Jackson (GSFC-613.0)[UNIVERSITY OF MARYLAND BALTIMORE CO]" userId="a0bfc8f8-7904-4699-a00e-a3f539cfacf7" providerId="ADAL" clId="{A40C6B83-0D14-4FD0-BAAE-5884669C3D02}" dt="2026-07-01T12:12:38.575" v="11813" actId="478"/>
          <ac:picMkLst>
            <pc:docMk/>
            <pc:sldMk cId="2631390094" sldId="266"/>
            <ac:picMk id="5" creationId="{76CC1592-49B4-0169-35F5-BC33741550F8}"/>
          </ac:picMkLst>
        </pc:picChg>
        <pc:picChg chg="add del mod">
          <ac:chgData name="Tan, Jackson (GSFC-613.0)[UNIVERSITY OF MARYLAND BALTIMORE CO]" userId="a0bfc8f8-7904-4699-a00e-a3f539cfacf7" providerId="ADAL" clId="{A40C6B83-0D14-4FD0-BAAE-5884669C3D02}" dt="2026-07-02T16:05:03.888" v="13073" actId="14826"/>
          <ac:picMkLst>
            <pc:docMk/>
            <pc:sldMk cId="2631390094" sldId="266"/>
            <ac:picMk id="6" creationId="{229F1EF8-BB21-098F-8B48-47A7E1258CC7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2:04:08.816" v="12683" actId="1076"/>
          <ac:picMkLst>
            <pc:docMk/>
            <pc:sldMk cId="2631390094" sldId="266"/>
            <ac:picMk id="7" creationId="{64B1BAEE-61B2-A056-46FC-66726EDAA856}"/>
          </ac:picMkLst>
        </pc:picChg>
      </pc:sldChg>
      <pc:sldChg chg="addSp modSp new mod modAnim">
        <pc:chgData name="Tan, Jackson (GSFC-613.0)[UNIVERSITY OF MARYLAND BALTIMORE CO]" userId="a0bfc8f8-7904-4699-a00e-a3f539cfacf7" providerId="ADAL" clId="{A40C6B83-0D14-4FD0-BAAE-5884669C3D02}" dt="2026-07-01T14:39:42.110" v="12420" actId="207"/>
        <pc:sldMkLst>
          <pc:docMk/>
          <pc:sldMk cId="18634165" sldId="267"/>
        </pc:sldMkLst>
        <pc:spChg chg="mod">
          <ac:chgData name="Tan, Jackson (GSFC-613.0)[UNIVERSITY OF MARYLAND BALTIMORE CO]" userId="a0bfc8f8-7904-4699-a00e-a3f539cfacf7" providerId="ADAL" clId="{A40C6B83-0D14-4FD0-BAAE-5884669C3D02}" dt="2026-07-01T14:39:42.110" v="12420" actId="207"/>
          <ac:spMkLst>
            <pc:docMk/>
            <pc:sldMk cId="18634165" sldId="267"/>
            <ac:spMk id="2" creationId="{E3A69DDD-F468-BBA2-0191-D39C31C85754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2:24:44.009" v="2781" actId="20577"/>
          <ac:spMkLst>
            <pc:docMk/>
            <pc:sldMk cId="18634165" sldId="267"/>
            <ac:spMk id="3" creationId="{F5862794-3237-BD7A-B504-517381ABC75D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6-29T15:25:56.592" v="9813"/>
          <ac:spMkLst>
            <pc:docMk/>
            <pc:sldMk cId="18634165" sldId="267"/>
            <ac:spMk id="4" creationId="{02046B08-C372-04E6-B318-CFD435C56EDE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7:27:20.363" v="10205"/>
          <ac:spMkLst>
            <pc:docMk/>
            <pc:sldMk cId="18634165" sldId="267"/>
            <ac:spMk id="7" creationId="{CCB6B857-A564-F7A0-2BB4-F67F743B3E6D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29T17:27:21.345" v="10206" actId="6549"/>
          <ac:spMkLst>
            <pc:docMk/>
            <pc:sldMk cId="18634165" sldId="267"/>
            <ac:spMk id="8" creationId="{03079A9E-7A47-D3E3-5D59-CA78EA9FB814}"/>
          </ac:spMkLst>
        </pc:spChg>
        <pc:grpChg chg="add mod">
          <ac:chgData name="Tan, Jackson (GSFC-613.0)[UNIVERSITY OF MARYLAND BALTIMORE CO]" userId="a0bfc8f8-7904-4699-a00e-a3f539cfacf7" providerId="ADAL" clId="{A40C6B83-0D14-4FD0-BAAE-5884669C3D02}" dt="2026-06-29T17:27:20.363" v="10205"/>
          <ac:grpSpMkLst>
            <pc:docMk/>
            <pc:sldMk cId="18634165" sldId="267"/>
            <ac:grpSpMk id="5" creationId="{FCDDF479-37C6-C0D3-6DFE-095EEFB671B8}"/>
          </ac:grpSpMkLst>
        </pc:grpChg>
        <pc:picChg chg="mod">
          <ac:chgData name="Tan, Jackson (GSFC-613.0)[UNIVERSITY OF MARYLAND BALTIMORE CO]" userId="a0bfc8f8-7904-4699-a00e-a3f539cfacf7" providerId="ADAL" clId="{A40C6B83-0D14-4FD0-BAAE-5884669C3D02}" dt="2026-06-29T17:27:20.363" v="10205"/>
          <ac:picMkLst>
            <pc:docMk/>
            <pc:sldMk cId="18634165" sldId="267"/>
            <ac:picMk id="6" creationId="{D36064B0-EC87-5053-FB35-6BBC314CD437}"/>
          </ac:picMkLst>
        </pc:picChg>
      </pc:sldChg>
      <pc:sldChg chg="addSp delSp modSp new mod delAnim modAnim">
        <pc:chgData name="Tan, Jackson (GSFC-613.0)[UNIVERSITY OF MARYLAND BALTIMORE CO]" userId="a0bfc8f8-7904-4699-a00e-a3f539cfacf7" providerId="ADAL" clId="{A40C6B83-0D14-4FD0-BAAE-5884669C3D02}" dt="2026-07-01T14:03:55.664" v="12129"/>
        <pc:sldMkLst>
          <pc:docMk/>
          <pc:sldMk cId="2974481531" sldId="269"/>
        </pc:sldMkLst>
        <pc:spChg chg="mod">
          <ac:chgData name="Tan, Jackson (GSFC-613.0)[UNIVERSITY OF MARYLAND BALTIMORE CO]" userId="a0bfc8f8-7904-4699-a00e-a3f539cfacf7" providerId="ADAL" clId="{A40C6B83-0D14-4FD0-BAAE-5884669C3D02}" dt="2026-07-01T14:03:55.664" v="12129"/>
          <ac:spMkLst>
            <pc:docMk/>
            <pc:sldMk cId="2974481531" sldId="269"/>
            <ac:spMk id="3" creationId="{92E064EC-C4BF-D8A0-1109-BFD2CEA3B33C}"/>
          </ac:spMkLst>
        </pc:spChg>
        <pc:spChg chg="add del mod">
          <ac:chgData name="Tan, Jackson (GSFC-613.0)[UNIVERSITY OF MARYLAND BALTIMORE CO]" userId="a0bfc8f8-7904-4699-a00e-a3f539cfacf7" providerId="ADAL" clId="{A40C6B83-0D14-4FD0-BAAE-5884669C3D02}" dt="2026-07-01T14:03:15.785" v="12124"/>
          <ac:spMkLst>
            <pc:docMk/>
            <pc:sldMk cId="2974481531" sldId="269"/>
            <ac:spMk id="5" creationId="{12D832DE-DCB3-01FC-ABBC-3098200E1EC0}"/>
          </ac:spMkLst>
        </pc:spChg>
        <pc:picChg chg="add del mod">
          <ac:chgData name="Tan, Jackson (GSFC-613.0)[UNIVERSITY OF MARYLAND BALTIMORE CO]" userId="a0bfc8f8-7904-4699-a00e-a3f539cfacf7" providerId="ADAL" clId="{A40C6B83-0D14-4FD0-BAAE-5884669C3D02}" dt="2026-07-01T12:50:02.040" v="12122" actId="478"/>
          <ac:picMkLst>
            <pc:docMk/>
            <pc:sldMk cId="2974481531" sldId="269"/>
            <ac:picMk id="4" creationId="{E2F5D07D-4501-708B-CCE9-A310140E793E}"/>
          </ac:picMkLst>
        </pc:picChg>
        <pc:picChg chg="add mod ord">
          <ac:chgData name="Tan, Jackson (GSFC-613.0)[UNIVERSITY OF MARYLAND BALTIMORE CO]" userId="a0bfc8f8-7904-4699-a00e-a3f539cfacf7" providerId="ADAL" clId="{A40C6B83-0D14-4FD0-BAAE-5884669C3D02}" dt="2026-07-01T14:03:23.127" v="12126" actId="14100"/>
          <ac:picMkLst>
            <pc:docMk/>
            <pc:sldMk cId="2974481531" sldId="269"/>
            <ac:picMk id="7" creationId="{D08DBAEA-B227-800D-086E-1D0786D18D25}"/>
          </ac:picMkLst>
        </pc:picChg>
      </pc:sldChg>
      <pc:sldChg chg="addSp delSp modSp new mod">
        <pc:chgData name="Tan, Jackson (GSFC-613.0)[UNIVERSITY OF MARYLAND BALTIMORE CO]" userId="a0bfc8f8-7904-4699-a00e-a3f539cfacf7" providerId="ADAL" clId="{A40C6B83-0D14-4FD0-BAAE-5884669C3D02}" dt="2026-07-02T12:48:01.489" v="12807" actId="164"/>
        <pc:sldMkLst>
          <pc:docMk/>
          <pc:sldMk cId="3965602670" sldId="270"/>
        </pc:sldMkLst>
        <pc:spChg chg="mod">
          <ac:chgData name="Tan, Jackson (GSFC-613.0)[UNIVERSITY OF MARYLAND BALTIMORE CO]" userId="a0bfc8f8-7904-4699-a00e-a3f539cfacf7" providerId="ADAL" clId="{A40C6B83-0D14-4FD0-BAAE-5884669C3D02}" dt="2026-06-30T16:47:36.331" v="11775" actId="20577"/>
          <ac:spMkLst>
            <pc:docMk/>
            <pc:sldMk cId="3965602670" sldId="270"/>
            <ac:spMk id="3" creationId="{8049870D-725C-D364-1F57-A954FEF2D470}"/>
          </ac:spMkLst>
        </pc:spChg>
        <pc:grpChg chg="add mod">
          <ac:chgData name="Tan, Jackson (GSFC-613.0)[UNIVERSITY OF MARYLAND BALTIMORE CO]" userId="a0bfc8f8-7904-4699-a00e-a3f539cfacf7" providerId="ADAL" clId="{A40C6B83-0D14-4FD0-BAAE-5884669C3D02}" dt="2026-07-02T12:47:54.035" v="12805" actId="164"/>
          <ac:grpSpMkLst>
            <pc:docMk/>
            <pc:sldMk cId="3965602670" sldId="270"/>
            <ac:grpSpMk id="9" creationId="{651748E3-68D7-C442-FF5F-E06708C4B094}"/>
          </ac:grpSpMkLst>
        </pc:grpChg>
        <pc:grpChg chg="add mod">
          <ac:chgData name="Tan, Jackson (GSFC-613.0)[UNIVERSITY OF MARYLAND BALTIMORE CO]" userId="a0bfc8f8-7904-4699-a00e-a3f539cfacf7" providerId="ADAL" clId="{A40C6B83-0D14-4FD0-BAAE-5884669C3D02}" dt="2026-07-02T12:47:58.017" v="12806" actId="164"/>
          <ac:grpSpMkLst>
            <pc:docMk/>
            <pc:sldMk cId="3965602670" sldId="270"/>
            <ac:grpSpMk id="10" creationId="{250D7DE8-07F1-0392-D82D-378CFAA9EFA5}"/>
          </ac:grpSpMkLst>
        </pc:grpChg>
        <pc:grpChg chg="add mod">
          <ac:chgData name="Tan, Jackson (GSFC-613.0)[UNIVERSITY OF MARYLAND BALTIMORE CO]" userId="a0bfc8f8-7904-4699-a00e-a3f539cfacf7" providerId="ADAL" clId="{A40C6B83-0D14-4FD0-BAAE-5884669C3D02}" dt="2026-07-02T12:48:01.489" v="12807" actId="164"/>
          <ac:grpSpMkLst>
            <pc:docMk/>
            <pc:sldMk cId="3965602670" sldId="270"/>
            <ac:grpSpMk id="11" creationId="{7CEDD497-060D-2E8E-7DA7-C03DC1C71780}"/>
          </ac:grpSpMkLst>
        </pc:grpChg>
        <pc:picChg chg="add mod modCrop">
          <ac:chgData name="Tan, Jackson (GSFC-613.0)[UNIVERSITY OF MARYLAND BALTIMORE CO]" userId="a0bfc8f8-7904-4699-a00e-a3f539cfacf7" providerId="ADAL" clId="{A40C6B83-0D14-4FD0-BAAE-5884669C3D02}" dt="2026-07-02T12:47:58.017" v="12806" actId="164"/>
          <ac:picMkLst>
            <pc:docMk/>
            <pc:sldMk cId="3965602670" sldId="270"/>
            <ac:picMk id="4" creationId="{14D7D76A-AA10-4626-C78E-FBDD3BFA7B5A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2:48:01.489" v="12807" actId="164"/>
          <ac:picMkLst>
            <pc:docMk/>
            <pc:sldMk cId="3965602670" sldId="270"/>
            <ac:picMk id="5" creationId="{3B03A94D-3BA0-8845-CDDC-7A2C017CD1A0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2:47:58.017" v="12806" actId="164"/>
          <ac:picMkLst>
            <pc:docMk/>
            <pc:sldMk cId="3965602670" sldId="270"/>
            <ac:picMk id="7" creationId="{A8614B14-78C6-31AF-A710-D4D42AD30711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2:48:01.489" v="12807" actId="164"/>
          <ac:picMkLst>
            <pc:docMk/>
            <pc:sldMk cId="3965602670" sldId="270"/>
            <ac:picMk id="8" creationId="{CFE1F338-ED08-A790-24A4-4D8F90DE69F1}"/>
          </ac:picMkLst>
        </pc:picChg>
      </pc:sldChg>
      <pc:sldChg chg="addSp delSp modSp new mod ord">
        <pc:chgData name="Tan, Jackson (GSFC-613.0)[UNIVERSITY OF MARYLAND BALTIMORE CO]" userId="a0bfc8f8-7904-4699-a00e-a3f539cfacf7" providerId="ADAL" clId="{A40C6B83-0D14-4FD0-BAAE-5884669C3D02}" dt="2026-07-02T15:42:41.004" v="13060" actId="122"/>
        <pc:sldMkLst>
          <pc:docMk/>
          <pc:sldMk cId="3304570534" sldId="272"/>
        </pc:sldMkLst>
        <pc:spChg chg="mod">
          <ac:chgData name="Tan, Jackson (GSFC-613.0)[UNIVERSITY OF MARYLAND BALTIMORE CO]" userId="a0bfc8f8-7904-4699-a00e-a3f539cfacf7" providerId="ADAL" clId="{A40C6B83-0D14-4FD0-BAAE-5884669C3D02}" dt="2026-07-02T11:44:57.239" v="12571" actId="6549"/>
          <ac:spMkLst>
            <pc:docMk/>
            <pc:sldMk cId="3304570534" sldId="272"/>
            <ac:spMk id="3" creationId="{D4CC7FB9-9D20-25CE-324E-C91BA1AFEA30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06.824" v="12591" actId="1036"/>
          <ac:spMkLst>
            <pc:docMk/>
            <pc:sldMk cId="3304570534" sldId="272"/>
            <ac:spMk id="13" creationId="{37C3C333-FAE5-AC32-E445-D234F41DC2FE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5:42:41.004" v="13060" actId="122"/>
          <ac:spMkLst>
            <pc:docMk/>
            <pc:sldMk cId="3304570534" sldId="272"/>
            <ac:spMk id="14" creationId="{D4780376-E819-BB9A-7DE6-9FE242086DBF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06.824" v="12591" actId="1036"/>
          <ac:spMkLst>
            <pc:docMk/>
            <pc:sldMk cId="3304570534" sldId="272"/>
            <ac:spMk id="15" creationId="{719ED876-1107-8CDB-E395-6FD137312256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06.824" v="12591" actId="1036"/>
          <ac:spMkLst>
            <pc:docMk/>
            <pc:sldMk cId="3304570534" sldId="272"/>
            <ac:spMk id="17" creationId="{CBA9D6EA-60DD-6807-5BD8-EF298D3ADBA2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06.824" v="12591" actId="1036"/>
          <ac:spMkLst>
            <pc:docMk/>
            <pc:sldMk cId="3304570534" sldId="272"/>
            <ac:spMk id="19" creationId="{5835E2BF-109B-BDFA-94CD-8FC59C052D65}"/>
          </ac:spMkLst>
        </pc:spChg>
        <pc:picChg chg="add mod modCrop">
          <ac:chgData name="Tan, Jackson (GSFC-613.0)[UNIVERSITY OF MARYLAND BALTIMORE CO]" userId="a0bfc8f8-7904-4699-a00e-a3f539cfacf7" providerId="ADAL" clId="{A40C6B83-0D14-4FD0-BAAE-5884669C3D02}" dt="2026-07-02T11:45:06.824" v="12591" actId="1036"/>
          <ac:picMkLst>
            <pc:docMk/>
            <pc:sldMk cId="3304570534" sldId="272"/>
            <ac:picMk id="4" creationId="{A25C6BBE-5F62-AC3B-918F-3798D876487C}"/>
          </ac:picMkLst>
        </pc:picChg>
        <pc:picChg chg="add del mod modCrop">
          <ac:chgData name="Tan, Jackson (GSFC-613.0)[UNIVERSITY OF MARYLAND BALTIMORE CO]" userId="a0bfc8f8-7904-4699-a00e-a3f539cfacf7" providerId="ADAL" clId="{A40C6B83-0D14-4FD0-BAAE-5884669C3D02}" dt="2026-07-02T11:45:18.161" v="12612" actId="478"/>
          <ac:picMkLst>
            <pc:docMk/>
            <pc:sldMk cId="3304570534" sldId="272"/>
            <ac:picMk id="5" creationId="{1294308F-52E6-3DBB-0480-5396464D7FD7}"/>
          </ac:picMkLst>
        </pc:picChg>
        <pc:picChg chg="add mod ord modCrop">
          <ac:chgData name="Tan, Jackson (GSFC-613.0)[UNIVERSITY OF MARYLAND BALTIMORE CO]" userId="a0bfc8f8-7904-4699-a00e-a3f539cfacf7" providerId="ADAL" clId="{A40C6B83-0D14-4FD0-BAAE-5884669C3D02}" dt="2026-07-02T11:45:06.824" v="12591" actId="1036"/>
          <ac:picMkLst>
            <pc:docMk/>
            <pc:sldMk cId="3304570534" sldId="272"/>
            <ac:picMk id="6" creationId="{B655D857-7EBA-3B41-F582-5842738AF515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06.824" v="12591" actId="1036"/>
          <ac:picMkLst>
            <pc:docMk/>
            <pc:sldMk cId="3304570534" sldId="272"/>
            <ac:picMk id="7" creationId="{2141C5F2-BB6A-465E-A3E1-AEA94613C144}"/>
          </ac:picMkLst>
        </pc:picChg>
        <pc:picChg chg="add del mod modCrop">
          <ac:chgData name="Tan, Jackson (GSFC-613.0)[UNIVERSITY OF MARYLAND BALTIMORE CO]" userId="a0bfc8f8-7904-4699-a00e-a3f539cfacf7" providerId="ADAL" clId="{A40C6B83-0D14-4FD0-BAAE-5884669C3D02}" dt="2026-07-02T11:44:32.264" v="12567" actId="478"/>
          <ac:picMkLst>
            <pc:docMk/>
            <pc:sldMk cId="3304570534" sldId="272"/>
            <ac:picMk id="9" creationId="{62DFEC97-7937-40C8-428A-A98520424884}"/>
          </ac:picMkLst>
        </pc:picChg>
        <pc:picChg chg="add mod">
          <ac:chgData name="Tan, Jackson (GSFC-613.0)[UNIVERSITY OF MARYLAND BALTIMORE CO]" userId="a0bfc8f8-7904-4699-a00e-a3f539cfacf7" providerId="ADAL" clId="{A40C6B83-0D14-4FD0-BAAE-5884669C3D02}" dt="2026-07-02T15:42:37.901" v="13053" actId="1076"/>
          <ac:picMkLst>
            <pc:docMk/>
            <pc:sldMk cId="3304570534" sldId="272"/>
            <ac:picMk id="10" creationId="{99E61CB5-65D1-3319-E8F8-D14CB06FACFD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06.824" v="12591" actId="1036"/>
          <ac:picMkLst>
            <pc:docMk/>
            <pc:sldMk cId="3304570534" sldId="272"/>
            <ac:picMk id="12" creationId="{2D0AD62B-A5FB-7185-750C-EE215D20C3F1}"/>
          </ac:picMkLst>
        </pc:picChg>
      </pc:sldChg>
      <pc:sldChg chg="addSp delSp modSp add mod">
        <pc:chgData name="Tan, Jackson (GSFC-613.0)[UNIVERSITY OF MARYLAND BALTIMORE CO]" userId="a0bfc8f8-7904-4699-a00e-a3f539cfacf7" providerId="ADAL" clId="{A40C6B83-0D14-4FD0-BAAE-5884669C3D02}" dt="2026-07-02T13:05:15.422" v="13020" actId="6549"/>
        <pc:sldMkLst>
          <pc:docMk/>
          <pc:sldMk cId="3037156672" sldId="273"/>
        </pc:sldMkLst>
        <pc:spChg chg="add mod">
          <ac:chgData name="Tan, Jackson (GSFC-613.0)[UNIVERSITY OF MARYLAND BALTIMORE CO]" userId="a0bfc8f8-7904-4699-a00e-a3f539cfacf7" providerId="ADAL" clId="{A40C6B83-0D14-4FD0-BAAE-5884669C3D02}" dt="2026-07-02T13:05:15.422" v="13020" actId="6549"/>
          <ac:spMkLst>
            <pc:docMk/>
            <pc:sldMk cId="3037156672" sldId="273"/>
            <ac:spMk id="2" creationId="{042ABA0E-36A9-D24D-13A0-7134125ED2C9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7-01T12:44:30.362" v="11997" actId="20577"/>
          <ac:spMkLst>
            <pc:docMk/>
            <pc:sldMk cId="3037156672" sldId="273"/>
            <ac:spMk id="3" creationId="{603C6D7C-DE40-BF33-CC5F-C290775A080B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16.032" v="12611" actId="1036"/>
          <ac:spMkLst>
            <pc:docMk/>
            <pc:sldMk cId="3037156672" sldId="273"/>
            <ac:spMk id="16" creationId="{83F98DFA-CB06-5D38-D6D1-8F8C77D1174C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16.032" v="12611" actId="1036"/>
          <ac:spMkLst>
            <pc:docMk/>
            <pc:sldMk cId="3037156672" sldId="273"/>
            <ac:spMk id="18" creationId="{22F259E8-7363-EA68-3706-350F41E31057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16.032" v="12611" actId="1036"/>
          <ac:spMkLst>
            <pc:docMk/>
            <pc:sldMk cId="3037156672" sldId="273"/>
            <ac:spMk id="20" creationId="{BF4A10AA-91D2-C43F-A982-18C0952DBACF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1:45:16.032" v="12611" actId="1036"/>
          <ac:spMkLst>
            <pc:docMk/>
            <pc:sldMk cId="3037156672" sldId="273"/>
            <ac:spMk id="22" creationId="{9C31C206-4AFE-DACB-B0A7-7732BC1D7706}"/>
          </ac:spMkLst>
        </pc:spChg>
        <pc:picChg chg="add mod">
          <ac:chgData name="Tan, Jackson (GSFC-613.0)[UNIVERSITY OF MARYLAND BALTIMORE CO]" userId="a0bfc8f8-7904-4699-a00e-a3f539cfacf7" providerId="ADAL" clId="{A40C6B83-0D14-4FD0-BAAE-5884669C3D02}" dt="2026-07-02T11:45:24.654" v="12613" actId="1076"/>
          <ac:picMkLst>
            <pc:docMk/>
            <pc:sldMk cId="3037156672" sldId="273"/>
            <ac:picMk id="4" creationId="{81FDF20F-B184-6722-7AFC-B7049031EBD2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16.032" v="12611" actId="1036"/>
          <ac:picMkLst>
            <pc:docMk/>
            <pc:sldMk cId="3037156672" sldId="273"/>
            <ac:picMk id="5" creationId="{549AD81A-2E75-742B-562A-B8F671DE17C3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16.032" v="12611" actId="1036"/>
          <ac:picMkLst>
            <pc:docMk/>
            <pc:sldMk cId="3037156672" sldId="273"/>
            <ac:picMk id="8" creationId="{8862A936-5E88-4185-0777-5FB85937EB43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16.032" v="12611" actId="1036"/>
          <ac:picMkLst>
            <pc:docMk/>
            <pc:sldMk cId="3037156672" sldId="273"/>
            <ac:picMk id="11" creationId="{AB4252C2-72F9-C3DC-E930-3E1A0531EBBE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7-02T11:45:16.032" v="12611" actId="1036"/>
          <ac:picMkLst>
            <pc:docMk/>
            <pc:sldMk cId="3037156672" sldId="273"/>
            <ac:picMk id="14" creationId="{3AA64F4E-360A-A29D-E988-99C9D007C362}"/>
          </ac:picMkLst>
        </pc:picChg>
      </pc:sldChg>
      <pc:sldChg chg="addSp delSp modSp new mod">
        <pc:chgData name="Tan, Jackson (GSFC-613.0)[UNIVERSITY OF MARYLAND BALTIMORE CO]" userId="a0bfc8f8-7904-4699-a00e-a3f539cfacf7" providerId="ADAL" clId="{A40C6B83-0D14-4FD0-BAAE-5884669C3D02}" dt="2026-07-02T12:06:27.226" v="12771" actId="1076"/>
        <pc:sldMkLst>
          <pc:docMk/>
          <pc:sldMk cId="1036430226" sldId="274"/>
        </pc:sldMkLst>
        <pc:spChg chg="add mod">
          <ac:chgData name="Tan, Jackson (GSFC-613.0)[UNIVERSITY OF MARYLAND BALTIMORE CO]" userId="a0bfc8f8-7904-4699-a00e-a3f539cfacf7" providerId="ADAL" clId="{A40C6B83-0D14-4FD0-BAAE-5884669C3D02}" dt="2026-07-02T12:05:53.765" v="12751" actId="121"/>
          <ac:spMkLst>
            <pc:docMk/>
            <pc:sldMk cId="1036430226" sldId="274"/>
            <ac:spMk id="2" creationId="{D57E7E43-7E16-7F44-B546-F2D057B0ECE5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6-30T16:33:36.471" v="11559" actId="20577"/>
          <ac:spMkLst>
            <pc:docMk/>
            <pc:sldMk cId="1036430226" sldId="274"/>
            <ac:spMk id="3" creationId="{3DCFF419-E0B7-CB37-4E9B-1D4EE2BC5562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2:05:44.460" v="12749" actId="20577"/>
          <ac:spMkLst>
            <pc:docMk/>
            <pc:sldMk cId="1036430226" sldId="274"/>
            <ac:spMk id="5" creationId="{89635317-4BA6-BBF3-7D1D-7BBBBAF221C5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2:06:08.138" v="12760" actId="1076"/>
          <ac:spMkLst>
            <pc:docMk/>
            <pc:sldMk cId="1036430226" sldId="274"/>
            <ac:spMk id="8" creationId="{83E93F69-6D57-93BB-1EEB-C00AF716E4FC}"/>
          </ac:spMkLst>
        </pc:spChg>
        <pc:spChg chg="add mod">
          <ac:chgData name="Tan, Jackson (GSFC-613.0)[UNIVERSITY OF MARYLAND BALTIMORE CO]" userId="a0bfc8f8-7904-4699-a00e-a3f539cfacf7" providerId="ADAL" clId="{A40C6B83-0D14-4FD0-BAAE-5884669C3D02}" dt="2026-07-02T12:06:27.226" v="12771" actId="1076"/>
          <ac:spMkLst>
            <pc:docMk/>
            <pc:sldMk cId="1036430226" sldId="274"/>
            <ac:spMk id="11" creationId="{40EE73B8-9B3A-96CE-BC7A-AA56E32BC88E}"/>
          </ac:spMkLst>
        </pc:spChg>
        <pc:picChg chg="add mod modCrop">
          <ac:chgData name="Tan, Jackson (GSFC-613.0)[UNIVERSITY OF MARYLAND BALTIMORE CO]" userId="a0bfc8f8-7904-4699-a00e-a3f539cfacf7" providerId="ADAL" clId="{A40C6B83-0D14-4FD0-BAAE-5884669C3D02}" dt="2026-06-30T16:32:40.926" v="11517" actId="1076"/>
          <ac:picMkLst>
            <pc:docMk/>
            <pc:sldMk cId="1036430226" sldId="274"/>
            <ac:picMk id="6" creationId="{77D4083E-02C6-6209-6535-AF96794DB6AB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6-30T16:33:24.294" v="11528" actId="1076"/>
          <ac:picMkLst>
            <pc:docMk/>
            <pc:sldMk cId="1036430226" sldId="274"/>
            <ac:picMk id="10" creationId="{A3B9107C-DBDE-0A37-2FA5-B1CEDBD97711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6-30T16:32:32.545" v="11516" actId="1076"/>
          <ac:picMkLst>
            <pc:docMk/>
            <pc:sldMk cId="1036430226" sldId="274"/>
            <ac:picMk id="12" creationId="{8B0B06EB-8E1E-8DE3-5A7F-E9BFF10902C8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6-30T16:33:12.578" v="11525" actId="1076"/>
          <ac:picMkLst>
            <pc:docMk/>
            <pc:sldMk cId="1036430226" sldId="274"/>
            <ac:picMk id="14" creationId="{CBEE8D34-9839-6EBC-F22C-A37EF4A27D44}"/>
          </ac:picMkLst>
        </pc:picChg>
      </pc:sldChg>
      <pc:sldChg chg="addSp delSp modSp add del mod addAnim delAnim modAnim">
        <pc:chgData name="Tan, Jackson (GSFC-613.0)[UNIVERSITY OF MARYLAND BALTIMORE CO]" userId="a0bfc8f8-7904-4699-a00e-a3f539cfacf7" providerId="ADAL" clId="{A40C6B83-0D14-4FD0-BAAE-5884669C3D02}" dt="2026-07-01T14:03:57.316" v="12130" actId="47"/>
        <pc:sldMkLst>
          <pc:docMk/>
          <pc:sldMk cId="1489522113" sldId="275"/>
        </pc:sldMkLst>
        <pc:spChg chg="add mod">
          <ac:chgData name="Tan, Jackson (GSFC-613.0)[UNIVERSITY OF MARYLAND BALTIMORE CO]" userId="a0bfc8f8-7904-4699-a00e-a3f539cfacf7" providerId="ADAL" clId="{A40C6B83-0D14-4FD0-BAAE-5884669C3D02}" dt="2026-07-01T12:50:00.971" v="12121" actId="478"/>
          <ac:spMkLst>
            <pc:docMk/>
            <pc:sldMk cId="1489522113" sldId="275"/>
            <ac:spMk id="4" creationId="{27744BAD-F973-FA66-83F9-07D01E5AC8DD}"/>
          </ac:spMkLst>
        </pc:spChg>
        <pc:picChg chg="add del mod">
          <ac:chgData name="Tan, Jackson (GSFC-613.0)[UNIVERSITY OF MARYLAND BALTIMORE CO]" userId="a0bfc8f8-7904-4699-a00e-a3f539cfacf7" providerId="ADAL" clId="{A40C6B83-0D14-4FD0-BAAE-5884669C3D02}" dt="2026-07-01T12:50:00.971" v="12121" actId="478"/>
          <ac:picMkLst>
            <pc:docMk/>
            <pc:sldMk cId="1489522113" sldId="275"/>
            <ac:picMk id="10" creationId="{5651F82F-C011-AF09-0813-48724D729F3D}"/>
          </ac:picMkLst>
        </pc:picChg>
      </pc:sldChg>
      <pc:sldChg chg="addSp delSp modSp new mod">
        <pc:chgData name="Tan, Jackson (GSFC-613.0)[UNIVERSITY OF MARYLAND BALTIMORE CO]" userId="a0bfc8f8-7904-4699-a00e-a3f539cfacf7" providerId="ADAL" clId="{A40C6B83-0D14-4FD0-BAAE-5884669C3D02}" dt="2026-06-30T18:28:40.945" v="11801" actId="1076"/>
        <pc:sldMkLst>
          <pc:docMk/>
          <pc:sldMk cId="3042998075" sldId="276"/>
        </pc:sldMkLst>
        <pc:spChg chg="mod">
          <ac:chgData name="Tan, Jackson (GSFC-613.0)[UNIVERSITY OF MARYLAND BALTIMORE CO]" userId="a0bfc8f8-7904-4699-a00e-a3f539cfacf7" providerId="ADAL" clId="{A40C6B83-0D14-4FD0-BAAE-5884669C3D02}" dt="2026-06-30T16:47:39.560" v="11776" actId="20577"/>
          <ac:spMkLst>
            <pc:docMk/>
            <pc:sldMk cId="3042998075" sldId="276"/>
            <ac:spMk id="3" creationId="{F0E107DA-F64C-F09C-B469-9D7DA96DE552}"/>
          </ac:spMkLst>
        </pc:spChg>
        <pc:picChg chg="add mod modCrop">
          <ac:chgData name="Tan, Jackson (GSFC-613.0)[UNIVERSITY OF MARYLAND BALTIMORE CO]" userId="a0bfc8f8-7904-4699-a00e-a3f539cfacf7" providerId="ADAL" clId="{A40C6B83-0D14-4FD0-BAAE-5884669C3D02}" dt="2026-06-30T18:28:16.260" v="11795" actId="1076"/>
          <ac:picMkLst>
            <pc:docMk/>
            <pc:sldMk cId="3042998075" sldId="276"/>
            <ac:picMk id="4" creationId="{4BED08BD-59F4-61E1-094D-0CDD3EBA7752}"/>
          </ac:picMkLst>
        </pc:picChg>
        <pc:picChg chg="add mod modCrop">
          <ac:chgData name="Tan, Jackson (GSFC-613.0)[UNIVERSITY OF MARYLAND BALTIMORE CO]" userId="a0bfc8f8-7904-4699-a00e-a3f539cfacf7" providerId="ADAL" clId="{A40C6B83-0D14-4FD0-BAAE-5884669C3D02}" dt="2026-06-30T18:28:40.945" v="11801" actId="1076"/>
          <ac:picMkLst>
            <pc:docMk/>
            <pc:sldMk cId="3042998075" sldId="276"/>
            <ac:picMk id="8" creationId="{63A07C44-4157-3892-84E3-E03FAD2389C6}"/>
          </ac:picMkLst>
        </pc:picChg>
      </pc:sldChg>
      <pc:sldChg chg="modSp new mod modAnim">
        <pc:chgData name="Tan, Jackson (GSFC-613.0)[UNIVERSITY OF MARYLAND BALTIMORE CO]" userId="a0bfc8f8-7904-4699-a00e-a3f539cfacf7" providerId="ADAL" clId="{A40C6B83-0D14-4FD0-BAAE-5884669C3D02}" dt="2026-07-02T14:28:08.884" v="13044"/>
        <pc:sldMkLst>
          <pc:docMk/>
          <pc:sldMk cId="718104658" sldId="277"/>
        </pc:sldMkLst>
        <pc:spChg chg="mod">
          <ac:chgData name="Tan, Jackson (GSFC-613.0)[UNIVERSITY OF MARYLAND BALTIMORE CO]" userId="a0bfc8f8-7904-4699-a00e-a3f539cfacf7" providerId="ADAL" clId="{A40C6B83-0D14-4FD0-BAAE-5884669C3D02}" dt="2026-07-01T14:27:46.261" v="12355" actId="6549"/>
          <ac:spMkLst>
            <pc:docMk/>
            <pc:sldMk cId="718104658" sldId="277"/>
            <ac:spMk id="2" creationId="{69DD4824-4057-F2DF-C912-6CC79B10F4F3}"/>
          </ac:spMkLst>
        </pc:spChg>
        <pc:spChg chg="mod">
          <ac:chgData name="Tan, Jackson (GSFC-613.0)[UNIVERSITY OF MARYLAND BALTIMORE CO]" userId="a0bfc8f8-7904-4699-a00e-a3f539cfacf7" providerId="ADAL" clId="{A40C6B83-0D14-4FD0-BAAE-5884669C3D02}" dt="2026-07-01T14:07:56.682" v="12201" actId="6549"/>
          <ac:spMkLst>
            <pc:docMk/>
            <pc:sldMk cId="718104658" sldId="277"/>
            <ac:spMk id="3" creationId="{27E63556-FA1F-CAD5-94AE-C626B0A4CE66}"/>
          </ac:spMkLst>
        </pc:spChg>
      </pc:sldChg>
      <pc:sldChg chg="addSp delSp modSp add mod">
        <pc:chgData name="Tan, Jackson (GSFC-613.0)[UNIVERSITY OF MARYLAND BALTIMORE CO]" userId="a0bfc8f8-7904-4699-a00e-a3f539cfacf7" providerId="ADAL" clId="{A40C6B83-0D14-4FD0-BAAE-5884669C3D02}" dt="2026-07-01T14:05:42.018" v="12152" actId="478"/>
        <pc:sldMkLst>
          <pc:docMk/>
          <pc:sldMk cId="4093419081" sldId="278"/>
        </pc:sldMkLst>
        <pc:picChg chg="add del mod">
          <ac:chgData name="Tan, Jackson (GSFC-613.0)[UNIVERSITY OF MARYLAND BALTIMORE CO]" userId="a0bfc8f8-7904-4699-a00e-a3f539cfacf7" providerId="ADAL" clId="{A40C6B83-0D14-4FD0-BAAE-5884669C3D02}" dt="2026-07-01T14:05:42.018" v="12152" actId="478"/>
          <ac:picMkLst>
            <pc:docMk/>
            <pc:sldMk cId="4093419081" sldId="278"/>
            <ac:picMk id="2" creationId="{0103982B-5D78-6681-AA60-47F4663130D7}"/>
          </ac:picMkLst>
        </pc:picChg>
        <pc:picChg chg="mod">
          <ac:chgData name="Tan, Jackson (GSFC-613.0)[UNIVERSITY OF MARYLAND BALTIMORE CO]" userId="a0bfc8f8-7904-4699-a00e-a3f539cfacf7" providerId="ADAL" clId="{A40C6B83-0D14-4FD0-BAAE-5884669C3D02}" dt="2026-07-01T14:05:38.742" v="12151" actId="14100"/>
          <ac:picMkLst>
            <pc:docMk/>
            <pc:sldMk cId="4093419081" sldId="278"/>
            <ac:picMk id="7" creationId="{7DCE4033-EC02-F245-6612-CB939A4DCC7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world&#10;&#10;Description automatically generated">
            <a:extLst>
              <a:ext uri="{FF2B5EF4-FFF2-40B4-BE49-F238E27FC236}">
                <a16:creationId xmlns:a16="http://schemas.microsoft.com/office/drawing/2014/main" id="{1E2A6A6A-867D-801A-7F70-49D5F4DAC6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26" t="10856" r="1"/>
          <a:stretch/>
        </p:blipFill>
        <p:spPr>
          <a:xfrm>
            <a:off x="1803948" y="0"/>
            <a:ext cx="16484052" cy="10284156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32985005-A653-005A-6ED0-D64170D512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0570" y="5317313"/>
            <a:ext cx="15773400" cy="1989137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defRPr sz="7200" b="1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FC7339-6AC4-CAEA-0F60-D28D27FF18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7429500"/>
            <a:ext cx="15773400" cy="1295400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08A3F210-0AA0-0062-61D8-1A94C4FE16DF}"/>
              </a:ext>
            </a:extLst>
          </p:cNvPr>
          <p:cNvSpPr/>
          <p:nvPr userDrawn="1"/>
        </p:nvSpPr>
        <p:spPr>
          <a:xfrm>
            <a:off x="15937240" y="387027"/>
            <a:ext cx="1900893" cy="1610310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A3A8D208-5154-C45D-7217-6E66036C42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55373" y="4566496"/>
            <a:ext cx="5342830" cy="534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ap of the world&#10;&#10;Description automatically generated">
            <a:extLst>
              <a:ext uri="{FF2B5EF4-FFF2-40B4-BE49-F238E27FC236}">
                <a16:creationId xmlns:a16="http://schemas.microsoft.com/office/drawing/2014/main" id="{0677F5A5-FCDB-B9A5-94F4-C883B73C1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BE44-699E-556E-8ED4-38AD40B4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81187"/>
            <a:ext cx="15773400" cy="73850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E4AA9-8133-A6BD-4119-945BF403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039A-AC92-531D-80A0-F9CF5CE5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7BDE-0DEC-0F23-ED1B-0A0402C0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Text, logo&#10;&#10;Description automatically generated">
            <a:extLst>
              <a:ext uri="{FF2B5EF4-FFF2-40B4-BE49-F238E27FC236}">
                <a16:creationId xmlns:a16="http://schemas.microsoft.com/office/drawing/2014/main" id="{D7CA3F22-0980-BE28-874C-3A094E17EE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34525"/>
            <a:ext cx="2586846" cy="54864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66103C0B-51EA-006C-880B-6A5AA8FE6C11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C29FA41-D73C-E895-5993-A4542188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809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the world&#10;&#10;Description automatically generated">
            <a:extLst>
              <a:ext uri="{FF2B5EF4-FFF2-40B4-BE49-F238E27FC236}">
                <a16:creationId xmlns:a16="http://schemas.microsoft.com/office/drawing/2014/main" id="{54F34174-BA35-F1F5-A4F9-A0568BA766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BE44-699E-556E-8ED4-38AD40B43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81187"/>
            <a:ext cx="15773400" cy="73850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E4AA9-8133-A6BD-4119-945BF403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6039A-AC92-531D-80A0-F9CF5CE5C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7BDE-0DEC-0F23-ED1B-0A0402C03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C254D73F-B332-456D-9DFE-EDBF5BC6245C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66103C0B-51EA-006C-880B-6A5AA8FE6C11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00A20AB-1682-4A09-5F4F-06C2877AF3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2" y="-530479"/>
            <a:ext cx="2743200" cy="2743200"/>
          </a:xfrm>
          <a:prstGeom prst="rect">
            <a:avLst/>
          </a:prstGeom>
        </p:spPr>
      </p:pic>
      <p:sp>
        <p:nvSpPr>
          <p:cNvPr id="13" name="Title 13">
            <a:extLst>
              <a:ext uri="{FF2B5EF4-FFF2-40B4-BE49-F238E27FC236}">
                <a16:creationId xmlns:a16="http://schemas.microsoft.com/office/drawing/2014/main" id="{150E7C88-0A46-5F5F-141E-CAB8D6A5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31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the world&#10;&#10;Description automatically generated">
            <a:extLst>
              <a:ext uri="{FF2B5EF4-FFF2-40B4-BE49-F238E27FC236}">
                <a16:creationId xmlns:a16="http://schemas.microsoft.com/office/drawing/2014/main" id="{F94E8253-C374-0CD7-0256-C0D2B3FBCC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25057"/>
          <a:stretch/>
        </p:blipFill>
        <p:spPr>
          <a:xfrm>
            <a:off x="0" y="1638300"/>
            <a:ext cx="18288000" cy="8645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050494-F724-DE95-DEC4-D723E61F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2BEED-DA46-D37F-152E-6D33D185D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53850-2468-82D1-8330-EF24ED0C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F42C7-918D-4B25-ADC0-C9BCFEB1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8A1C6-6E62-03BA-0F44-A958DBDF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2A8F63-CAA4-76EB-D58A-F6A4E6E7F9E2}"/>
              </a:ext>
            </a:extLst>
          </p:cNvPr>
          <p:cNvSpPr/>
          <p:nvPr userDrawn="1"/>
        </p:nvSpPr>
        <p:spPr>
          <a:xfrm>
            <a:off x="0" y="1384588"/>
            <a:ext cx="18288000" cy="891539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71000">
                <a:srgbClr val="F4F3F0">
                  <a:alpha val="1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5BAD361E-9988-0AD4-EF0D-3CD5E26AF6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2" y="-530479"/>
            <a:ext cx="2743200" cy="274320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D5C45643-4211-FF00-9A0E-6EEF1825E658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86062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the world&#10;&#10;Description automatically generated">
            <a:extLst>
              <a:ext uri="{FF2B5EF4-FFF2-40B4-BE49-F238E27FC236}">
                <a16:creationId xmlns:a16="http://schemas.microsoft.com/office/drawing/2014/main" id="{3193A355-009B-BA22-F203-E891E8FD17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6BCDF-C41A-41CF-E2FB-86AECE93A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931987"/>
            <a:ext cx="7810500" cy="7334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78CEA-6069-70A1-769A-C2E38B08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1931987"/>
            <a:ext cx="7810500" cy="7334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42B17-59AB-0DEE-8447-DC434B21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E4A94-32EE-4537-B060-BC80E37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11307-64B2-E401-2942-95CEF8A9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Text, logo&#10;&#10;Description automatically generated">
            <a:extLst>
              <a:ext uri="{FF2B5EF4-FFF2-40B4-BE49-F238E27FC236}">
                <a16:creationId xmlns:a16="http://schemas.microsoft.com/office/drawing/2014/main" id="{6B03349E-5F27-FA1A-FD60-3B4902F413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34525"/>
            <a:ext cx="2586846" cy="54864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6613E65A-F1EB-6737-5AA1-A458EAE0DF20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Title 13">
            <a:extLst>
              <a:ext uri="{FF2B5EF4-FFF2-40B4-BE49-F238E27FC236}">
                <a16:creationId xmlns:a16="http://schemas.microsoft.com/office/drawing/2014/main" id="{A802E8BA-82B6-ABDF-7478-44CC656DC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2672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ap of the world&#10;&#10;Description automatically generated">
            <a:extLst>
              <a:ext uri="{FF2B5EF4-FFF2-40B4-BE49-F238E27FC236}">
                <a16:creationId xmlns:a16="http://schemas.microsoft.com/office/drawing/2014/main" id="{9D7987E7-9729-9F9F-8E78-5148AF3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6BCDF-C41A-41CF-E2FB-86AECE93A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931987"/>
            <a:ext cx="7810500" cy="7334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78CEA-6069-70A1-769A-C2E38B08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1931987"/>
            <a:ext cx="7810500" cy="7334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42B17-59AB-0DEE-8447-DC434B21C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E4A94-32EE-4537-B060-BC80E37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11307-64B2-E401-2942-95CEF8A9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6613E65A-F1EB-6737-5AA1-A458EAE0DF20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0ECA6AE3-4DC9-227A-A94D-223CF78CEF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2" y="-530479"/>
            <a:ext cx="2743200" cy="2743200"/>
          </a:xfrm>
          <a:prstGeom prst="rect">
            <a:avLst/>
          </a:prstGeom>
        </p:spPr>
      </p:pic>
      <p:sp>
        <p:nvSpPr>
          <p:cNvPr id="8" name="Title 13">
            <a:extLst>
              <a:ext uri="{FF2B5EF4-FFF2-40B4-BE49-F238E27FC236}">
                <a16:creationId xmlns:a16="http://schemas.microsoft.com/office/drawing/2014/main" id="{CD540146-4F5A-0DD2-6B69-ECEC388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46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ap of the world&#10;&#10;Description automatically generated">
            <a:extLst>
              <a:ext uri="{FF2B5EF4-FFF2-40B4-BE49-F238E27FC236}">
                <a16:creationId xmlns:a16="http://schemas.microsoft.com/office/drawing/2014/main" id="{11264D37-6597-0012-8E94-4C09533F30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3618B-DE20-1344-55DE-B970299DF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19002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05101-AC0D-7E6D-D63A-2F2046973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135313"/>
            <a:ext cx="7735888" cy="6144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8ABAC-17A8-73CC-8093-7DB99094B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19002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1DE30-FEE4-24C1-4E08-C79F66BA4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135314"/>
            <a:ext cx="7775575" cy="6144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D77C9-7E19-14FE-3321-C4338CA3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B93C0-388C-46AC-333C-FFCBF98E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E8CCC-45BE-09A4-734B-D88B22B8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64BA15AD-2C37-06E5-B79A-4C089FA632ED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6" name="Picture 15" descr="Text, logo&#10;&#10;Description automatically generated">
            <a:extLst>
              <a:ext uri="{FF2B5EF4-FFF2-40B4-BE49-F238E27FC236}">
                <a16:creationId xmlns:a16="http://schemas.microsoft.com/office/drawing/2014/main" id="{8C58D82D-3A56-5A75-06DB-3A279126AE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34525"/>
            <a:ext cx="2586846" cy="548640"/>
          </a:xfrm>
          <a:prstGeom prst="rect">
            <a:avLst/>
          </a:prstGeom>
        </p:spPr>
      </p:pic>
      <p:sp>
        <p:nvSpPr>
          <p:cNvPr id="2" name="Title 13">
            <a:extLst>
              <a:ext uri="{FF2B5EF4-FFF2-40B4-BE49-F238E27FC236}">
                <a16:creationId xmlns:a16="http://schemas.microsoft.com/office/drawing/2014/main" id="{9E87F9D1-3B74-830B-4D3A-09F4A77EA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704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ap of the world&#10;&#10;Description automatically generated">
            <a:extLst>
              <a:ext uri="{FF2B5EF4-FFF2-40B4-BE49-F238E27FC236}">
                <a16:creationId xmlns:a16="http://schemas.microsoft.com/office/drawing/2014/main" id="{CBF3EFD7-E65C-5C64-F096-281F32ED46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48897" b="36618"/>
          <a:stretch/>
        </p:blipFill>
        <p:spPr>
          <a:xfrm>
            <a:off x="0" y="-7531"/>
            <a:ext cx="18288000" cy="167123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3618B-DE20-1344-55DE-B970299DF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19002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05101-AC0D-7E6D-D63A-2F2046973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135313"/>
            <a:ext cx="7735888" cy="6144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8ABAC-17A8-73CC-8093-7DB99094B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19002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1DE30-FEE4-24C1-4E08-C79F66BA4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135314"/>
            <a:ext cx="7775575" cy="61444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D77C9-7E19-14FE-3321-C4338CA3A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CB93C0-388C-46AC-333C-FFCBF98E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0E8CCC-45BE-09A4-734B-D88B22B8A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64BA15AD-2C37-06E5-B79A-4C089FA632ED}"/>
              </a:ext>
            </a:extLst>
          </p:cNvPr>
          <p:cNvSpPr/>
          <p:nvPr userDrawn="1"/>
        </p:nvSpPr>
        <p:spPr>
          <a:xfrm>
            <a:off x="16687800" y="204787"/>
            <a:ext cx="1443693" cy="1204129"/>
          </a:xfrm>
          <a:custGeom>
            <a:avLst/>
            <a:gdLst/>
            <a:ahLst/>
            <a:cxnLst/>
            <a:rect l="l" t="t" r="r" b="b"/>
            <a:pathLst>
              <a:path w="1900893" h="1610310">
                <a:moveTo>
                  <a:pt x="0" y="0"/>
                </a:moveTo>
                <a:lnTo>
                  <a:pt x="1900893" y="0"/>
                </a:lnTo>
                <a:lnTo>
                  <a:pt x="1900893" y="1610310"/>
                </a:lnTo>
                <a:lnTo>
                  <a:pt x="0" y="16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E92812D-68C0-EB9A-D6F8-16443D74354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2" y="-530479"/>
            <a:ext cx="2743200" cy="2743200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BA448B15-F162-F1BA-7950-AAF41AD63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109140"/>
            <a:ext cx="13030200" cy="139542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6451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99E87A-3661-3B97-79D9-C4E734DF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C2034-B6BC-F173-E47F-239547208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2B0B0-77DC-3479-34A8-CC7C29948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8792595-69C6-45E5-A469-B26AE8909CF3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4CBD1-0FC6-9EC5-E2B9-0DFF63A76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628B6-2988-4949-4A1B-E3180253B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254D73F-B332-456D-9DFE-EDBF5BC624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0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  <p:sldLayoutId id="2147483671" r:id="rId3"/>
    <p:sldLayoutId id="2147483663" r:id="rId4"/>
    <p:sldLayoutId id="2147483664" r:id="rId5"/>
    <p:sldLayoutId id="2147483672" r:id="rId6"/>
    <p:sldLayoutId id="2147483665" r:id="rId7"/>
    <p:sldLayoutId id="214748367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chemeClr val="bg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44B6E-6C8F-A0D1-2B9C-DCBC44375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a Global High-Resolution Convective or Stratiform Type Product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562A1-89CF-D43D-61B0-E7B2320288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7429500"/>
            <a:ext cx="15773400" cy="1676400"/>
          </a:xfrm>
        </p:spPr>
        <p:txBody>
          <a:bodyPr>
            <a:normAutofit fontScale="77500" lnSpcReduction="20000"/>
          </a:bodyPr>
          <a:lstStyle/>
          <a:p>
            <a:pPr lvl="0">
              <a:defRPr/>
            </a:pPr>
            <a:r>
              <a:rPr 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Jackson Tan</a:t>
            </a:r>
            <a:br>
              <a:rPr lang="en-US" sz="4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University of Maryland Baltimore County &amp; NASA Goddard Space Flight Center</a:t>
            </a:r>
            <a:b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dirty="0">
                <a:solidFill>
                  <a:srgbClr val="FF66CC"/>
                </a:solidFill>
              </a:rPr>
              <a:t>jackson.tan@nasa.gov</a:t>
            </a:r>
          </a:p>
          <a:p>
            <a:pPr lvl="0">
              <a:defRPr/>
            </a:pPr>
            <a:endParaRPr lang="en-US" dirty="0">
              <a:solidFill>
                <a:srgbClr val="FF66CC"/>
              </a:solidFill>
            </a:endParaRPr>
          </a:p>
          <a:p>
            <a:pPr lvl="0">
              <a:defRPr/>
            </a:pPr>
            <a:r>
              <a:rPr lang="en-US" dirty="0">
                <a:solidFill>
                  <a:schemeClr val="accent4"/>
                </a:solidFill>
              </a:rPr>
              <a:t>Veljko Petković, Daniel Watters, Pierre Kirstetter, George J. Huffman, Marko Orescanin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C39A80-95EF-218F-A0F5-935150F3BCA8}"/>
              </a:ext>
            </a:extLst>
          </p:cNvPr>
          <p:cNvSpPr txBox="1">
            <a:spLocks/>
          </p:cNvSpPr>
          <p:nvPr/>
        </p:nvSpPr>
        <p:spPr>
          <a:xfrm>
            <a:off x="1980570" y="8572500"/>
            <a:ext cx="157734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5905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49870D-725C-D364-1F57-A954FEF2D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Comparisons of IR C/S Snapshots against DPR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0D7DE8-07F1-0392-D82D-378CFAA9EFA5}"/>
              </a:ext>
            </a:extLst>
          </p:cNvPr>
          <p:cNvGrpSpPr/>
          <p:nvPr/>
        </p:nvGrpSpPr>
        <p:grpSpPr>
          <a:xfrm>
            <a:off x="1259325" y="2552700"/>
            <a:ext cx="7503555" cy="5486400"/>
            <a:chOff x="1259325" y="2552700"/>
            <a:chExt cx="7503555" cy="5486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614B14-78C6-31AF-A710-D4D42AD30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998" b="-1"/>
            <a:stretch>
              <a:fillRect/>
            </a:stretch>
          </p:blipFill>
          <p:spPr>
            <a:xfrm>
              <a:off x="1259325" y="5243726"/>
              <a:ext cx="7503555" cy="2795374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D7D76A-AA10-4626-C78E-FBDD3BFA7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12" b="31680"/>
            <a:stretch>
              <a:fillRect/>
            </a:stretch>
          </p:blipFill>
          <p:spPr>
            <a:xfrm>
              <a:off x="1259325" y="2552700"/>
              <a:ext cx="7503555" cy="269102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EDD497-060D-2E8E-7DA7-C03DC1C71780}"/>
              </a:ext>
            </a:extLst>
          </p:cNvPr>
          <p:cNvGrpSpPr/>
          <p:nvPr/>
        </p:nvGrpSpPr>
        <p:grpSpPr>
          <a:xfrm>
            <a:off x="9531471" y="2552700"/>
            <a:ext cx="7607179" cy="5486400"/>
            <a:chOff x="9531471" y="2552700"/>
            <a:chExt cx="7607179" cy="54864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03A94D-3BA0-8845-CDDC-7A2C017CD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723"/>
            <a:stretch>
              <a:fillRect/>
            </a:stretch>
          </p:blipFill>
          <p:spPr>
            <a:xfrm>
              <a:off x="9531471" y="5219700"/>
              <a:ext cx="7607179" cy="28194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E1F338-ED08-A790-24A4-4D8F90DE6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87" b="31405"/>
            <a:stretch>
              <a:fillRect/>
            </a:stretch>
          </p:blipFill>
          <p:spPr>
            <a:xfrm>
              <a:off x="9531471" y="2552700"/>
              <a:ext cx="7607179" cy="26910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560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A1066F-9970-F8ED-24A6-86631396C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of PMW and IR Retrievals against DPR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9B1BB3-CC7F-2234-F685-9FE67376B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327593"/>
            <a:ext cx="10820400" cy="64922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22D942-1CA3-6902-6270-C5D2BE43BF9B}"/>
              </a:ext>
            </a:extLst>
          </p:cNvPr>
          <p:cNvCxnSpPr>
            <a:cxnSpLocks/>
          </p:cNvCxnSpPr>
          <p:nvPr/>
        </p:nvCxnSpPr>
        <p:spPr>
          <a:xfrm flipH="1">
            <a:off x="8001000" y="2755900"/>
            <a:ext cx="6350" cy="49784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E394DF-060B-BEFD-D3EA-C4A2F073836B}"/>
              </a:ext>
            </a:extLst>
          </p:cNvPr>
          <p:cNvCxnSpPr>
            <a:cxnSpLocks/>
          </p:cNvCxnSpPr>
          <p:nvPr/>
        </p:nvCxnSpPr>
        <p:spPr>
          <a:xfrm flipH="1">
            <a:off x="4191000" y="2755900"/>
            <a:ext cx="6350" cy="49784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4487126-B858-DB85-0E6D-1A75AB30FCA8}"/>
              </a:ext>
            </a:extLst>
          </p:cNvPr>
          <p:cNvSpPr txBox="1"/>
          <p:nvPr/>
        </p:nvSpPr>
        <p:spPr>
          <a:xfrm>
            <a:off x="12268200" y="7619504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As with precipitation rate, PMW-based C/S type retrievals are better than IR-based C/S type retrievals.</a:t>
            </a:r>
          </a:p>
        </p:txBody>
      </p:sp>
    </p:spTree>
    <p:extLst>
      <p:ext uri="{BB962C8B-B14F-4D97-AF65-F5344CB8AC3E}">
        <p14:creationId xmlns:p14="http://schemas.microsoft.com/office/powerpoint/2010/main" val="340974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DD4824-4057-F2DF-C912-6CC79B10F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Our algorithms are designed with uncertainty quantification in mind.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Bayesian deep learning produces ensemble estimates representing uncertainties.</a:t>
            </a:r>
          </a:p>
          <a:p>
            <a:r>
              <a:rPr lang="en-US" dirty="0">
                <a:solidFill>
                  <a:srgbClr val="FFCCFF"/>
                </a:solidFill>
              </a:rPr>
              <a:t>But managing uncertainties is a significant challenge! 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Compute: 100 ensemble members = 100x compute!—exploring code refactoring, </a:t>
            </a:r>
            <a:r>
              <a:rPr lang="en-US" dirty="0" err="1">
                <a:solidFill>
                  <a:srgbClr val="FFCCFF"/>
                </a:solidFill>
              </a:rPr>
              <a:t>Unet</a:t>
            </a:r>
            <a:r>
              <a:rPr lang="en-US" dirty="0">
                <a:solidFill>
                  <a:srgbClr val="FFCCFF"/>
                </a:solidFill>
              </a:rPr>
              <a:t> architecture.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Storage: 100 ensemble members = 100x storage!—providing logit quartiles.</a:t>
            </a:r>
          </a:p>
          <a:p>
            <a:pPr lvl="2"/>
            <a:r>
              <a:rPr lang="en-US" dirty="0">
                <a:solidFill>
                  <a:srgbClr val="FFCCFF"/>
                </a:solidFill>
              </a:rPr>
              <a:t>Our investigations suggested that the logits are approximately Gaussian in their distribution.</a:t>
            </a:r>
          </a:p>
          <a:p>
            <a:pPr lvl="3"/>
            <a:r>
              <a:rPr lang="en-US" dirty="0">
                <a:solidFill>
                  <a:srgbClr val="FFCCFF"/>
                </a:solidFill>
              </a:rPr>
              <a:t>But the reconstruction would need to respect spatial coherence—work in progress.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Instructions: how can users best make use of this uncertainty information?—future work.</a:t>
            </a:r>
          </a:p>
          <a:p>
            <a:endParaRPr lang="en-US" dirty="0">
              <a:solidFill>
                <a:srgbClr val="FFCCFF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E63556-FA1F-CAD5-94AE-C626B0A4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C/S Retrievals Include Uncertainties</a:t>
            </a:r>
          </a:p>
        </p:txBody>
      </p:sp>
    </p:spTree>
    <p:extLst>
      <p:ext uri="{BB962C8B-B14F-4D97-AF65-F5344CB8AC3E}">
        <p14:creationId xmlns:p14="http://schemas.microsoft.com/office/powerpoint/2010/main" val="71810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55D857-7EBA-3B41-F582-5842738AF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43" b="-422"/>
          <a:stretch>
            <a:fillRect/>
          </a:stretch>
        </p:blipFill>
        <p:spPr>
          <a:xfrm>
            <a:off x="1626752" y="3503457"/>
            <a:ext cx="7136250" cy="297748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4CC7FB9-9D20-25CE-324E-C91BA1AFE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Logit Uncertainties for Convective Pixels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5C6BBE-5F62-AC3B-918F-3798D8764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37"/>
          <a:stretch>
            <a:fillRect/>
          </a:stretch>
        </p:blipFill>
        <p:spPr>
          <a:xfrm>
            <a:off x="1626751" y="6798446"/>
            <a:ext cx="7136251" cy="2974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41C5F2-BB6A-465E-A3E1-AEA94613C1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32"/>
          <a:stretch>
            <a:fillRect/>
          </a:stretch>
        </p:blipFill>
        <p:spPr>
          <a:xfrm>
            <a:off x="9520784" y="6798446"/>
            <a:ext cx="7322203" cy="29932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0AD62B-A5FB-7185-750C-EE215D20C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72"/>
          <a:stretch>
            <a:fillRect/>
          </a:stretch>
        </p:blipFill>
        <p:spPr>
          <a:xfrm>
            <a:off x="9524999" y="3509143"/>
            <a:ext cx="7322203" cy="29717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7C3C333-FAE5-AC32-E445-D234F41DC2FE}"/>
              </a:ext>
            </a:extLst>
          </p:cNvPr>
          <p:cNvSpPr/>
          <p:nvPr/>
        </p:nvSpPr>
        <p:spPr>
          <a:xfrm>
            <a:off x="4191000" y="3515494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9ED876-1107-8CDB-E395-6FD137312256}"/>
              </a:ext>
            </a:extLst>
          </p:cNvPr>
          <p:cNvSpPr/>
          <p:nvPr/>
        </p:nvSpPr>
        <p:spPr>
          <a:xfrm>
            <a:off x="11887200" y="3509143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A9D6EA-60DD-6807-5BD8-EF298D3ADBA2}"/>
              </a:ext>
            </a:extLst>
          </p:cNvPr>
          <p:cNvSpPr/>
          <p:nvPr/>
        </p:nvSpPr>
        <p:spPr>
          <a:xfrm>
            <a:off x="3962400" y="6798446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35E2BF-109B-BDFA-94CD-8FC59C052D65}"/>
              </a:ext>
            </a:extLst>
          </p:cNvPr>
          <p:cNvSpPr/>
          <p:nvPr/>
        </p:nvSpPr>
        <p:spPr>
          <a:xfrm>
            <a:off x="12039600" y="6798446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E61CB5-65D1-3319-E8F8-D14CB06FA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t="14046" r="70962" b="74294"/>
          <a:stretch>
            <a:fillRect/>
          </a:stretch>
        </p:blipFill>
        <p:spPr>
          <a:xfrm>
            <a:off x="13182600" y="1834765"/>
            <a:ext cx="2362200" cy="1447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780376-E819-BB9A-7DE6-9FE242086DBF}"/>
              </a:ext>
            </a:extLst>
          </p:cNvPr>
          <p:cNvSpPr txBox="1"/>
          <p:nvPr/>
        </p:nvSpPr>
        <p:spPr>
          <a:xfrm>
            <a:off x="2743200" y="2285034"/>
            <a:ext cx="30600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DPR: convective</a:t>
            </a:r>
          </a:p>
        </p:txBody>
      </p:sp>
    </p:spTree>
    <p:extLst>
      <p:ext uri="{BB962C8B-B14F-4D97-AF65-F5344CB8AC3E}">
        <p14:creationId xmlns:p14="http://schemas.microsoft.com/office/powerpoint/2010/main" val="3304570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D1719-165D-141E-688E-50294AA77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3C6D7C-DE40-BF33-CC5F-C290775A0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Logit Uncertainties for Stratiform Pixels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9AD81A-2E75-742B-562A-B8F671DE1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47" b="1"/>
          <a:stretch>
            <a:fillRect/>
          </a:stretch>
        </p:blipFill>
        <p:spPr>
          <a:xfrm>
            <a:off x="1622934" y="3503735"/>
            <a:ext cx="7140068" cy="2971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62A936-5E88-4185-0777-5FB85937E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9520785" y="3507957"/>
            <a:ext cx="7090815" cy="29675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4252C2-72F9-C3DC-E930-3E1A0531E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1622934" y="6793038"/>
            <a:ext cx="7140068" cy="29986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A64F4E-360A-A29D-E988-99C9D007C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9520785" y="6793038"/>
            <a:ext cx="7090814" cy="297797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3F98DFA-CB06-5D38-D6D1-8F8C77D1174C}"/>
              </a:ext>
            </a:extLst>
          </p:cNvPr>
          <p:cNvSpPr/>
          <p:nvPr/>
        </p:nvSpPr>
        <p:spPr>
          <a:xfrm>
            <a:off x="4114800" y="6866446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F259E8-7363-EA68-3706-350F41E31057}"/>
              </a:ext>
            </a:extLst>
          </p:cNvPr>
          <p:cNvSpPr/>
          <p:nvPr/>
        </p:nvSpPr>
        <p:spPr>
          <a:xfrm>
            <a:off x="11963400" y="3579935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4A10AA-91D2-C43F-A982-18C0952DBACF}"/>
              </a:ext>
            </a:extLst>
          </p:cNvPr>
          <p:cNvSpPr/>
          <p:nvPr/>
        </p:nvSpPr>
        <p:spPr>
          <a:xfrm>
            <a:off x="12039600" y="6866445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31C206-4AFE-DACB-B0A7-7732BC1D7706}"/>
              </a:ext>
            </a:extLst>
          </p:cNvPr>
          <p:cNvSpPr/>
          <p:nvPr/>
        </p:nvSpPr>
        <p:spPr>
          <a:xfrm>
            <a:off x="4191000" y="3510086"/>
            <a:ext cx="2895600" cy="234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FDF20F-B184-6722-7AFC-B7049031EB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0" t="14046" r="70962" b="74294"/>
          <a:stretch>
            <a:fillRect/>
          </a:stretch>
        </p:blipFill>
        <p:spPr>
          <a:xfrm>
            <a:off x="13182600" y="1834765"/>
            <a:ext cx="2362200" cy="1447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2ABA0E-36A9-D24D-13A0-7134125ED2C9}"/>
              </a:ext>
            </a:extLst>
          </p:cNvPr>
          <p:cNvSpPr txBox="1"/>
          <p:nvPr/>
        </p:nvSpPr>
        <p:spPr>
          <a:xfrm>
            <a:off x="2743200" y="2285034"/>
            <a:ext cx="2884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DPR: stratiform</a:t>
            </a:r>
          </a:p>
        </p:txBody>
      </p:sp>
    </p:spTree>
    <p:extLst>
      <p:ext uri="{BB962C8B-B14F-4D97-AF65-F5344CB8AC3E}">
        <p14:creationId xmlns:p14="http://schemas.microsoft.com/office/powerpoint/2010/main" val="3037156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91EBA5-BE34-5EFF-37CC-BF6988394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81187"/>
            <a:ext cx="15773400" cy="76057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Since we have Gaussian uncertainties (in logit space), we can use inverse-variance weighting to produce a merged estimate from multiple sources: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Just as with IMERG, we are adapting some form of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Lagrangian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interpolation—work in progress!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500746-0262-27BA-338C-F8C0611E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PMW and IR into a Merged Product (WIP)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868E143-2703-5C87-5929-079BA720145C}"/>
              </a:ext>
            </a:extLst>
          </p:cNvPr>
          <p:cNvGrpSpPr/>
          <p:nvPr/>
        </p:nvGrpSpPr>
        <p:grpSpPr>
          <a:xfrm>
            <a:off x="4572000" y="3395283"/>
            <a:ext cx="3729976" cy="1367217"/>
            <a:chOff x="6610350" y="3009900"/>
            <a:chExt cx="3729976" cy="13672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4B8D0041-AA8D-EA0C-8DC6-E417AE3C62EB}"/>
                    </a:ext>
                  </a:extLst>
                </p:cNvPr>
                <p:cNvSpPr txBox="1"/>
                <p:nvPr/>
              </p:nvSpPr>
              <p:spPr>
                <a:xfrm>
                  <a:off x="6629400" y="3009900"/>
                  <a:ext cx="2340641" cy="6722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merged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4B8D0041-AA8D-EA0C-8DC6-E417AE3C62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9400" y="3009900"/>
                  <a:ext cx="2340641" cy="67223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FCE5579-0D7F-D0F4-27C9-8E12E24A4F74}"/>
                    </a:ext>
                  </a:extLst>
                </p:cNvPr>
                <p:cNvSpPr txBox="1"/>
                <p:nvPr/>
              </p:nvSpPr>
              <p:spPr>
                <a:xfrm>
                  <a:off x="6610350" y="3740404"/>
                  <a:ext cx="1925655" cy="6367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merged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rad>
                          </m:den>
                        </m:f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FCE5579-0D7F-D0F4-27C9-8E12E24A4F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0350" y="3740404"/>
                  <a:ext cx="1925655" cy="636713"/>
                </a:xfrm>
                <a:prstGeom prst="rect">
                  <a:avLst/>
                </a:prstGeom>
                <a:blipFill>
                  <a:blip r:embed="rId4"/>
                  <a:stretch>
                    <a:fillRect b="-9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CBFF390-D9E1-2EC3-DC7A-AD9329FC5A7C}"/>
                    </a:ext>
                  </a:extLst>
                </p:cNvPr>
                <p:cNvSpPr txBox="1"/>
                <p:nvPr/>
              </p:nvSpPr>
              <p:spPr>
                <a:xfrm>
                  <a:off x="9448800" y="3385419"/>
                  <a:ext cx="891526" cy="593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CBFF390-D9E1-2EC3-DC7A-AD9329FC5A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48800" y="3385419"/>
                  <a:ext cx="891526" cy="5934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2E46CBC-C3F6-C73E-6E40-7B284C6601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26" y="2655713"/>
            <a:ext cx="4343400" cy="294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0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69DDD-F468-BBA2-0191-D39C31C85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The goal of this project is to produce an 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observational-based C/S type product (including uncertainties) at a high resolution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(0.05°, 90°S–90°N; ½ h, 1998–2027) complementing IMERG.</a:t>
            </a:r>
          </a:p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Progress: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Completed/Production: GPM-era PMW retrievals, CNN-based IR retrievals.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Work in progress: TRMM-era PMW retrievals, LUT-based IR retrievals, </a:t>
            </a:r>
            <a:r>
              <a:rPr lang="en-US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Lagrangian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interpolation, merging.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Future work: Selection of IR algorithm, GV-MRMS evaluation, directions to users.</a:t>
            </a:r>
          </a:p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Draft products for the PMW retrievals and the CNN-based IR retrievals are available.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862794-3237-BD7A-B504-517381ABC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046B08-C372-04E6-B318-CFD435C56EDE}"/>
              </a:ext>
            </a:extLst>
          </p:cNvPr>
          <p:cNvSpPr txBox="1"/>
          <p:nvPr/>
        </p:nvSpPr>
        <p:spPr>
          <a:xfrm>
            <a:off x="5692799" y="8420100"/>
            <a:ext cx="6902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FF66CC"/>
                </a:solidFill>
              </a:rPr>
              <a:t>Any questions or feedback: jackson.tan@nasa.gov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DDF479-37C6-C0D3-6DFE-095EEFB671B8}"/>
              </a:ext>
            </a:extLst>
          </p:cNvPr>
          <p:cNvGrpSpPr/>
          <p:nvPr/>
        </p:nvGrpSpPr>
        <p:grpSpPr>
          <a:xfrm>
            <a:off x="13633431" y="7124700"/>
            <a:ext cx="4451924" cy="2790921"/>
            <a:chOff x="13699830" y="7090946"/>
            <a:chExt cx="4451924" cy="27909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6064B0-EC87-5053-FB35-6BBC314CD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859000" y="7429500"/>
              <a:ext cx="2133600" cy="21336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B6B857-A564-F7A0-2BB4-F67F743B3E6D}"/>
                </a:ext>
              </a:extLst>
            </p:cNvPr>
            <p:cNvSpPr txBox="1"/>
            <p:nvPr/>
          </p:nvSpPr>
          <p:spPr>
            <a:xfrm>
              <a:off x="14960343" y="7090946"/>
              <a:ext cx="19309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Link to these slides: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079A9E-7A47-D3E3-5D59-CA78EA9FB814}"/>
                </a:ext>
              </a:extLst>
            </p:cNvPr>
            <p:cNvSpPr txBox="1"/>
            <p:nvPr/>
          </p:nvSpPr>
          <p:spPr>
            <a:xfrm>
              <a:off x="13699830" y="9604868"/>
              <a:ext cx="44519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https://umbc.box.com/s/pz5nigphvd9ysfmnynsewi3ohossmalt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3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B72542-CB6F-E570-AE63-2CEB9A994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81187"/>
            <a:ext cx="7886700" cy="738505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IMERG combines PMW and IR retrievals of precipitation rates at a high resolution.</a:t>
            </a:r>
          </a:p>
          <a:p>
            <a:r>
              <a:rPr lang="en-US" dirty="0">
                <a:solidFill>
                  <a:srgbClr val="FFCCCC"/>
                </a:solidFill>
              </a:rPr>
              <a:t>This project aims to build an observation-based companion product to IMERG, using a similar approach to provide convective/stratiform type information.</a:t>
            </a: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Why C/S type? Classify storm types, tracking MCS, computing latent heating profiles, evaluating numerical models, studying retrieval biases.</a:t>
            </a:r>
          </a:p>
          <a:p>
            <a:r>
              <a:rPr lang="en-US" dirty="0">
                <a:solidFill>
                  <a:srgbClr val="85FFF3"/>
                </a:solidFill>
              </a:rPr>
              <a:t>So far, there are two sources of C/S type observations:</a:t>
            </a:r>
          </a:p>
          <a:p>
            <a:pPr lvl="1"/>
            <a:r>
              <a:rPr lang="en-US" dirty="0">
                <a:solidFill>
                  <a:srgbClr val="85FFF3"/>
                </a:solidFill>
              </a:rPr>
              <a:t>Ground-based radars: regional</a:t>
            </a:r>
          </a:p>
          <a:p>
            <a:pPr lvl="1"/>
            <a:r>
              <a:rPr lang="en-US" dirty="0">
                <a:solidFill>
                  <a:srgbClr val="85FFF3"/>
                </a:solidFill>
              </a:rPr>
              <a:t>TRMM PR and GPM DPR: very limited sampling </a:t>
            </a:r>
          </a:p>
          <a:p>
            <a:r>
              <a:rPr lang="en-US" dirty="0">
                <a:solidFill>
                  <a:srgbClr val="FFCCFF"/>
                </a:solidFill>
              </a:rPr>
              <a:t>Similar to IMERG, this project leverages LEO PMW retrievals with GEO IR retrievals to produce </a:t>
            </a:r>
            <a:r>
              <a:rPr lang="en-US" b="1" dirty="0">
                <a:solidFill>
                  <a:srgbClr val="FFCCFF"/>
                </a:solidFill>
              </a:rPr>
              <a:t>a suite of C/S type product</a:t>
            </a:r>
            <a:r>
              <a:rPr lang="en-US" dirty="0">
                <a:solidFill>
                  <a:srgbClr val="FFCCFF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Level 2 PMW-based C/S type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Level 3 IR-based C/S type</a:t>
            </a:r>
          </a:p>
          <a:p>
            <a:pPr lvl="1"/>
            <a:r>
              <a:rPr lang="en-US" dirty="0">
                <a:solidFill>
                  <a:srgbClr val="FFCCFF"/>
                </a:solidFill>
              </a:rPr>
              <a:t>Level 3 merged C/S type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0B9080-69A8-50C0-22DC-11DDE2834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2B7D0-A584-EA61-0EFF-EFDF30376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5981700"/>
            <a:ext cx="335280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157C39-7223-40FC-3E85-626D55650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866900"/>
            <a:ext cx="3352800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5929E-FCEF-868E-9DB1-3718152B8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2700" y="1866900"/>
            <a:ext cx="3352800" cy="3352800"/>
          </a:xfrm>
          <a:prstGeom prst="rect">
            <a:avLst/>
          </a:prstGeom>
        </p:spPr>
      </p:pic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074E54AF-197C-93AC-CE2E-3D2ECB3A1509}"/>
              </a:ext>
            </a:extLst>
          </p:cNvPr>
          <p:cNvCxnSpPr>
            <a:stCxn id="7" idx="2"/>
            <a:endCxn id="5" idx="0"/>
          </p:cNvCxnSpPr>
          <p:nvPr/>
        </p:nvCxnSpPr>
        <p:spPr>
          <a:xfrm rot="16200000" flipH="1">
            <a:off x="12458700" y="4648200"/>
            <a:ext cx="762000" cy="1905000"/>
          </a:xfrm>
          <a:prstGeom prst="bent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3C8479F-1B69-A35C-2E8A-2F576424065E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 rot="5400000">
            <a:off x="14344650" y="4667250"/>
            <a:ext cx="762000" cy="186690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271BDC58-3D7A-DA9E-152B-DA081A3A6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140" y="5829299"/>
            <a:ext cx="646413" cy="3505199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6B3727B-2E5E-C8E6-7CD8-382F6826BE70}"/>
              </a:ext>
            </a:extLst>
          </p:cNvPr>
          <p:cNvGrpSpPr/>
          <p:nvPr/>
        </p:nvGrpSpPr>
        <p:grpSpPr>
          <a:xfrm>
            <a:off x="10198028" y="1866900"/>
            <a:ext cx="7137471" cy="7467599"/>
            <a:chOff x="10198028" y="1866900"/>
            <a:chExt cx="7137471" cy="746759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A9BD658-0F88-B848-B796-21683159B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8028" y="1866900"/>
              <a:ext cx="3352800" cy="33528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48A1408-01F2-465F-1882-0494E6AE9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82700" y="1866900"/>
              <a:ext cx="3352799" cy="3352799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3466F27-EA7B-9445-DC02-E5650DA25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15800" y="5981699"/>
              <a:ext cx="3352800" cy="33528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F6A9184-0ADC-F77A-2743-633AD96CF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5140" y="5823282"/>
              <a:ext cx="800557" cy="35112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843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F14D3F-2A8E-E18A-A12E-746F16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881187"/>
            <a:ext cx="10706100" cy="73850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We use the C/S type retrievals in </a:t>
            </a:r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GPM DPR as our reference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DPR: based on horizontal texture and vertical profile of reflectivity (presence of bright bands, convective cores).</a:t>
            </a:r>
          </a:p>
          <a:p>
            <a:pPr lvl="1"/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Generally considered reliable though disagreements exist compared to ground radars.</a:t>
            </a:r>
          </a:p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Our products provide estimates of the </a:t>
            </a:r>
            <a:r>
              <a:rPr lang="en-US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probability that the precipitation is convective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(as opposed to stratiform).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Can be converted to a binary C/S type class using a threshold.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Retrievals are performed everywhere. Users can apply the precipitation mask using their preferred precipitation rate product.</a:t>
            </a: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Spatial scale of our C/S type estimate is 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5 km or 0.05°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 lvl="1"/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ML inference depends on the training reference, and DPR footprints are about 5 km in size.</a:t>
            </a:r>
          </a:p>
          <a:p>
            <a:pPr lvl="1"/>
            <a:r>
              <a:rPr lang="en-US" dirty="0">
                <a:solidFill>
                  <a:srgbClr val="EE0000"/>
                </a:solidFill>
              </a:rPr>
              <a:t>Change in mindset!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Our C/S type retrievals are representative of a 5-km pixel regardless of the resolution of the inputs.</a:t>
            </a:r>
          </a:p>
          <a:p>
            <a:pPr lvl="2"/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Any spatial scale mismatch between the sensor FOV and the DPR footprint is represented as retrieval uncertainties, allowing us to directly compare the limited-information IR retrievals with the coarse-footprint PMW retrievals.</a:t>
            </a:r>
          </a:p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Temporal scale of the merged product is ½ h.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3A3A0A-A117-79B2-0A29-F00687B70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Approach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B1BAEE-61B2-A056-46FC-66726EDAA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2" t="39895" r="369" b="34152"/>
          <a:stretch>
            <a:fillRect/>
          </a:stretch>
        </p:blipFill>
        <p:spPr>
          <a:xfrm>
            <a:off x="12192000" y="2250519"/>
            <a:ext cx="5514541" cy="3742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F25829-6045-A3DC-43BD-9147D0E341F6}"/>
              </a:ext>
            </a:extLst>
          </p:cNvPr>
          <p:cNvSpPr txBox="1"/>
          <p:nvPr/>
        </p:nvSpPr>
        <p:spPr>
          <a:xfrm>
            <a:off x="12192000" y="1881187"/>
            <a:ext cx="536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DPR overpass over CONUS on 2015 07 13 07:00 UTC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9F1EF8-BB21-098F-8B48-47A7E1258C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193520" y="6291664"/>
            <a:ext cx="5511500" cy="350607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3139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DA580E-BFEC-24BC-4128-E99C01730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Retrieving C/S type from the rich PMW information has been demonstrated (Petković et al. 2019).</a:t>
            </a:r>
          </a:p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Inputs: Level 1C calibrated brightness temperatures from the GPM constellation.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Architecture: </a:t>
            </a:r>
            <a:r>
              <a:rPr lang="en-US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Unet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with Bayesian deep learning (patch-to-patch).</a:t>
            </a:r>
          </a:p>
          <a:p>
            <a:r>
              <a:rPr lang="en-US" dirty="0">
                <a:solidFill>
                  <a:srgbClr val="85FFF3"/>
                </a:solidFill>
              </a:rPr>
              <a:t>Also see </a:t>
            </a:r>
            <a:r>
              <a:rPr lang="en-US" b="1" dirty="0">
                <a:solidFill>
                  <a:srgbClr val="85FFF3"/>
                </a:solidFill>
              </a:rPr>
              <a:t>Veljko Petković’s presentation (#7.6, Wed at 14:45 pm)</a:t>
            </a:r>
            <a:r>
              <a:rPr lang="en-US" dirty="0">
                <a:solidFill>
                  <a:srgbClr val="85FFF3"/>
                </a:solidFill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68E432-5F17-681B-D0AD-EFE791FE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PMW C/S Type Retrievals</a:t>
            </a:r>
          </a:p>
        </p:txBody>
      </p:sp>
    </p:spTree>
    <p:extLst>
      <p:ext uri="{BB962C8B-B14F-4D97-AF65-F5344CB8AC3E}">
        <p14:creationId xmlns:p14="http://schemas.microsoft.com/office/powerpoint/2010/main" val="28987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CFF419-E0B7-CB37-4E9B-1D4EE2BC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Snapshots of PMW C/S Retrievals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D4083E-02C6-6209-6535-AF96794DB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6583" b="16940"/>
          <a:stretch>
            <a:fillRect/>
          </a:stretch>
        </p:blipFill>
        <p:spPr>
          <a:xfrm>
            <a:off x="1904999" y="2247899"/>
            <a:ext cx="6809369" cy="31242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B9107C-DBDE-0A37-2FA5-B1CEDBD97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1072" b="11431"/>
          <a:stretch>
            <a:fillRect/>
          </a:stretch>
        </p:blipFill>
        <p:spPr>
          <a:xfrm>
            <a:off x="1904998" y="6057900"/>
            <a:ext cx="6809369" cy="3733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0B06EB-8E1E-8DE3-5A7F-E9BFF1090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1073" b="11430"/>
          <a:stretch>
            <a:fillRect/>
          </a:stretch>
        </p:blipFill>
        <p:spPr>
          <a:xfrm>
            <a:off x="9568818" y="1943100"/>
            <a:ext cx="6809369" cy="3733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EE8D34-9839-6EBC-F22C-A37EF4A27D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9" t="21073" r="1" b="11430"/>
          <a:stretch>
            <a:fillRect/>
          </a:stretch>
        </p:blipFill>
        <p:spPr>
          <a:xfrm>
            <a:off x="9568817" y="6057900"/>
            <a:ext cx="6809369" cy="3733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7E7E43-7E16-7F44-B546-F2D057B0ECE5}"/>
              </a:ext>
            </a:extLst>
          </p:cNvPr>
          <p:cNvSpPr txBox="1"/>
          <p:nvPr/>
        </p:nvSpPr>
        <p:spPr>
          <a:xfrm>
            <a:off x="1314772" y="2247899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GMI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635317-4BA6-BBF3-7D1D-7BBBBAF221C5}"/>
              </a:ext>
            </a:extLst>
          </p:cNvPr>
          <p:cNvSpPr txBox="1"/>
          <p:nvPr/>
        </p:nvSpPr>
        <p:spPr>
          <a:xfrm>
            <a:off x="16378186" y="1943100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SSMIS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E93F69-6D57-93BB-1EEB-C00AF716E4FC}"/>
              </a:ext>
            </a:extLst>
          </p:cNvPr>
          <p:cNvSpPr txBox="1"/>
          <p:nvPr/>
        </p:nvSpPr>
        <p:spPr>
          <a:xfrm>
            <a:off x="1008598" y="6057900"/>
            <a:ext cx="896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AMSR2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EE73B8-9B3A-96CE-BC7A-AA56E32BC88E}"/>
              </a:ext>
            </a:extLst>
          </p:cNvPr>
          <p:cNvSpPr txBox="1"/>
          <p:nvPr/>
        </p:nvSpPr>
        <p:spPr>
          <a:xfrm>
            <a:off x="16384536" y="6057900"/>
            <a:ext cx="733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ATMS</a:t>
            </a:r>
          </a:p>
        </p:txBody>
      </p:sp>
    </p:spTree>
    <p:extLst>
      <p:ext uri="{BB962C8B-B14F-4D97-AF65-F5344CB8AC3E}">
        <p14:creationId xmlns:p14="http://schemas.microsoft.com/office/powerpoint/2010/main" val="103643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107DA-F64C-F09C-B469-9D7DA96D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Comparisons of PMW C/S Snapshots against DPR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ED08BD-59F4-61E1-094D-0CDD3EBA7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4" t="14469" r="40416" b="2056"/>
          <a:stretch>
            <a:fillRect/>
          </a:stretch>
        </p:blipFill>
        <p:spPr>
          <a:xfrm>
            <a:off x="533401" y="2705099"/>
            <a:ext cx="8229600" cy="5715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A07C44-4157-3892-84E3-E03FAD238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4384" r="40416" b="2142"/>
          <a:stretch>
            <a:fillRect/>
          </a:stretch>
        </p:blipFill>
        <p:spPr>
          <a:xfrm>
            <a:off x="9525001" y="2705098"/>
            <a:ext cx="81534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9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991E8D-5FE2-12EF-31E0-B32C1C051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Retrieving C/S type from IR information is less established.</a:t>
            </a:r>
          </a:p>
          <a:p>
            <a:r>
              <a:rPr lang="en-US" dirty="0">
                <a:solidFill>
                  <a:srgbClr val="CC99FF"/>
                </a:solidFill>
              </a:rPr>
              <a:t>We explore two efforts in parallel, eventually choosing the best approach.</a:t>
            </a:r>
          </a:p>
          <a:p>
            <a:pPr lvl="1"/>
            <a:r>
              <a:rPr lang="en-US" dirty="0">
                <a:solidFill>
                  <a:srgbClr val="CC99FF"/>
                </a:solidFill>
              </a:rPr>
              <a:t>Effort #1: look-up table &amp; decision tree—see </a:t>
            </a:r>
            <a:r>
              <a:rPr lang="en-US" b="1" dirty="0">
                <a:solidFill>
                  <a:srgbClr val="CC99FF"/>
                </a:solidFill>
              </a:rPr>
              <a:t>Daniel Watters’s presentation (#6.15, Wed at 11:15 am)</a:t>
            </a:r>
            <a:r>
              <a:rPr lang="en-US" dirty="0">
                <a:solidFill>
                  <a:srgbClr val="CC99FF"/>
                </a:solidFill>
              </a:rPr>
              <a:t>.</a:t>
            </a:r>
          </a:p>
          <a:p>
            <a:pPr lvl="1"/>
            <a:r>
              <a:rPr lang="en-US" dirty="0">
                <a:solidFill>
                  <a:srgbClr val="CC99FF"/>
                </a:solidFill>
              </a:rPr>
              <a:t>Effort #2: convolutional neural network with Bayesian deep learning (patch-to-pixel)—this presentation.</a:t>
            </a:r>
          </a:p>
          <a:p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Inputs: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NOAA CPC 4-km merged IR product but designing our algorithm with GEO-Ring in mind.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IMERG precipitation rates.</a:t>
            </a:r>
          </a:p>
          <a:p>
            <a:pPr lvl="1"/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All inputs are interpolated using nearest neighbor resampling to 0.05°.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2C940B-0F86-0BB3-E9CD-DDE3C835B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 C/S Type Retrievals</a:t>
            </a:r>
          </a:p>
        </p:txBody>
      </p:sp>
    </p:spTree>
    <p:extLst>
      <p:ext uri="{BB962C8B-B14F-4D97-AF65-F5344CB8AC3E}">
        <p14:creationId xmlns:p14="http://schemas.microsoft.com/office/powerpoint/2010/main" val="347701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E064EC-C4BF-D8A0-1109-BFD2CEA3B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IR C/S Probability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8DBAEA-B227-800D-086E-1D0786D18D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08932"/>
            <a:ext cx="14935200" cy="712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8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6D828-3AFF-D241-FC4B-308AB6151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7DB858-F2DF-DD47-3D21-FD87CB9B0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of IR C/S Class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CE4033-EC02-F245-6612-CB939A4DC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018" y="2008933"/>
            <a:ext cx="14614181" cy="684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1908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948</Words>
  <Application>Microsoft Office PowerPoint</Application>
  <PresentationFormat>Custom</PresentationFormat>
  <Paragraphs>88</Paragraphs>
  <Slides>16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Cambria Math</vt:lpstr>
      <vt:lpstr>Arial</vt:lpstr>
      <vt:lpstr>Aptos Display</vt:lpstr>
      <vt:lpstr>Aptos</vt:lpstr>
      <vt:lpstr>Custom Design</vt:lpstr>
      <vt:lpstr>Creating a Global High-Resolution Convective or Stratiform Type Product</vt:lpstr>
      <vt:lpstr>Project Overview</vt:lpstr>
      <vt:lpstr>General Approach</vt:lpstr>
      <vt:lpstr>PMW C/S Type Retrievals</vt:lpstr>
      <vt:lpstr>Snapshots of PMW C/S Retrievals</vt:lpstr>
      <vt:lpstr>Comparisons of PMW C/S Snapshots against DPR</vt:lpstr>
      <vt:lpstr>IR C/S Type Retrievals</vt:lpstr>
      <vt:lpstr>Snapshot of IR C/S Probability</vt:lpstr>
      <vt:lpstr>Snapshot of IR C/S Class</vt:lpstr>
      <vt:lpstr>Comparisons of IR C/S Snapshots against DPR</vt:lpstr>
      <vt:lpstr>Evaluation of PMW and IR Retrievals against DPR</vt:lpstr>
      <vt:lpstr>C/S Retrievals Include Uncertainties</vt:lpstr>
      <vt:lpstr>Examples of Logit Uncertainties for Convective Pixels</vt:lpstr>
      <vt:lpstr>Examples of Logit Uncertainties for Stratiform Pixels</vt:lpstr>
      <vt:lpstr>Combining PMW and IR into a Merged Product (WIP)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Deck</dc:title>
  <cp:lastModifiedBy>Jackson Tan</cp:lastModifiedBy>
  <cp:revision>4</cp:revision>
  <dcterms:created xsi:type="dcterms:W3CDTF">2006-08-16T00:00:00Z</dcterms:created>
  <dcterms:modified xsi:type="dcterms:W3CDTF">2026-07-02T16:05:05Z</dcterms:modified>
  <dc:identifier>DAF4U0ThXf8</dc:identifier>
</cp:coreProperties>
</file>