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  <p:sldMasterId id="2147483726" r:id="rId2"/>
    <p:sldMasterId id="2147483738" r:id="rId3"/>
  </p:sldMasterIdLst>
  <p:notesMasterIdLst>
    <p:notesMasterId r:id="rId19"/>
  </p:notesMasterIdLst>
  <p:sldIdLst>
    <p:sldId id="279" r:id="rId4"/>
    <p:sldId id="256" r:id="rId5"/>
    <p:sldId id="257" r:id="rId6"/>
    <p:sldId id="258" r:id="rId7"/>
    <p:sldId id="297" r:id="rId8"/>
    <p:sldId id="296" r:id="rId9"/>
    <p:sldId id="322" r:id="rId10"/>
    <p:sldId id="314" r:id="rId11"/>
    <p:sldId id="321" r:id="rId12"/>
    <p:sldId id="325" r:id="rId13"/>
    <p:sldId id="315" r:id="rId14"/>
    <p:sldId id="316" r:id="rId15"/>
    <p:sldId id="324" r:id="rId16"/>
    <p:sldId id="311" r:id="rId17"/>
    <p:sldId id="308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D8E6"/>
    <a:srgbClr val="ABC3EB"/>
    <a:srgbClr val="90BF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50930F-1E1A-71B9-DA51-171BA923E588}" v="347" dt="2026-07-07T13:12:04.035"/>
    <p1510:client id="{BC31A560-C37E-CCEF-BA9A-20E43A2C9F82}" v="45" dt="2026-07-07T08:46:56.205"/>
    <p1510:client id="{DEEF6FA0-95F3-9DF2-B048-BF5E73F9C4CF}" v="47" dt="2026-07-08T21:42:30.5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31" autoAdjust="0"/>
    <p:restoredTop sz="94660"/>
  </p:normalViewPr>
  <p:slideViewPr>
    <p:cSldViewPr snapToGrid="0">
      <p:cViewPr varScale="1">
        <p:scale>
          <a:sx n="72" d="100"/>
          <a:sy n="72" d="100"/>
        </p:scale>
        <p:origin x="80" y="20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customXml" Target="../customXml/item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microsoft.com/office/2016/11/relationships/changesInfo" Target="changesInfos/changesInfo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28" Type="http://schemas.openxmlformats.org/officeDocument/2006/relationships/customXml" Target="../customXml/item3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Relationship Id="rId27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jani kumar" userId="654461c6577036d6" providerId="Windows Live" clId="Web-{BC31A560-C37E-CCEF-BA9A-20E43A2C9F82}"/>
    <pc:docChg chg="delSld modSld">
      <pc:chgData name="Rajani kumar" userId="654461c6577036d6" providerId="Windows Live" clId="Web-{BC31A560-C37E-CCEF-BA9A-20E43A2C9F82}" dt="2026-07-07T08:46:56.205" v="44" actId="1076"/>
      <pc:docMkLst>
        <pc:docMk/>
      </pc:docMkLst>
      <pc:sldChg chg="addSp modSp">
        <pc:chgData name="Rajani kumar" userId="654461c6577036d6" providerId="Windows Live" clId="Web-{BC31A560-C37E-CCEF-BA9A-20E43A2C9F82}" dt="2026-07-06T22:24:41.634" v="40" actId="14100"/>
        <pc:sldMkLst>
          <pc:docMk/>
          <pc:sldMk cId="0" sldId="256"/>
        </pc:sldMkLst>
        <pc:picChg chg="add mod">
          <ac:chgData name="Rajani kumar" userId="654461c6577036d6" providerId="Windows Live" clId="Web-{BC31A560-C37E-CCEF-BA9A-20E43A2C9F82}" dt="2026-07-06T22:24:41.634" v="40" actId="14100"/>
          <ac:picMkLst>
            <pc:docMk/>
            <pc:sldMk cId="0" sldId="256"/>
            <ac:picMk id="2" creationId="{40BA0A0E-DC4F-D5BA-47B8-F65B4509CC05}"/>
          </ac:picMkLst>
        </pc:picChg>
        <pc:picChg chg="add mod">
          <ac:chgData name="Rajani kumar" userId="654461c6577036d6" providerId="Windows Live" clId="Web-{BC31A560-C37E-CCEF-BA9A-20E43A2C9F82}" dt="2026-07-06T22:24:30.930" v="37" actId="1076"/>
          <ac:picMkLst>
            <pc:docMk/>
            <pc:sldMk cId="0" sldId="256"/>
            <ac:picMk id="4" creationId="{EAB708AA-02CB-9EA2-F792-4AC19FA432D7}"/>
          </ac:picMkLst>
        </pc:picChg>
      </pc:sldChg>
      <pc:sldChg chg="delSp modSp delAnim">
        <pc:chgData name="Rajani kumar" userId="654461c6577036d6" providerId="Windows Live" clId="Web-{BC31A560-C37E-CCEF-BA9A-20E43A2C9F82}" dt="2026-07-07T08:46:56.205" v="44" actId="1076"/>
        <pc:sldMkLst>
          <pc:docMk/>
          <pc:sldMk cId="0" sldId="257"/>
        </pc:sldMkLst>
        <pc:spChg chg="mod">
          <ac:chgData name="Rajani kumar" userId="654461c6577036d6" providerId="Windows Live" clId="Web-{BC31A560-C37E-CCEF-BA9A-20E43A2C9F82}" dt="2026-07-07T08:46:56.205" v="44" actId="1076"/>
          <ac:spMkLst>
            <pc:docMk/>
            <pc:sldMk cId="0" sldId="257"/>
            <ac:spMk id="7" creationId="{00000000-0000-0000-0000-000000000000}"/>
          </ac:spMkLst>
        </pc:spChg>
        <pc:spChg chg="mod">
          <ac:chgData name="Rajani kumar" userId="654461c6577036d6" providerId="Windows Live" clId="Web-{BC31A560-C37E-CCEF-BA9A-20E43A2C9F82}" dt="2026-07-07T08:46:53.018" v="43" actId="1076"/>
          <ac:spMkLst>
            <pc:docMk/>
            <pc:sldMk cId="0" sldId="257"/>
            <ac:spMk id="8" creationId="{00000000-0000-0000-0000-000000000000}"/>
          </ac:spMkLst>
        </pc:spChg>
        <pc:grpChg chg="del">
          <ac:chgData name="Rajani kumar" userId="654461c6577036d6" providerId="Windows Live" clId="Web-{BC31A560-C37E-CCEF-BA9A-20E43A2C9F82}" dt="2026-07-07T08:46:43.236" v="41"/>
          <ac:grpSpMkLst>
            <pc:docMk/>
            <pc:sldMk cId="0" sldId="257"/>
            <ac:grpSpMk id="60" creationId="{3CC1DA04-F631-3288-755C-1F2DEDFEF787}"/>
          </ac:grpSpMkLst>
        </pc:grpChg>
        <pc:picChg chg="mod">
          <ac:chgData name="Rajani kumar" userId="654461c6577036d6" providerId="Windows Live" clId="Web-{BC31A560-C37E-CCEF-BA9A-20E43A2C9F82}" dt="2026-07-07T08:46:48.971" v="42" actId="1076"/>
          <ac:picMkLst>
            <pc:docMk/>
            <pc:sldMk cId="0" sldId="257"/>
            <ac:picMk id="59" creationId="{1EF9427B-42D7-1AFF-4DAB-296A5D47F681}"/>
          </ac:picMkLst>
        </pc:picChg>
      </pc:sldChg>
      <pc:sldChg chg="addAnim">
        <pc:chgData name="Rajani kumar" userId="654461c6577036d6" providerId="Windows Live" clId="Web-{BC31A560-C37E-CCEF-BA9A-20E43A2C9F82}" dt="2026-07-06T22:03:17.277" v="14"/>
        <pc:sldMkLst>
          <pc:docMk/>
          <pc:sldMk cId="1822869217" sldId="296"/>
        </pc:sldMkLst>
      </pc:sldChg>
      <pc:sldChg chg="modSp">
        <pc:chgData name="Rajani kumar" userId="654461c6577036d6" providerId="Windows Live" clId="Web-{BC31A560-C37E-CCEF-BA9A-20E43A2C9F82}" dt="2026-07-06T22:02:49.120" v="12" actId="14100"/>
        <pc:sldMkLst>
          <pc:docMk/>
          <pc:sldMk cId="643536067" sldId="314"/>
        </pc:sldMkLst>
        <pc:spChg chg="mod">
          <ac:chgData name="Rajani kumar" userId="654461c6577036d6" providerId="Windows Live" clId="Web-{BC31A560-C37E-CCEF-BA9A-20E43A2C9F82}" dt="2026-07-06T22:01:48.665" v="6" actId="20577"/>
          <ac:spMkLst>
            <pc:docMk/>
            <pc:sldMk cId="643536067" sldId="314"/>
            <ac:spMk id="25" creationId="{5BB59704-D89C-8E84-5E9C-3FCF345A69E6}"/>
          </ac:spMkLst>
        </pc:spChg>
        <pc:spChg chg="mod">
          <ac:chgData name="Rajani kumar" userId="654461c6577036d6" providerId="Windows Live" clId="Web-{BC31A560-C37E-CCEF-BA9A-20E43A2C9F82}" dt="2026-07-06T22:02:49.120" v="12" actId="14100"/>
          <ac:spMkLst>
            <pc:docMk/>
            <pc:sldMk cId="643536067" sldId="314"/>
            <ac:spMk id="31" creationId="{C694CBDE-EFB1-DDEB-C460-F6723678D423}"/>
          </ac:spMkLst>
        </pc:spChg>
        <pc:spChg chg="mod">
          <ac:chgData name="Rajani kumar" userId="654461c6577036d6" providerId="Windows Live" clId="Web-{BC31A560-C37E-CCEF-BA9A-20E43A2C9F82}" dt="2026-07-06T22:02:28.729" v="11" actId="20577"/>
          <ac:spMkLst>
            <pc:docMk/>
            <pc:sldMk cId="643536067" sldId="314"/>
            <ac:spMk id="34" creationId="{3EAA0AC4-0B67-FA11-1DAD-7F2FD211224A}"/>
          </ac:spMkLst>
        </pc:spChg>
      </pc:sldChg>
      <pc:sldChg chg="modSp">
        <pc:chgData name="Rajani kumar" userId="654461c6577036d6" providerId="Windows Live" clId="Web-{BC31A560-C37E-CCEF-BA9A-20E43A2C9F82}" dt="2026-07-06T22:11:50.499" v="24" actId="20577"/>
        <pc:sldMkLst>
          <pc:docMk/>
          <pc:sldMk cId="2795848711" sldId="315"/>
        </pc:sldMkLst>
        <pc:spChg chg="mod">
          <ac:chgData name="Rajani kumar" userId="654461c6577036d6" providerId="Windows Live" clId="Web-{BC31A560-C37E-CCEF-BA9A-20E43A2C9F82}" dt="2026-07-06T22:11:50.499" v="24" actId="20577"/>
          <ac:spMkLst>
            <pc:docMk/>
            <pc:sldMk cId="2795848711" sldId="315"/>
            <ac:spMk id="2" creationId="{C749155B-DFFD-5DFF-326A-021AD5A7D5F3}"/>
          </ac:spMkLst>
        </pc:spChg>
      </pc:sldChg>
      <pc:sldChg chg="modSp addAnim">
        <pc:chgData name="Rajani kumar" userId="654461c6577036d6" providerId="Windows Live" clId="Web-{BC31A560-C37E-CCEF-BA9A-20E43A2C9F82}" dt="2026-07-06T22:06:49.019" v="19"/>
        <pc:sldMkLst>
          <pc:docMk/>
          <pc:sldMk cId="35987729" sldId="321"/>
        </pc:sldMkLst>
        <pc:picChg chg="mod">
          <ac:chgData name="Rajani kumar" userId="654461c6577036d6" providerId="Windows Live" clId="Web-{BC31A560-C37E-CCEF-BA9A-20E43A2C9F82}" dt="2026-07-06T22:01:04.960" v="3" actId="14100"/>
          <ac:picMkLst>
            <pc:docMk/>
            <pc:sldMk cId="35987729" sldId="321"/>
            <ac:picMk id="18" creationId="{B7807279-B344-BF2C-1048-C4078B3E43DE}"/>
          </ac:picMkLst>
        </pc:picChg>
      </pc:sldChg>
      <pc:sldChg chg="addAnim">
        <pc:chgData name="Rajani kumar" userId="654461c6577036d6" providerId="Windows Live" clId="Web-{BC31A560-C37E-CCEF-BA9A-20E43A2C9F82}" dt="2026-07-06T22:06:31.893" v="17"/>
        <pc:sldMkLst>
          <pc:docMk/>
          <pc:sldMk cId="3665337339" sldId="322"/>
        </pc:sldMkLst>
      </pc:sldChg>
    </pc:docChg>
  </pc:docChgLst>
  <pc:docChgLst>
    <pc:chgData name="Rajani kumar" userId="654461c6577036d6" providerId="Windows Live" clId="Web-{DEEF6FA0-95F3-9DF2-B048-BF5E73F9C4CF}"/>
    <pc:docChg chg="mod addSld delSld modSld modMainMaster">
      <pc:chgData name="Rajani kumar" userId="654461c6577036d6" providerId="Windows Live" clId="Web-{DEEF6FA0-95F3-9DF2-B048-BF5E73F9C4CF}" dt="2026-07-08T21:42:30.554" v="47"/>
      <pc:docMkLst>
        <pc:docMk/>
      </pc:docMkLst>
      <pc:sldChg chg="modSp">
        <pc:chgData name="Rajani kumar" userId="654461c6577036d6" providerId="Windows Live" clId="Web-{DEEF6FA0-95F3-9DF2-B048-BF5E73F9C4CF}" dt="2026-07-08T21:36:46.455" v="46" actId="20577"/>
        <pc:sldMkLst>
          <pc:docMk/>
          <pc:sldMk cId="0" sldId="256"/>
        </pc:sldMkLst>
        <pc:spChg chg="mod">
          <ac:chgData name="Rajani kumar" userId="654461c6577036d6" providerId="Windows Live" clId="Web-{DEEF6FA0-95F3-9DF2-B048-BF5E73F9C4CF}" dt="2026-07-08T21:36:46.455" v="46" actId="20577"/>
          <ac:spMkLst>
            <pc:docMk/>
            <pc:sldMk cId="0" sldId="256"/>
            <ac:spMk id="3" creationId="{00000000-0000-0000-0000-000000000000}"/>
          </ac:spMkLst>
        </pc:spChg>
        <pc:picChg chg="mod">
          <ac:chgData name="Rajani kumar" userId="654461c6577036d6" providerId="Windows Live" clId="Web-{DEEF6FA0-95F3-9DF2-B048-BF5E73F9C4CF}" dt="2026-07-08T21:36:26.141" v="39" actId="14100"/>
          <ac:picMkLst>
            <pc:docMk/>
            <pc:sldMk cId="0" sldId="256"/>
            <ac:picMk id="2" creationId="{40BA0A0E-DC4F-D5BA-47B8-F65B4509CC05}"/>
          </ac:picMkLst>
        </pc:picChg>
        <pc:picChg chg="mod">
          <ac:chgData name="Rajani kumar" userId="654461c6577036d6" providerId="Windows Live" clId="Web-{DEEF6FA0-95F3-9DF2-B048-BF5E73F9C4CF}" dt="2026-07-08T21:36:38.705" v="41" actId="14100"/>
          <ac:picMkLst>
            <pc:docMk/>
            <pc:sldMk cId="0" sldId="256"/>
            <ac:picMk id="4" creationId="{EAB708AA-02CB-9EA2-F792-4AC19FA432D7}"/>
          </ac:picMkLst>
        </pc:picChg>
      </pc:sldChg>
      <pc:sldChg chg="delSp delAnim">
        <pc:chgData name="Rajani kumar" userId="654461c6577036d6" providerId="Windows Live" clId="Web-{DEEF6FA0-95F3-9DF2-B048-BF5E73F9C4CF}" dt="2026-07-08T21:42:30.554" v="47"/>
        <pc:sldMkLst>
          <pc:docMk/>
          <pc:sldMk cId="0" sldId="257"/>
        </pc:sldMkLst>
        <pc:grpChg chg="del">
          <ac:chgData name="Rajani kumar" userId="654461c6577036d6" providerId="Windows Live" clId="Web-{DEEF6FA0-95F3-9DF2-B048-BF5E73F9C4CF}" dt="2026-07-08T21:42:30.554" v="47"/>
          <ac:grpSpMkLst>
            <pc:docMk/>
            <pc:sldMk cId="0" sldId="257"/>
            <ac:grpSpMk id="61" creationId="{87736772-8DFF-F442-5A58-16DD8283EE74}"/>
          </ac:grpSpMkLst>
        </pc:grpChg>
      </pc:sldChg>
      <pc:sldChg chg="addSp delSp modSp">
        <pc:chgData name="Rajani kumar" userId="654461c6577036d6" providerId="Windows Live" clId="Web-{DEEF6FA0-95F3-9DF2-B048-BF5E73F9C4CF}" dt="2026-07-07T13:16:25.987" v="12"/>
        <pc:sldMkLst>
          <pc:docMk/>
          <pc:sldMk cId="957036681" sldId="279"/>
        </pc:sldMkLst>
        <pc:spChg chg="add del mod">
          <ac:chgData name="Rajani kumar" userId="654461c6577036d6" providerId="Windows Live" clId="Web-{DEEF6FA0-95F3-9DF2-B048-BF5E73F9C4CF}" dt="2026-07-07T13:16:25.987" v="12"/>
          <ac:spMkLst>
            <pc:docMk/>
            <pc:sldMk cId="957036681" sldId="279"/>
            <ac:spMk id="2" creationId="{8D5D22A6-552F-597F-033C-1EF105B2DB06}"/>
          </ac:spMkLst>
        </pc:spChg>
        <pc:spChg chg="add del mod">
          <ac:chgData name="Rajani kumar" userId="654461c6577036d6" providerId="Windows Live" clId="Web-{DEEF6FA0-95F3-9DF2-B048-BF5E73F9C4CF}" dt="2026-07-07T13:16:25.987" v="12"/>
          <ac:spMkLst>
            <pc:docMk/>
            <pc:sldMk cId="957036681" sldId="279"/>
            <ac:spMk id="3" creationId="{64D4BEE7-4193-6576-EF9A-E80A913017E7}"/>
          </ac:spMkLst>
        </pc:spChg>
      </pc:sldChg>
      <pc:sldChg chg="addSp delSp modSp">
        <pc:chgData name="Rajani kumar" userId="654461c6577036d6" providerId="Windows Live" clId="Web-{DEEF6FA0-95F3-9DF2-B048-BF5E73F9C4CF}" dt="2026-07-07T13:22:11.811" v="23"/>
        <pc:sldMkLst>
          <pc:docMk/>
          <pc:sldMk cId="1822869217" sldId="296"/>
        </pc:sldMkLst>
        <pc:spChg chg="add del mod">
          <ac:chgData name="Rajani kumar" userId="654461c6577036d6" providerId="Windows Live" clId="Web-{DEEF6FA0-95F3-9DF2-B048-BF5E73F9C4CF}" dt="2026-07-07T13:16:25.987" v="12"/>
          <ac:spMkLst>
            <pc:docMk/>
            <pc:sldMk cId="1822869217" sldId="296"/>
            <ac:spMk id="3" creationId="{D0DC59A6-A694-1DA4-1577-84B3DC2C7A7C}"/>
          </ac:spMkLst>
        </pc:spChg>
        <pc:spChg chg="add del mod">
          <ac:chgData name="Rajani kumar" userId="654461c6577036d6" providerId="Windows Live" clId="Web-{DEEF6FA0-95F3-9DF2-B048-BF5E73F9C4CF}" dt="2026-07-07T13:18:34.304" v="15"/>
          <ac:spMkLst>
            <pc:docMk/>
            <pc:sldMk cId="1822869217" sldId="296"/>
            <ac:spMk id="5" creationId="{128B31EB-C723-1222-6EEA-628962A54F3C}"/>
          </ac:spMkLst>
        </pc:spChg>
        <pc:spChg chg="add del mod">
          <ac:chgData name="Rajani kumar" userId="654461c6577036d6" providerId="Windows Live" clId="Web-{DEEF6FA0-95F3-9DF2-B048-BF5E73F9C4CF}" dt="2026-07-07T13:18:37.695" v="16"/>
          <ac:spMkLst>
            <pc:docMk/>
            <pc:sldMk cId="1822869217" sldId="296"/>
            <ac:spMk id="6" creationId="{B78D34ED-9EC5-FB2E-1206-B16F964DB37B}"/>
          </ac:spMkLst>
        </pc:spChg>
        <pc:spChg chg="add del mod">
          <ac:chgData name="Rajani kumar" userId="654461c6577036d6" providerId="Windows Live" clId="Web-{DEEF6FA0-95F3-9DF2-B048-BF5E73F9C4CF}" dt="2026-07-07T13:18:39.992" v="18"/>
          <ac:spMkLst>
            <pc:docMk/>
            <pc:sldMk cId="1822869217" sldId="296"/>
            <ac:spMk id="7" creationId="{2B212BCB-CA77-6608-16D8-36ECAE5F91C0}"/>
          </ac:spMkLst>
        </pc:spChg>
        <pc:spChg chg="add del mod">
          <ac:chgData name="Rajani kumar" userId="654461c6577036d6" providerId="Windows Live" clId="Web-{DEEF6FA0-95F3-9DF2-B048-BF5E73F9C4CF}" dt="2026-07-07T13:22:11.811" v="23"/>
          <ac:spMkLst>
            <pc:docMk/>
            <pc:sldMk cId="1822869217" sldId="296"/>
            <ac:spMk id="11" creationId="{200BB9D9-6264-514C-4E6C-E1DF54774C13}"/>
          </ac:spMkLst>
        </pc:spChg>
      </pc:sldChg>
      <pc:sldChg chg="addSp delSp modSp">
        <pc:chgData name="Rajani kumar" userId="654461c6577036d6" providerId="Windows Live" clId="Web-{DEEF6FA0-95F3-9DF2-B048-BF5E73F9C4CF}" dt="2026-07-07T13:22:11.811" v="23"/>
        <pc:sldMkLst>
          <pc:docMk/>
          <pc:sldMk cId="2836023245" sldId="297"/>
        </pc:sldMkLst>
        <pc:spChg chg="add del mod">
          <ac:chgData name="Rajani kumar" userId="654461c6577036d6" providerId="Windows Live" clId="Web-{DEEF6FA0-95F3-9DF2-B048-BF5E73F9C4CF}" dt="2026-07-07T13:16:25.987" v="12"/>
          <ac:spMkLst>
            <pc:docMk/>
            <pc:sldMk cId="2836023245" sldId="297"/>
            <ac:spMk id="4" creationId="{0B62027E-374F-22BF-D69B-B5363D8642A1}"/>
          </ac:spMkLst>
        </pc:spChg>
        <pc:spChg chg="add del mod">
          <ac:chgData name="Rajani kumar" userId="654461c6577036d6" providerId="Windows Live" clId="Web-{DEEF6FA0-95F3-9DF2-B048-BF5E73F9C4CF}" dt="2026-07-07T13:18:46.226" v="19"/>
          <ac:spMkLst>
            <pc:docMk/>
            <pc:sldMk cId="2836023245" sldId="297"/>
            <ac:spMk id="6" creationId="{2C65F085-5047-EE84-4F8C-55185D33518C}"/>
          </ac:spMkLst>
        </pc:spChg>
        <pc:spChg chg="add del mod">
          <ac:chgData name="Rajani kumar" userId="654461c6577036d6" providerId="Windows Live" clId="Web-{DEEF6FA0-95F3-9DF2-B048-BF5E73F9C4CF}" dt="2026-07-07T13:18:46.226" v="19"/>
          <ac:spMkLst>
            <pc:docMk/>
            <pc:sldMk cId="2836023245" sldId="297"/>
            <ac:spMk id="7" creationId="{8068764B-9534-2D4F-65EC-9B0A2F9644C6}"/>
          </ac:spMkLst>
        </pc:spChg>
        <pc:spChg chg="add del mod">
          <ac:chgData name="Rajani kumar" userId="654461c6577036d6" providerId="Windows Live" clId="Web-{DEEF6FA0-95F3-9DF2-B048-BF5E73F9C4CF}" dt="2026-07-07T13:22:11.811" v="23"/>
          <ac:spMkLst>
            <pc:docMk/>
            <pc:sldMk cId="2836023245" sldId="297"/>
            <ac:spMk id="11" creationId="{A2439925-6935-ACB2-27C9-B6245C901824}"/>
          </ac:spMkLst>
        </pc:spChg>
      </pc:sldChg>
      <pc:sldChg chg="addSp delSp modSp">
        <pc:chgData name="Rajani kumar" userId="654461c6577036d6" providerId="Windows Live" clId="Web-{DEEF6FA0-95F3-9DF2-B048-BF5E73F9C4CF}" dt="2026-07-07T13:22:11.811" v="23"/>
        <pc:sldMkLst>
          <pc:docMk/>
          <pc:sldMk cId="3488236049" sldId="308"/>
        </pc:sldMkLst>
        <pc:spChg chg="add del mod">
          <ac:chgData name="Rajani kumar" userId="654461c6577036d6" providerId="Windows Live" clId="Web-{DEEF6FA0-95F3-9DF2-B048-BF5E73F9C4CF}" dt="2026-07-07T13:16:25.987" v="12"/>
          <ac:spMkLst>
            <pc:docMk/>
            <pc:sldMk cId="3488236049" sldId="308"/>
            <ac:spMk id="3" creationId="{E7A2D0A4-F21D-DF33-D7A9-F00D2C913EC8}"/>
          </ac:spMkLst>
        </pc:spChg>
        <pc:spChg chg="add del mod">
          <ac:chgData name="Rajani kumar" userId="654461c6577036d6" providerId="Windows Live" clId="Web-{DEEF6FA0-95F3-9DF2-B048-BF5E73F9C4CF}" dt="2026-07-07T13:18:46.226" v="19"/>
          <ac:spMkLst>
            <pc:docMk/>
            <pc:sldMk cId="3488236049" sldId="308"/>
            <ac:spMk id="4" creationId="{C65C016B-20E4-10F5-DED7-80AA32FE4291}"/>
          </ac:spMkLst>
        </pc:spChg>
        <pc:spChg chg="add del mod">
          <ac:chgData name="Rajani kumar" userId="654461c6577036d6" providerId="Windows Live" clId="Web-{DEEF6FA0-95F3-9DF2-B048-BF5E73F9C4CF}" dt="2026-07-07T13:18:46.226" v="19"/>
          <ac:spMkLst>
            <pc:docMk/>
            <pc:sldMk cId="3488236049" sldId="308"/>
            <ac:spMk id="5" creationId="{3DDF353C-FDBC-75D5-1A3D-6396D70DAE07}"/>
          </ac:spMkLst>
        </pc:spChg>
        <pc:spChg chg="add del mod">
          <ac:chgData name="Rajani kumar" userId="654461c6577036d6" providerId="Windows Live" clId="Web-{DEEF6FA0-95F3-9DF2-B048-BF5E73F9C4CF}" dt="2026-07-07T13:22:11.811" v="23"/>
          <ac:spMkLst>
            <pc:docMk/>
            <pc:sldMk cId="3488236049" sldId="308"/>
            <ac:spMk id="6" creationId="{65C9B495-159E-1321-978A-0BB1016FF014}"/>
          </ac:spMkLst>
        </pc:spChg>
      </pc:sldChg>
      <pc:sldChg chg="addSp delSp modSp">
        <pc:chgData name="Rajani kumar" userId="654461c6577036d6" providerId="Windows Live" clId="Web-{DEEF6FA0-95F3-9DF2-B048-BF5E73F9C4CF}" dt="2026-07-08T21:07:02.957" v="37" actId="20577"/>
        <pc:sldMkLst>
          <pc:docMk/>
          <pc:sldMk cId="1134266327" sldId="311"/>
        </pc:sldMkLst>
        <pc:spChg chg="add del mod">
          <ac:chgData name="Rajani kumar" userId="654461c6577036d6" providerId="Windows Live" clId="Web-{DEEF6FA0-95F3-9DF2-B048-BF5E73F9C4CF}" dt="2026-07-07T13:16:25.987" v="12"/>
          <ac:spMkLst>
            <pc:docMk/>
            <pc:sldMk cId="1134266327" sldId="311"/>
            <ac:spMk id="3" creationId="{E96A7F76-7808-0E84-07E3-5D169DC9FC08}"/>
          </ac:spMkLst>
        </pc:spChg>
        <pc:spChg chg="add del mod">
          <ac:chgData name="Rajani kumar" userId="654461c6577036d6" providerId="Windows Live" clId="Web-{DEEF6FA0-95F3-9DF2-B048-BF5E73F9C4CF}" dt="2026-07-07T13:18:46.226" v="19"/>
          <ac:spMkLst>
            <pc:docMk/>
            <pc:sldMk cId="1134266327" sldId="311"/>
            <ac:spMk id="4" creationId="{C859DF9C-8578-5EEB-0374-E194AF6B874A}"/>
          </ac:spMkLst>
        </pc:spChg>
        <pc:spChg chg="mod">
          <ac:chgData name="Rajani kumar" userId="654461c6577036d6" providerId="Windows Live" clId="Web-{DEEF6FA0-95F3-9DF2-B048-BF5E73F9C4CF}" dt="2026-07-08T21:07:02.957" v="37" actId="20577"/>
          <ac:spMkLst>
            <pc:docMk/>
            <pc:sldMk cId="1134266327" sldId="311"/>
            <ac:spMk id="5" creationId="{18E42486-FEFA-F1B9-EF37-A632583F7B5E}"/>
          </ac:spMkLst>
        </pc:spChg>
        <pc:spChg chg="add del mod">
          <ac:chgData name="Rajani kumar" userId="654461c6577036d6" providerId="Windows Live" clId="Web-{DEEF6FA0-95F3-9DF2-B048-BF5E73F9C4CF}" dt="2026-07-07T13:18:46.226" v="19"/>
          <ac:spMkLst>
            <pc:docMk/>
            <pc:sldMk cId="1134266327" sldId="311"/>
            <ac:spMk id="6" creationId="{B5786CDB-59B9-97CA-F2A9-5885FC06995B}"/>
          </ac:spMkLst>
        </pc:spChg>
        <pc:spChg chg="add del mod">
          <ac:chgData name="Rajani kumar" userId="654461c6577036d6" providerId="Windows Live" clId="Web-{DEEF6FA0-95F3-9DF2-B048-BF5E73F9C4CF}" dt="2026-07-07T13:22:11.811" v="23"/>
          <ac:spMkLst>
            <pc:docMk/>
            <pc:sldMk cId="1134266327" sldId="311"/>
            <ac:spMk id="7" creationId="{076FAB46-34B0-FCDA-A57E-C71E3AD61973}"/>
          </ac:spMkLst>
        </pc:spChg>
      </pc:sldChg>
      <pc:sldChg chg="addSp delSp modSp">
        <pc:chgData name="Rajani kumar" userId="654461c6577036d6" providerId="Windows Live" clId="Web-{DEEF6FA0-95F3-9DF2-B048-BF5E73F9C4CF}" dt="2026-07-07T13:22:11.811" v="23"/>
        <pc:sldMkLst>
          <pc:docMk/>
          <pc:sldMk cId="643536067" sldId="314"/>
        </pc:sldMkLst>
        <pc:spChg chg="add del mod">
          <ac:chgData name="Rajani kumar" userId="654461c6577036d6" providerId="Windows Live" clId="Web-{DEEF6FA0-95F3-9DF2-B048-BF5E73F9C4CF}" dt="2026-07-07T13:16:25.987" v="12"/>
          <ac:spMkLst>
            <pc:docMk/>
            <pc:sldMk cId="643536067" sldId="314"/>
            <ac:spMk id="4" creationId="{4601DFC1-4123-D5EC-314F-2A26D59AED79}"/>
          </ac:spMkLst>
        </pc:spChg>
        <pc:spChg chg="add del mod">
          <ac:chgData name="Rajani kumar" userId="654461c6577036d6" providerId="Windows Live" clId="Web-{DEEF6FA0-95F3-9DF2-B048-BF5E73F9C4CF}" dt="2026-07-07T13:18:46.226" v="19"/>
          <ac:spMkLst>
            <pc:docMk/>
            <pc:sldMk cId="643536067" sldId="314"/>
            <ac:spMk id="7" creationId="{A842DD43-1EB2-0F96-8E35-840311A7C8D3}"/>
          </ac:spMkLst>
        </pc:spChg>
        <pc:spChg chg="add del mod">
          <ac:chgData name="Rajani kumar" userId="654461c6577036d6" providerId="Windows Live" clId="Web-{DEEF6FA0-95F3-9DF2-B048-BF5E73F9C4CF}" dt="2026-07-07T13:18:46.226" v="19"/>
          <ac:spMkLst>
            <pc:docMk/>
            <pc:sldMk cId="643536067" sldId="314"/>
            <ac:spMk id="11" creationId="{2F5F277B-6E64-214A-50C6-1D2407B39FE6}"/>
          </ac:spMkLst>
        </pc:spChg>
        <pc:spChg chg="add del mod">
          <ac:chgData name="Rajani kumar" userId="654461c6577036d6" providerId="Windows Live" clId="Web-{DEEF6FA0-95F3-9DF2-B048-BF5E73F9C4CF}" dt="2026-07-07T13:22:11.811" v="23"/>
          <ac:spMkLst>
            <pc:docMk/>
            <pc:sldMk cId="643536067" sldId="314"/>
            <ac:spMk id="12" creationId="{26D701CE-B909-067E-7AED-CEFF8563B24F}"/>
          </ac:spMkLst>
        </pc:spChg>
      </pc:sldChg>
      <pc:sldChg chg="addSp delSp modSp">
        <pc:chgData name="Rajani kumar" userId="654461c6577036d6" providerId="Windows Live" clId="Web-{DEEF6FA0-95F3-9DF2-B048-BF5E73F9C4CF}" dt="2026-07-07T13:22:11.811" v="23"/>
        <pc:sldMkLst>
          <pc:docMk/>
          <pc:sldMk cId="2795848711" sldId="315"/>
        </pc:sldMkLst>
        <pc:spChg chg="add del mod">
          <ac:chgData name="Rajani kumar" userId="654461c6577036d6" providerId="Windows Live" clId="Web-{DEEF6FA0-95F3-9DF2-B048-BF5E73F9C4CF}" dt="2026-07-07T13:16:25.987" v="12"/>
          <ac:spMkLst>
            <pc:docMk/>
            <pc:sldMk cId="2795848711" sldId="315"/>
            <ac:spMk id="3" creationId="{B8EE1422-7CD1-45AD-6DDD-C35B94CD7B56}"/>
          </ac:spMkLst>
        </pc:spChg>
        <pc:spChg chg="add del mod">
          <ac:chgData name="Rajani kumar" userId="654461c6577036d6" providerId="Windows Live" clId="Web-{DEEF6FA0-95F3-9DF2-B048-BF5E73F9C4CF}" dt="2026-07-07T13:18:46.226" v="19"/>
          <ac:spMkLst>
            <pc:docMk/>
            <pc:sldMk cId="2795848711" sldId="315"/>
            <ac:spMk id="6" creationId="{D648A4E0-D977-378F-1F31-C59270EC1573}"/>
          </ac:spMkLst>
        </pc:spChg>
        <pc:spChg chg="add del mod">
          <ac:chgData name="Rajani kumar" userId="654461c6577036d6" providerId="Windows Live" clId="Web-{DEEF6FA0-95F3-9DF2-B048-BF5E73F9C4CF}" dt="2026-07-07T13:18:46.226" v="19"/>
          <ac:spMkLst>
            <pc:docMk/>
            <pc:sldMk cId="2795848711" sldId="315"/>
            <ac:spMk id="7" creationId="{DB79D74D-277B-85C3-C95B-DE3E8B3C0F75}"/>
          </ac:spMkLst>
        </pc:spChg>
        <pc:spChg chg="add del mod">
          <ac:chgData name="Rajani kumar" userId="654461c6577036d6" providerId="Windows Live" clId="Web-{DEEF6FA0-95F3-9DF2-B048-BF5E73F9C4CF}" dt="2026-07-07T13:22:11.811" v="23"/>
          <ac:spMkLst>
            <pc:docMk/>
            <pc:sldMk cId="2795848711" sldId="315"/>
            <ac:spMk id="11" creationId="{0C22D195-FE51-960C-DC93-67750E660279}"/>
          </ac:spMkLst>
        </pc:spChg>
      </pc:sldChg>
      <pc:sldChg chg="addSp delSp modSp">
        <pc:chgData name="Rajani kumar" userId="654461c6577036d6" providerId="Windows Live" clId="Web-{DEEF6FA0-95F3-9DF2-B048-BF5E73F9C4CF}" dt="2026-07-07T13:22:11.811" v="23"/>
        <pc:sldMkLst>
          <pc:docMk/>
          <pc:sldMk cId="927059923" sldId="316"/>
        </pc:sldMkLst>
        <pc:spChg chg="add del mod">
          <ac:chgData name="Rajani kumar" userId="654461c6577036d6" providerId="Windows Live" clId="Web-{DEEF6FA0-95F3-9DF2-B048-BF5E73F9C4CF}" dt="2026-07-07T13:16:25.987" v="12"/>
          <ac:spMkLst>
            <pc:docMk/>
            <pc:sldMk cId="927059923" sldId="316"/>
            <ac:spMk id="3" creationId="{366D1173-3F97-396A-27BA-77C6522C6676}"/>
          </ac:spMkLst>
        </pc:spChg>
        <pc:spChg chg="add del mod">
          <ac:chgData name="Rajani kumar" userId="654461c6577036d6" providerId="Windows Live" clId="Web-{DEEF6FA0-95F3-9DF2-B048-BF5E73F9C4CF}" dt="2026-07-07T13:18:46.226" v="19"/>
          <ac:spMkLst>
            <pc:docMk/>
            <pc:sldMk cId="927059923" sldId="316"/>
            <ac:spMk id="4" creationId="{B10B0764-738C-D867-6DB7-C03CB539E69A}"/>
          </ac:spMkLst>
        </pc:spChg>
        <pc:spChg chg="add del mod">
          <ac:chgData name="Rajani kumar" userId="654461c6577036d6" providerId="Windows Live" clId="Web-{DEEF6FA0-95F3-9DF2-B048-BF5E73F9C4CF}" dt="2026-07-07T13:18:46.226" v="19"/>
          <ac:spMkLst>
            <pc:docMk/>
            <pc:sldMk cId="927059923" sldId="316"/>
            <ac:spMk id="5" creationId="{666B41F8-2270-5702-562F-1E696729B32C}"/>
          </ac:spMkLst>
        </pc:spChg>
        <pc:spChg chg="add del mod">
          <ac:chgData name="Rajani kumar" userId="654461c6577036d6" providerId="Windows Live" clId="Web-{DEEF6FA0-95F3-9DF2-B048-BF5E73F9C4CF}" dt="2026-07-07T13:22:11.811" v="23"/>
          <ac:spMkLst>
            <pc:docMk/>
            <pc:sldMk cId="927059923" sldId="316"/>
            <ac:spMk id="6" creationId="{F424A6A5-F59E-A4FC-2BEE-96D6C2DE7BBA}"/>
          </ac:spMkLst>
        </pc:spChg>
      </pc:sldChg>
      <pc:sldChg chg="addSp delSp modSp del">
        <pc:chgData name="Rajani kumar" userId="654461c6577036d6" providerId="Windows Live" clId="Web-{DEEF6FA0-95F3-9DF2-B048-BF5E73F9C4CF}" dt="2026-07-08T21:02:25.752" v="34"/>
        <pc:sldMkLst>
          <pc:docMk/>
          <pc:sldMk cId="3679595692" sldId="320"/>
        </pc:sldMkLst>
        <pc:spChg chg="add del mod">
          <ac:chgData name="Rajani kumar" userId="654461c6577036d6" providerId="Windows Live" clId="Web-{DEEF6FA0-95F3-9DF2-B048-BF5E73F9C4CF}" dt="2026-07-07T13:16:25.987" v="12"/>
          <ac:spMkLst>
            <pc:docMk/>
            <pc:sldMk cId="3679595692" sldId="320"/>
            <ac:spMk id="3" creationId="{DF79D756-6A09-6F97-8BA0-01CFB470D8D2}"/>
          </ac:spMkLst>
        </pc:spChg>
        <pc:spChg chg="add del mod">
          <ac:chgData name="Rajani kumar" userId="654461c6577036d6" providerId="Windows Live" clId="Web-{DEEF6FA0-95F3-9DF2-B048-BF5E73F9C4CF}" dt="2026-07-07T13:18:46.226" v="19"/>
          <ac:spMkLst>
            <pc:docMk/>
            <pc:sldMk cId="3679595692" sldId="320"/>
            <ac:spMk id="4" creationId="{FCF691B2-81C5-603E-0819-DF76391D66E0}"/>
          </ac:spMkLst>
        </pc:spChg>
        <pc:spChg chg="add del mod">
          <ac:chgData name="Rajani kumar" userId="654461c6577036d6" providerId="Windows Live" clId="Web-{DEEF6FA0-95F3-9DF2-B048-BF5E73F9C4CF}" dt="2026-07-07T13:18:46.226" v="19"/>
          <ac:spMkLst>
            <pc:docMk/>
            <pc:sldMk cId="3679595692" sldId="320"/>
            <ac:spMk id="5" creationId="{7489A005-81D9-B7DE-4032-4537759149F5}"/>
          </ac:spMkLst>
        </pc:spChg>
        <pc:spChg chg="add del mod">
          <ac:chgData name="Rajani kumar" userId="654461c6577036d6" providerId="Windows Live" clId="Web-{DEEF6FA0-95F3-9DF2-B048-BF5E73F9C4CF}" dt="2026-07-07T13:22:11.811" v="23"/>
          <ac:spMkLst>
            <pc:docMk/>
            <pc:sldMk cId="3679595692" sldId="320"/>
            <ac:spMk id="7" creationId="{15A8F5C8-E783-BCC3-464B-EF9E2E3BA995}"/>
          </ac:spMkLst>
        </pc:spChg>
      </pc:sldChg>
      <pc:sldChg chg="addSp delSp modSp delAnim">
        <pc:chgData name="Rajani kumar" userId="654461c6577036d6" providerId="Windows Live" clId="Web-{DEEF6FA0-95F3-9DF2-B048-BF5E73F9C4CF}" dt="2026-07-08T12:00:48.694" v="33" actId="14100"/>
        <pc:sldMkLst>
          <pc:docMk/>
          <pc:sldMk cId="35987729" sldId="321"/>
        </pc:sldMkLst>
        <pc:spChg chg="add del mod">
          <ac:chgData name="Rajani kumar" userId="654461c6577036d6" providerId="Windows Live" clId="Web-{DEEF6FA0-95F3-9DF2-B048-BF5E73F9C4CF}" dt="2026-07-07T13:16:25.987" v="12"/>
          <ac:spMkLst>
            <pc:docMk/>
            <pc:sldMk cId="35987729" sldId="321"/>
            <ac:spMk id="3" creationId="{F1D0089C-EBF3-9D06-562C-69CDA8240D3D}"/>
          </ac:spMkLst>
        </pc:spChg>
        <pc:spChg chg="add del mod">
          <ac:chgData name="Rajani kumar" userId="654461c6577036d6" providerId="Windows Live" clId="Web-{DEEF6FA0-95F3-9DF2-B048-BF5E73F9C4CF}" dt="2026-07-07T13:18:46.226" v="19"/>
          <ac:spMkLst>
            <pc:docMk/>
            <pc:sldMk cId="35987729" sldId="321"/>
            <ac:spMk id="4" creationId="{183D8426-856A-6B2D-F5AC-81B925472D5E}"/>
          </ac:spMkLst>
        </pc:spChg>
        <pc:spChg chg="add del mod">
          <ac:chgData name="Rajani kumar" userId="654461c6577036d6" providerId="Windows Live" clId="Web-{DEEF6FA0-95F3-9DF2-B048-BF5E73F9C4CF}" dt="2026-07-07T13:18:46.226" v="19"/>
          <ac:spMkLst>
            <pc:docMk/>
            <pc:sldMk cId="35987729" sldId="321"/>
            <ac:spMk id="5" creationId="{C7C2C318-A616-0EA3-E6B7-23DF706245A6}"/>
          </ac:spMkLst>
        </pc:spChg>
        <pc:spChg chg="add del mod">
          <ac:chgData name="Rajani kumar" userId="654461c6577036d6" providerId="Windows Live" clId="Web-{DEEF6FA0-95F3-9DF2-B048-BF5E73F9C4CF}" dt="2026-07-07T13:22:11.811" v="23"/>
          <ac:spMkLst>
            <pc:docMk/>
            <pc:sldMk cId="35987729" sldId="321"/>
            <ac:spMk id="6" creationId="{6C4499DA-3D6C-8DB5-4629-5330C7EB6450}"/>
          </ac:spMkLst>
        </pc:spChg>
        <pc:picChg chg="del">
          <ac:chgData name="Rajani kumar" userId="654461c6577036d6" providerId="Windows Live" clId="Web-{DEEF6FA0-95F3-9DF2-B048-BF5E73F9C4CF}" dt="2026-07-08T12:00:37.849" v="29"/>
          <ac:picMkLst>
            <pc:docMk/>
            <pc:sldMk cId="35987729" sldId="321"/>
            <ac:picMk id="16" creationId="{A433B5F0-CFAD-062F-604F-28CDD065ED42}"/>
          </ac:picMkLst>
        </pc:picChg>
        <pc:picChg chg="mod">
          <ac:chgData name="Rajani kumar" userId="654461c6577036d6" providerId="Windows Live" clId="Web-{DEEF6FA0-95F3-9DF2-B048-BF5E73F9C4CF}" dt="2026-07-08T12:00:48.694" v="33" actId="14100"/>
          <ac:picMkLst>
            <pc:docMk/>
            <pc:sldMk cId="35987729" sldId="321"/>
            <ac:picMk id="18" creationId="{B7807279-B344-BF2C-1048-C4078B3E43DE}"/>
          </ac:picMkLst>
        </pc:picChg>
      </pc:sldChg>
      <pc:sldChg chg="addSp delSp modSp">
        <pc:chgData name="Rajani kumar" userId="654461c6577036d6" providerId="Windows Live" clId="Web-{DEEF6FA0-95F3-9DF2-B048-BF5E73F9C4CF}" dt="2026-07-07T13:22:11.811" v="23"/>
        <pc:sldMkLst>
          <pc:docMk/>
          <pc:sldMk cId="3665337339" sldId="322"/>
        </pc:sldMkLst>
        <pc:spChg chg="add del mod">
          <ac:chgData name="Rajani kumar" userId="654461c6577036d6" providerId="Windows Live" clId="Web-{DEEF6FA0-95F3-9DF2-B048-BF5E73F9C4CF}" dt="2026-07-07T13:16:25.987" v="12"/>
          <ac:spMkLst>
            <pc:docMk/>
            <pc:sldMk cId="3665337339" sldId="322"/>
            <ac:spMk id="3" creationId="{932D0FA8-846A-A781-93AE-15FBE2FCECF1}"/>
          </ac:spMkLst>
        </pc:spChg>
        <pc:spChg chg="add del mod">
          <ac:chgData name="Rajani kumar" userId="654461c6577036d6" providerId="Windows Live" clId="Web-{DEEF6FA0-95F3-9DF2-B048-BF5E73F9C4CF}" dt="2026-07-07T13:18:46.226" v="19"/>
          <ac:spMkLst>
            <pc:docMk/>
            <pc:sldMk cId="3665337339" sldId="322"/>
            <ac:spMk id="4" creationId="{4AD3A2F2-F351-BFEF-D288-485C23CD3BA3}"/>
          </ac:spMkLst>
        </pc:spChg>
        <pc:spChg chg="add del mod">
          <ac:chgData name="Rajani kumar" userId="654461c6577036d6" providerId="Windows Live" clId="Web-{DEEF6FA0-95F3-9DF2-B048-BF5E73F9C4CF}" dt="2026-07-07T13:18:46.226" v="19"/>
          <ac:spMkLst>
            <pc:docMk/>
            <pc:sldMk cId="3665337339" sldId="322"/>
            <ac:spMk id="5" creationId="{DC0432BA-6AF9-1FBF-7DBF-06AF6820D9AB}"/>
          </ac:spMkLst>
        </pc:spChg>
        <pc:spChg chg="add del mod">
          <ac:chgData name="Rajani kumar" userId="654461c6577036d6" providerId="Windows Live" clId="Web-{DEEF6FA0-95F3-9DF2-B048-BF5E73F9C4CF}" dt="2026-07-07T13:22:11.811" v="23"/>
          <ac:spMkLst>
            <pc:docMk/>
            <pc:sldMk cId="3665337339" sldId="322"/>
            <ac:spMk id="7" creationId="{8DB9095A-DCD8-4AEA-17F0-EE958CBCB5E3}"/>
          </ac:spMkLst>
        </pc:spChg>
      </pc:sldChg>
      <pc:sldChg chg="addSp delSp modSp">
        <pc:chgData name="Rajani kumar" userId="654461c6577036d6" providerId="Windows Live" clId="Web-{DEEF6FA0-95F3-9DF2-B048-BF5E73F9C4CF}" dt="2026-07-07T13:22:11.811" v="23"/>
        <pc:sldMkLst>
          <pc:docMk/>
          <pc:sldMk cId="2373870221" sldId="324"/>
        </pc:sldMkLst>
        <pc:spChg chg="add del mod">
          <ac:chgData name="Rajani kumar" userId="654461c6577036d6" providerId="Windows Live" clId="Web-{DEEF6FA0-95F3-9DF2-B048-BF5E73F9C4CF}" dt="2026-07-07T13:16:25.987" v="12"/>
          <ac:spMkLst>
            <pc:docMk/>
            <pc:sldMk cId="2373870221" sldId="324"/>
            <ac:spMk id="3" creationId="{9B7BE5E4-5761-B0C7-53ED-BB77A0D69F23}"/>
          </ac:spMkLst>
        </pc:spChg>
        <pc:spChg chg="add del mod">
          <ac:chgData name="Rajani kumar" userId="654461c6577036d6" providerId="Windows Live" clId="Web-{DEEF6FA0-95F3-9DF2-B048-BF5E73F9C4CF}" dt="2026-07-07T13:18:46.226" v="19"/>
          <ac:spMkLst>
            <pc:docMk/>
            <pc:sldMk cId="2373870221" sldId="324"/>
            <ac:spMk id="4" creationId="{79A1684F-C264-F842-A283-463A8D4A9BE0}"/>
          </ac:spMkLst>
        </pc:spChg>
        <pc:spChg chg="add del mod">
          <ac:chgData name="Rajani kumar" userId="654461c6577036d6" providerId="Windows Live" clId="Web-{DEEF6FA0-95F3-9DF2-B048-BF5E73F9C4CF}" dt="2026-07-07T13:18:46.226" v="19"/>
          <ac:spMkLst>
            <pc:docMk/>
            <pc:sldMk cId="2373870221" sldId="324"/>
            <ac:spMk id="5" creationId="{F7BB5204-F99D-7AAE-1D31-F62655508136}"/>
          </ac:spMkLst>
        </pc:spChg>
        <pc:spChg chg="add del mod">
          <ac:chgData name="Rajani kumar" userId="654461c6577036d6" providerId="Windows Live" clId="Web-{DEEF6FA0-95F3-9DF2-B048-BF5E73F9C4CF}" dt="2026-07-07T13:22:11.811" v="23"/>
          <ac:spMkLst>
            <pc:docMk/>
            <pc:sldMk cId="2373870221" sldId="324"/>
            <ac:spMk id="6" creationId="{524DC735-23C3-A079-1436-2FB17E8C032E}"/>
          </ac:spMkLst>
        </pc:spChg>
      </pc:sldChg>
      <pc:sldChg chg="delSp modSp add replId delAnim">
        <pc:chgData name="Rajani kumar" userId="654461c6577036d6" providerId="Windows Live" clId="Web-{DEEF6FA0-95F3-9DF2-B048-BF5E73F9C4CF}" dt="2026-07-08T12:00:28.599" v="28" actId="14100"/>
        <pc:sldMkLst>
          <pc:docMk/>
          <pc:sldMk cId="1139589142" sldId="325"/>
        </pc:sldMkLst>
        <pc:picChg chg="mod">
          <ac:chgData name="Rajani kumar" userId="654461c6577036d6" providerId="Windows Live" clId="Web-{DEEF6FA0-95F3-9DF2-B048-BF5E73F9C4CF}" dt="2026-07-08T12:00:28.599" v="28" actId="14100"/>
          <ac:picMkLst>
            <pc:docMk/>
            <pc:sldMk cId="1139589142" sldId="325"/>
            <ac:picMk id="16" creationId="{E61C7CB7-0F16-4985-1EFA-B380D3295999}"/>
          </ac:picMkLst>
        </pc:picChg>
        <pc:picChg chg="del">
          <ac:chgData name="Rajani kumar" userId="654461c6577036d6" providerId="Windows Live" clId="Web-{DEEF6FA0-95F3-9DF2-B048-BF5E73F9C4CF}" dt="2026-07-08T12:00:18.442" v="25"/>
          <ac:picMkLst>
            <pc:docMk/>
            <pc:sldMk cId="1139589142" sldId="325"/>
            <ac:picMk id="18" creationId="{AF85CEEE-05B7-1578-6FFD-B3B4DE48F688}"/>
          </ac:picMkLst>
        </pc:picChg>
      </pc:sldChg>
      <pc:sldMasterChg chg="mod modSldLayout">
        <pc:chgData name="Rajani kumar" userId="654461c6577036d6" providerId="Windows Live" clId="Web-{DEEF6FA0-95F3-9DF2-B048-BF5E73F9C4CF}" dt="2026-07-07T13:22:11.811" v="23"/>
        <pc:sldMasterMkLst>
          <pc:docMk/>
          <pc:sldMasterMk cId="3559268863" sldId="2147483714"/>
        </pc:sldMasterMkLst>
        <pc:sldLayoutChg chg="mod">
          <pc:chgData name="Rajani kumar" userId="654461c6577036d6" providerId="Windows Live" clId="Web-{DEEF6FA0-95F3-9DF2-B048-BF5E73F9C4CF}" dt="2026-07-07T13:22:11.811" v="23"/>
          <pc:sldLayoutMkLst>
            <pc:docMk/>
            <pc:sldMasterMk cId="3559268863" sldId="2147483714"/>
            <pc:sldLayoutMk cId="2929852438" sldId="2147483715"/>
          </pc:sldLayoutMkLst>
        </pc:sldLayoutChg>
        <pc:sldLayoutChg chg="mod">
          <pc:chgData name="Rajani kumar" userId="654461c6577036d6" providerId="Windows Live" clId="Web-{DEEF6FA0-95F3-9DF2-B048-BF5E73F9C4CF}" dt="2026-07-07T13:22:11.811" v="23"/>
          <pc:sldLayoutMkLst>
            <pc:docMk/>
            <pc:sldMasterMk cId="3559268863" sldId="2147483714"/>
            <pc:sldLayoutMk cId="245890642" sldId="2147483716"/>
          </pc:sldLayoutMkLst>
        </pc:sldLayoutChg>
        <pc:sldLayoutChg chg="mod">
          <pc:chgData name="Rajani kumar" userId="654461c6577036d6" providerId="Windows Live" clId="Web-{DEEF6FA0-95F3-9DF2-B048-BF5E73F9C4CF}" dt="2026-07-07T13:22:11.811" v="23"/>
          <pc:sldLayoutMkLst>
            <pc:docMk/>
            <pc:sldMasterMk cId="3559268863" sldId="2147483714"/>
            <pc:sldLayoutMk cId="1971103154" sldId="2147483717"/>
          </pc:sldLayoutMkLst>
        </pc:sldLayoutChg>
        <pc:sldLayoutChg chg="mod">
          <pc:chgData name="Rajani kumar" userId="654461c6577036d6" providerId="Windows Live" clId="Web-{DEEF6FA0-95F3-9DF2-B048-BF5E73F9C4CF}" dt="2026-07-07T13:22:11.811" v="23"/>
          <pc:sldLayoutMkLst>
            <pc:docMk/>
            <pc:sldMasterMk cId="3559268863" sldId="2147483714"/>
            <pc:sldLayoutMk cId="2197552778" sldId="2147483718"/>
          </pc:sldLayoutMkLst>
        </pc:sldLayoutChg>
        <pc:sldLayoutChg chg="mod">
          <pc:chgData name="Rajani kumar" userId="654461c6577036d6" providerId="Windows Live" clId="Web-{DEEF6FA0-95F3-9DF2-B048-BF5E73F9C4CF}" dt="2026-07-07T13:22:11.811" v="23"/>
          <pc:sldLayoutMkLst>
            <pc:docMk/>
            <pc:sldMasterMk cId="3559268863" sldId="2147483714"/>
            <pc:sldLayoutMk cId="2234753889" sldId="2147483719"/>
          </pc:sldLayoutMkLst>
        </pc:sldLayoutChg>
        <pc:sldLayoutChg chg="mod">
          <pc:chgData name="Rajani kumar" userId="654461c6577036d6" providerId="Windows Live" clId="Web-{DEEF6FA0-95F3-9DF2-B048-BF5E73F9C4CF}" dt="2026-07-07T13:22:11.811" v="23"/>
          <pc:sldLayoutMkLst>
            <pc:docMk/>
            <pc:sldMasterMk cId="3559268863" sldId="2147483714"/>
            <pc:sldLayoutMk cId="1720372730" sldId="2147483720"/>
          </pc:sldLayoutMkLst>
        </pc:sldLayoutChg>
        <pc:sldLayoutChg chg="mod">
          <pc:chgData name="Rajani kumar" userId="654461c6577036d6" providerId="Windows Live" clId="Web-{DEEF6FA0-95F3-9DF2-B048-BF5E73F9C4CF}" dt="2026-07-07T13:22:11.811" v="23"/>
          <pc:sldLayoutMkLst>
            <pc:docMk/>
            <pc:sldMasterMk cId="3559268863" sldId="2147483714"/>
            <pc:sldLayoutMk cId="1580765571" sldId="2147483721"/>
          </pc:sldLayoutMkLst>
        </pc:sldLayoutChg>
        <pc:sldLayoutChg chg="mod">
          <pc:chgData name="Rajani kumar" userId="654461c6577036d6" providerId="Windows Live" clId="Web-{DEEF6FA0-95F3-9DF2-B048-BF5E73F9C4CF}" dt="2026-07-07T13:22:11.811" v="23"/>
          <pc:sldLayoutMkLst>
            <pc:docMk/>
            <pc:sldMasterMk cId="3559268863" sldId="2147483714"/>
            <pc:sldLayoutMk cId="1162936755" sldId="2147483722"/>
          </pc:sldLayoutMkLst>
        </pc:sldLayoutChg>
        <pc:sldLayoutChg chg="mod">
          <pc:chgData name="Rajani kumar" userId="654461c6577036d6" providerId="Windows Live" clId="Web-{DEEF6FA0-95F3-9DF2-B048-BF5E73F9C4CF}" dt="2026-07-07T13:22:11.811" v="23"/>
          <pc:sldLayoutMkLst>
            <pc:docMk/>
            <pc:sldMasterMk cId="3559268863" sldId="2147483714"/>
            <pc:sldLayoutMk cId="932376665" sldId="2147483723"/>
          </pc:sldLayoutMkLst>
        </pc:sldLayoutChg>
        <pc:sldLayoutChg chg="mod">
          <pc:chgData name="Rajani kumar" userId="654461c6577036d6" providerId="Windows Live" clId="Web-{DEEF6FA0-95F3-9DF2-B048-BF5E73F9C4CF}" dt="2026-07-07T13:22:11.811" v="23"/>
          <pc:sldLayoutMkLst>
            <pc:docMk/>
            <pc:sldMasterMk cId="3559268863" sldId="2147483714"/>
            <pc:sldLayoutMk cId="2386184010" sldId="2147483724"/>
          </pc:sldLayoutMkLst>
        </pc:sldLayoutChg>
        <pc:sldLayoutChg chg="mod">
          <pc:chgData name="Rajani kumar" userId="654461c6577036d6" providerId="Windows Live" clId="Web-{DEEF6FA0-95F3-9DF2-B048-BF5E73F9C4CF}" dt="2026-07-07T13:22:11.811" v="23"/>
          <pc:sldLayoutMkLst>
            <pc:docMk/>
            <pc:sldMasterMk cId="3559268863" sldId="2147483714"/>
            <pc:sldLayoutMk cId="3059343529" sldId="2147483725"/>
          </pc:sldLayoutMkLst>
        </pc:sldLayoutChg>
      </pc:sldMasterChg>
      <pc:sldMasterChg chg="mod modSldLayout">
        <pc:chgData name="Rajani kumar" userId="654461c6577036d6" providerId="Windows Live" clId="Web-{DEEF6FA0-95F3-9DF2-B048-BF5E73F9C4CF}" dt="2026-07-07T13:22:11.811" v="23"/>
        <pc:sldMasterMkLst>
          <pc:docMk/>
          <pc:sldMasterMk cId="73125995" sldId="2147483726"/>
        </pc:sldMasterMkLst>
        <pc:sldLayoutChg chg="mod">
          <pc:chgData name="Rajani kumar" userId="654461c6577036d6" providerId="Windows Live" clId="Web-{DEEF6FA0-95F3-9DF2-B048-BF5E73F9C4CF}" dt="2026-07-07T13:22:11.811" v="23"/>
          <pc:sldLayoutMkLst>
            <pc:docMk/>
            <pc:sldMasterMk cId="73125995" sldId="2147483726"/>
            <pc:sldLayoutMk cId="3298757197" sldId="2147483727"/>
          </pc:sldLayoutMkLst>
        </pc:sldLayoutChg>
        <pc:sldLayoutChg chg="mod">
          <pc:chgData name="Rajani kumar" userId="654461c6577036d6" providerId="Windows Live" clId="Web-{DEEF6FA0-95F3-9DF2-B048-BF5E73F9C4CF}" dt="2026-07-07T13:22:11.811" v="23"/>
          <pc:sldLayoutMkLst>
            <pc:docMk/>
            <pc:sldMasterMk cId="73125995" sldId="2147483726"/>
            <pc:sldLayoutMk cId="1411014659" sldId="2147483728"/>
          </pc:sldLayoutMkLst>
        </pc:sldLayoutChg>
        <pc:sldLayoutChg chg="mod">
          <pc:chgData name="Rajani kumar" userId="654461c6577036d6" providerId="Windows Live" clId="Web-{DEEF6FA0-95F3-9DF2-B048-BF5E73F9C4CF}" dt="2026-07-07T13:22:11.811" v="23"/>
          <pc:sldLayoutMkLst>
            <pc:docMk/>
            <pc:sldMasterMk cId="73125995" sldId="2147483726"/>
            <pc:sldLayoutMk cId="1499077920" sldId="2147483729"/>
          </pc:sldLayoutMkLst>
        </pc:sldLayoutChg>
        <pc:sldLayoutChg chg="mod">
          <pc:chgData name="Rajani kumar" userId="654461c6577036d6" providerId="Windows Live" clId="Web-{DEEF6FA0-95F3-9DF2-B048-BF5E73F9C4CF}" dt="2026-07-07T13:22:11.811" v="23"/>
          <pc:sldLayoutMkLst>
            <pc:docMk/>
            <pc:sldMasterMk cId="73125995" sldId="2147483726"/>
            <pc:sldLayoutMk cId="2235202695" sldId="2147483730"/>
          </pc:sldLayoutMkLst>
        </pc:sldLayoutChg>
        <pc:sldLayoutChg chg="mod">
          <pc:chgData name="Rajani kumar" userId="654461c6577036d6" providerId="Windows Live" clId="Web-{DEEF6FA0-95F3-9DF2-B048-BF5E73F9C4CF}" dt="2026-07-07T13:22:11.811" v="23"/>
          <pc:sldLayoutMkLst>
            <pc:docMk/>
            <pc:sldMasterMk cId="73125995" sldId="2147483726"/>
            <pc:sldLayoutMk cId="452017096" sldId="2147483731"/>
          </pc:sldLayoutMkLst>
        </pc:sldLayoutChg>
        <pc:sldLayoutChg chg="mod">
          <pc:chgData name="Rajani kumar" userId="654461c6577036d6" providerId="Windows Live" clId="Web-{DEEF6FA0-95F3-9DF2-B048-BF5E73F9C4CF}" dt="2026-07-07T13:22:11.811" v="23"/>
          <pc:sldLayoutMkLst>
            <pc:docMk/>
            <pc:sldMasterMk cId="73125995" sldId="2147483726"/>
            <pc:sldLayoutMk cId="3606882931" sldId="2147483732"/>
          </pc:sldLayoutMkLst>
        </pc:sldLayoutChg>
        <pc:sldLayoutChg chg="mod">
          <pc:chgData name="Rajani kumar" userId="654461c6577036d6" providerId="Windows Live" clId="Web-{DEEF6FA0-95F3-9DF2-B048-BF5E73F9C4CF}" dt="2026-07-07T13:22:11.811" v="23"/>
          <pc:sldLayoutMkLst>
            <pc:docMk/>
            <pc:sldMasterMk cId="73125995" sldId="2147483726"/>
            <pc:sldLayoutMk cId="2386647370" sldId="2147483733"/>
          </pc:sldLayoutMkLst>
        </pc:sldLayoutChg>
        <pc:sldLayoutChg chg="mod">
          <pc:chgData name="Rajani kumar" userId="654461c6577036d6" providerId="Windows Live" clId="Web-{DEEF6FA0-95F3-9DF2-B048-BF5E73F9C4CF}" dt="2026-07-07T13:22:11.811" v="23"/>
          <pc:sldLayoutMkLst>
            <pc:docMk/>
            <pc:sldMasterMk cId="73125995" sldId="2147483726"/>
            <pc:sldLayoutMk cId="1643248963" sldId="2147483734"/>
          </pc:sldLayoutMkLst>
        </pc:sldLayoutChg>
        <pc:sldLayoutChg chg="mod">
          <pc:chgData name="Rajani kumar" userId="654461c6577036d6" providerId="Windows Live" clId="Web-{DEEF6FA0-95F3-9DF2-B048-BF5E73F9C4CF}" dt="2026-07-07T13:22:11.811" v="23"/>
          <pc:sldLayoutMkLst>
            <pc:docMk/>
            <pc:sldMasterMk cId="73125995" sldId="2147483726"/>
            <pc:sldLayoutMk cId="649434637" sldId="2147483735"/>
          </pc:sldLayoutMkLst>
        </pc:sldLayoutChg>
        <pc:sldLayoutChg chg="mod">
          <pc:chgData name="Rajani kumar" userId="654461c6577036d6" providerId="Windows Live" clId="Web-{DEEF6FA0-95F3-9DF2-B048-BF5E73F9C4CF}" dt="2026-07-07T13:22:11.811" v="23"/>
          <pc:sldLayoutMkLst>
            <pc:docMk/>
            <pc:sldMasterMk cId="73125995" sldId="2147483726"/>
            <pc:sldLayoutMk cId="2544307313" sldId="2147483736"/>
          </pc:sldLayoutMkLst>
        </pc:sldLayoutChg>
        <pc:sldLayoutChg chg="mod">
          <pc:chgData name="Rajani kumar" userId="654461c6577036d6" providerId="Windows Live" clId="Web-{DEEF6FA0-95F3-9DF2-B048-BF5E73F9C4CF}" dt="2026-07-07T13:22:11.811" v="23"/>
          <pc:sldLayoutMkLst>
            <pc:docMk/>
            <pc:sldMasterMk cId="73125995" sldId="2147483726"/>
            <pc:sldLayoutMk cId="324954012" sldId="2147483737"/>
          </pc:sldLayoutMkLst>
        </pc:sldLayoutChg>
      </pc:sldMasterChg>
      <pc:sldMasterChg chg="mod modSldLayout">
        <pc:chgData name="Rajani kumar" userId="654461c6577036d6" providerId="Windows Live" clId="Web-{DEEF6FA0-95F3-9DF2-B048-BF5E73F9C4CF}" dt="2026-07-07T13:22:11.811" v="23"/>
        <pc:sldMasterMkLst>
          <pc:docMk/>
          <pc:sldMasterMk cId="3916320593" sldId="2147483738"/>
        </pc:sldMasterMkLst>
        <pc:sldLayoutChg chg="mod">
          <pc:chgData name="Rajani kumar" userId="654461c6577036d6" providerId="Windows Live" clId="Web-{DEEF6FA0-95F3-9DF2-B048-BF5E73F9C4CF}" dt="2026-07-07T13:22:11.811" v="23"/>
          <pc:sldLayoutMkLst>
            <pc:docMk/>
            <pc:sldMasterMk cId="3916320593" sldId="2147483738"/>
            <pc:sldLayoutMk cId="1253050479" sldId="2147483739"/>
          </pc:sldLayoutMkLst>
        </pc:sldLayoutChg>
      </pc:sldMasterChg>
    </pc:docChg>
  </pc:docChgLst>
  <pc:docChgLst>
    <pc:chgData name="Rajani kumar" userId="654461c6577036d6" providerId="Windows Live" clId="Web-{8C50930F-1E1A-71B9-DA51-171BA923E588}"/>
    <pc:docChg chg="addSld delSld modSld">
      <pc:chgData name="Rajani kumar" userId="654461c6577036d6" providerId="Windows Live" clId="Web-{8C50930F-1E1A-71B9-DA51-171BA923E588}" dt="2026-07-07T13:12:04.035" v="234"/>
      <pc:docMkLst>
        <pc:docMk/>
      </pc:docMkLst>
      <pc:sldChg chg="addSp modSp">
        <pc:chgData name="Rajani kumar" userId="654461c6577036d6" providerId="Windows Live" clId="Web-{8C50930F-1E1A-71B9-DA51-171BA923E588}" dt="2026-07-07T13:10:09.955" v="232" actId="1076"/>
        <pc:sldMkLst>
          <pc:docMk/>
          <pc:sldMk cId="0" sldId="256"/>
        </pc:sldMkLst>
        <pc:spChg chg="mod">
          <ac:chgData name="Rajani kumar" userId="654461c6577036d6" providerId="Windows Live" clId="Web-{8C50930F-1E1A-71B9-DA51-171BA923E588}" dt="2026-07-07T09:03:33.963" v="118" actId="14100"/>
          <ac:spMkLst>
            <pc:docMk/>
            <pc:sldMk cId="0" sldId="256"/>
            <ac:spMk id="5" creationId="{00000000-0000-0000-0000-000000000000}"/>
          </ac:spMkLst>
        </pc:spChg>
        <pc:spChg chg="mod">
          <ac:chgData name="Rajani kumar" userId="654461c6577036d6" providerId="Windows Live" clId="Web-{8C50930F-1E1A-71B9-DA51-171BA923E588}" dt="2026-07-07T09:03:15.650" v="115" actId="14100"/>
          <ac:spMkLst>
            <pc:docMk/>
            <pc:sldMk cId="0" sldId="256"/>
            <ac:spMk id="10" creationId="{00000000-0000-0000-0000-000000000000}"/>
          </ac:spMkLst>
        </pc:spChg>
        <pc:spChg chg="mod">
          <ac:chgData name="Rajani kumar" userId="654461c6577036d6" providerId="Windows Live" clId="Web-{8C50930F-1E1A-71B9-DA51-171BA923E588}" dt="2026-07-07T09:03:25.228" v="117" actId="14100"/>
          <ac:spMkLst>
            <pc:docMk/>
            <pc:sldMk cId="0" sldId="256"/>
            <ac:spMk id="15" creationId="{00000000-0000-0000-0000-000000000000}"/>
          </ac:spMkLst>
        </pc:spChg>
        <pc:spChg chg="mod">
          <ac:chgData name="Rajani kumar" userId="654461c6577036d6" providerId="Windows Live" clId="Web-{8C50930F-1E1A-71B9-DA51-171BA923E588}" dt="2026-07-07T09:03:21.103" v="116" actId="14100"/>
          <ac:spMkLst>
            <pc:docMk/>
            <pc:sldMk cId="0" sldId="256"/>
            <ac:spMk id="19" creationId="{00000000-0000-0000-0000-000000000000}"/>
          </ac:spMkLst>
        </pc:spChg>
        <pc:picChg chg="mod">
          <ac:chgData name="Rajani kumar" userId="654461c6577036d6" providerId="Windows Live" clId="Web-{8C50930F-1E1A-71B9-DA51-171BA923E588}" dt="2026-07-07T13:10:02.111" v="230" actId="1076"/>
          <ac:picMkLst>
            <pc:docMk/>
            <pc:sldMk cId="0" sldId="256"/>
            <ac:picMk id="2" creationId="{40BA0A0E-DC4F-D5BA-47B8-F65B4509CC05}"/>
          </ac:picMkLst>
        </pc:picChg>
        <pc:picChg chg="mod">
          <ac:chgData name="Rajani kumar" userId="654461c6577036d6" providerId="Windows Live" clId="Web-{8C50930F-1E1A-71B9-DA51-171BA923E588}" dt="2026-07-07T13:09:59.814" v="229" actId="1076"/>
          <ac:picMkLst>
            <pc:docMk/>
            <pc:sldMk cId="0" sldId="256"/>
            <ac:picMk id="4" creationId="{EAB708AA-02CB-9EA2-F792-4AC19FA432D7}"/>
          </ac:picMkLst>
        </pc:picChg>
        <pc:picChg chg="add mod">
          <ac:chgData name="Rajani kumar" userId="654461c6577036d6" providerId="Windows Live" clId="Web-{8C50930F-1E1A-71B9-DA51-171BA923E588}" dt="2026-07-07T13:10:09.955" v="232" actId="1076"/>
          <ac:picMkLst>
            <pc:docMk/>
            <pc:sldMk cId="0" sldId="256"/>
            <ac:picMk id="20" creationId="{DF55871D-AFD5-2CF8-7761-866EACC636FA}"/>
          </ac:picMkLst>
        </pc:picChg>
      </pc:sldChg>
      <pc:sldChg chg="addSp delSp modSp">
        <pc:chgData name="Rajani kumar" userId="654461c6577036d6" providerId="Windows Live" clId="Web-{8C50930F-1E1A-71B9-DA51-171BA923E588}" dt="2026-07-07T11:17:46.671" v="182" actId="14100"/>
        <pc:sldMkLst>
          <pc:docMk/>
          <pc:sldMk cId="0" sldId="257"/>
        </pc:sldMkLst>
        <pc:spChg chg="add del">
          <ac:chgData name="Rajani kumar" userId="654461c6577036d6" providerId="Windows Live" clId="Web-{8C50930F-1E1A-71B9-DA51-171BA923E588}" dt="2026-07-07T08:57:08.108" v="11"/>
          <ac:spMkLst>
            <pc:docMk/>
            <pc:sldMk cId="0" sldId="257"/>
            <ac:spMk id="4" creationId="{6719772A-0517-A321-803F-278B3D5C5070}"/>
          </ac:spMkLst>
        </pc:spChg>
        <pc:spChg chg="add mod">
          <ac:chgData name="Rajani kumar" userId="654461c6577036d6" providerId="Windows Live" clId="Web-{8C50930F-1E1A-71B9-DA51-171BA923E588}" dt="2026-07-07T11:10:49.581" v="138" actId="20577"/>
          <ac:spMkLst>
            <pc:docMk/>
            <pc:sldMk cId="0" sldId="257"/>
            <ac:spMk id="5" creationId="{28C5FF7E-AAFA-56EE-FC35-9AEBD9A5B39A}"/>
          </ac:spMkLst>
        </pc:spChg>
        <pc:spChg chg="mod">
          <ac:chgData name="Rajani kumar" userId="654461c6577036d6" providerId="Windows Live" clId="Web-{8C50930F-1E1A-71B9-DA51-171BA923E588}" dt="2026-07-07T11:17:46.671" v="182" actId="14100"/>
          <ac:spMkLst>
            <pc:docMk/>
            <pc:sldMk cId="0" sldId="257"/>
            <ac:spMk id="7" creationId="{00000000-0000-0000-0000-000000000000}"/>
          </ac:spMkLst>
        </pc:spChg>
        <pc:spChg chg="mod">
          <ac:chgData name="Rajani kumar" userId="654461c6577036d6" providerId="Windows Live" clId="Web-{8C50930F-1E1A-71B9-DA51-171BA923E588}" dt="2026-07-07T11:17:37.092" v="181" actId="14100"/>
          <ac:spMkLst>
            <pc:docMk/>
            <pc:sldMk cId="0" sldId="257"/>
            <ac:spMk id="8" creationId="{00000000-0000-0000-0000-000000000000}"/>
          </ac:spMkLst>
        </pc:spChg>
        <pc:spChg chg="mod">
          <ac:chgData name="Rajani kumar" userId="654461c6577036d6" providerId="Windows Live" clId="Web-{8C50930F-1E1A-71B9-DA51-171BA923E588}" dt="2026-07-07T09:01:54.003" v="112" actId="20577"/>
          <ac:spMkLst>
            <pc:docMk/>
            <pc:sldMk cId="0" sldId="257"/>
            <ac:spMk id="32" creationId="{00000000-0000-0000-0000-000000000000}"/>
          </ac:spMkLst>
        </pc:spChg>
        <pc:spChg chg="mod">
          <ac:chgData name="Rajani kumar" userId="654461c6577036d6" providerId="Windows Live" clId="Web-{8C50930F-1E1A-71B9-DA51-171BA923E588}" dt="2026-07-07T11:15:38.808" v="164" actId="20577"/>
          <ac:spMkLst>
            <pc:docMk/>
            <pc:sldMk cId="0" sldId="257"/>
            <ac:spMk id="39" creationId="{E193AA4E-D6AA-A1BA-F44E-9AF5CF4A5BF6}"/>
          </ac:spMkLst>
        </pc:spChg>
        <pc:spChg chg="mod">
          <ac:chgData name="Rajani kumar" userId="654461c6577036d6" providerId="Windows Live" clId="Web-{8C50930F-1E1A-71B9-DA51-171BA923E588}" dt="2026-07-07T11:16:49.169" v="172" actId="14100"/>
          <ac:spMkLst>
            <pc:docMk/>
            <pc:sldMk cId="0" sldId="257"/>
            <ac:spMk id="40" creationId="{C8AAC59E-44F6-1BFB-B443-FAD9F59D532E}"/>
          </ac:spMkLst>
        </pc:spChg>
        <pc:spChg chg="mod">
          <ac:chgData name="Rajani kumar" userId="654461c6577036d6" providerId="Windows Live" clId="Web-{8C50930F-1E1A-71B9-DA51-171BA923E588}" dt="2026-07-07T11:16:10.090" v="169" actId="14100"/>
          <ac:spMkLst>
            <pc:docMk/>
            <pc:sldMk cId="0" sldId="257"/>
            <ac:spMk id="44" creationId="{EBCC798A-73BF-2672-DACA-339CF8D67191}"/>
          </ac:spMkLst>
        </pc:spChg>
        <pc:spChg chg="mod">
          <ac:chgData name="Rajani kumar" userId="654461c6577036d6" providerId="Windows Live" clId="Web-{8C50930F-1E1A-71B9-DA51-171BA923E588}" dt="2026-07-07T11:16:40.856" v="171" actId="14100"/>
          <ac:spMkLst>
            <pc:docMk/>
            <pc:sldMk cId="0" sldId="257"/>
            <ac:spMk id="45" creationId="{74A6C581-C8DE-F89C-C9C4-EBD548DB55BA}"/>
          </ac:spMkLst>
        </pc:spChg>
        <pc:spChg chg="mod">
          <ac:chgData name="Rajani kumar" userId="654461c6577036d6" providerId="Windows Live" clId="Web-{8C50930F-1E1A-71B9-DA51-171BA923E588}" dt="2026-07-07T11:16:33.731" v="170" actId="14100"/>
          <ac:spMkLst>
            <pc:docMk/>
            <pc:sldMk cId="0" sldId="257"/>
            <ac:spMk id="50" creationId="{E6DC6AD6-3B5D-313B-FDF2-1FD90ECC72E7}"/>
          </ac:spMkLst>
        </pc:spChg>
        <pc:grpChg chg="mod">
          <ac:chgData name="Rajani kumar" userId="654461c6577036d6" providerId="Windows Live" clId="Web-{8C50930F-1E1A-71B9-DA51-171BA923E588}" dt="2026-07-07T11:15:19.917" v="161" actId="14100"/>
          <ac:grpSpMkLst>
            <pc:docMk/>
            <pc:sldMk cId="0" sldId="257"/>
            <ac:grpSpMk id="36" creationId="{F142BDF0-9B7B-3ED9-7DA9-0F5C876DD81F}"/>
          </ac:grpSpMkLst>
        </pc:grpChg>
        <pc:grpChg chg="mod">
          <ac:chgData name="Rajani kumar" userId="654461c6577036d6" providerId="Windows Live" clId="Web-{8C50930F-1E1A-71B9-DA51-171BA923E588}" dt="2026-07-07T11:13:59.118" v="155" actId="14100"/>
          <ac:grpSpMkLst>
            <pc:docMk/>
            <pc:sldMk cId="0" sldId="257"/>
            <ac:grpSpMk id="61" creationId="{87736772-8DFF-F442-5A58-16DD8283EE74}"/>
          </ac:grpSpMkLst>
        </pc:grpChg>
        <pc:picChg chg="add mod">
          <ac:chgData name="Rajani kumar" userId="654461c6577036d6" providerId="Windows Live" clId="Web-{8C50930F-1E1A-71B9-DA51-171BA923E588}" dt="2026-07-07T08:56:52.732" v="9" actId="1076"/>
          <ac:picMkLst>
            <pc:docMk/>
            <pc:sldMk cId="0" sldId="257"/>
            <ac:picMk id="2" creationId="{429261B6-3105-4068-26FE-6E4202317C96}"/>
          </ac:picMkLst>
        </pc:picChg>
        <pc:picChg chg="mod">
          <ac:chgData name="Rajani kumar" userId="654461c6577036d6" providerId="Windows Live" clId="Web-{8C50930F-1E1A-71B9-DA51-171BA923E588}" dt="2026-07-07T11:13:09.585" v="146" actId="1076"/>
          <ac:picMkLst>
            <pc:docMk/>
            <pc:sldMk cId="0" sldId="257"/>
            <ac:picMk id="59" creationId="{1EF9427B-42D7-1AFF-4DAB-296A5D47F681}"/>
          </ac:picMkLst>
        </pc:picChg>
      </pc:sldChg>
      <pc:sldChg chg="modSp">
        <pc:chgData name="Rajani kumar" userId="654461c6577036d6" providerId="Windows Live" clId="Web-{8C50930F-1E1A-71B9-DA51-171BA923E588}" dt="2026-07-07T11:20:02.596" v="211" actId="1076"/>
        <pc:sldMkLst>
          <pc:docMk/>
          <pc:sldMk cId="2836023245" sldId="297"/>
        </pc:sldMkLst>
        <pc:graphicFrameChg chg="mod modGraphic">
          <ac:chgData name="Rajani kumar" userId="654461c6577036d6" providerId="Windows Live" clId="Web-{8C50930F-1E1A-71B9-DA51-171BA923E588}" dt="2026-07-07T11:20:02.596" v="211" actId="1076"/>
          <ac:graphicFrameMkLst>
            <pc:docMk/>
            <pc:sldMk cId="2836023245" sldId="297"/>
            <ac:graphicFrameMk id="3" creationId="{82F251A4-4678-BE3E-7B33-9E165E9C79C8}"/>
          </ac:graphicFrameMkLst>
        </pc:graphicFrameChg>
        <pc:picChg chg="mod">
          <ac:chgData name="Rajani kumar" userId="654461c6577036d6" providerId="Windows Live" clId="Web-{8C50930F-1E1A-71B9-DA51-171BA923E588}" dt="2026-07-07T11:19:55.284" v="210" actId="1076"/>
          <ac:picMkLst>
            <pc:docMk/>
            <pc:sldMk cId="2836023245" sldId="297"/>
            <ac:picMk id="5" creationId="{EFC72BC5-F559-035D-67D0-DB9CB6A4E760}"/>
          </ac:picMkLst>
        </pc:picChg>
      </pc:sldChg>
      <pc:sldChg chg="modSp">
        <pc:chgData name="Rajani kumar" userId="654461c6577036d6" providerId="Windows Live" clId="Web-{8C50930F-1E1A-71B9-DA51-171BA923E588}" dt="2026-07-07T11:21:14.504" v="218" actId="20577"/>
        <pc:sldMkLst>
          <pc:docMk/>
          <pc:sldMk cId="2795848711" sldId="315"/>
        </pc:sldMkLst>
        <pc:spChg chg="mod">
          <ac:chgData name="Rajani kumar" userId="654461c6577036d6" providerId="Windows Live" clId="Web-{8C50930F-1E1A-71B9-DA51-171BA923E588}" dt="2026-07-07T11:21:14.504" v="218" actId="20577"/>
          <ac:spMkLst>
            <pc:docMk/>
            <pc:sldMk cId="2795848711" sldId="315"/>
            <ac:spMk id="2" creationId="{C749155B-DFFD-5DFF-326A-021AD5A7D5F3}"/>
          </ac:spMkLst>
        </pc:spChg>
      </pc:sldChg>
      <pc:sldChg chg="modSp">
        <pc:chgData name="Rajani kumar" userId="654461c6577036d6" providerId="Windows Live" clId="Web-{8C50930F-1E1A-71B9-DA51-171BA923E588}" dt="2026-07-07T11:21:44.849" v="219" actId="14100"/>
        <pc:sldMkLst>
          <pc:docMk/>
          <pc:sldMk cId="35987729" sldId="321"/>
        </pc:sldMkLst>
        <pc:picChg chg="mod">
          <ac:chgData name="Rajani kumar" userId="654461c6577036d6" providerId="Windows Live" clId="Web-{8C50930F-1E1A-71B9-DA51-171BA923E588}" dt="2026-07-07T11:12:23.709" v="139" actId="14100"/>
          <ac:picMkLst>
            <pc:docMk/>
            <pc:sldMk cId="35987729" sldId="321"/>
            <ac:picMk id="16" creationId="{A433B5F0-CFAD-062F-604F-28CDD065ED42}"/>
          </ac:picMkLst>
        </pc:picChg>
        <pc:picChg chg="mod">
          <ac:chgData name="Rajani kumar" userId="654461c6577036d6" providerId="Windows Live" clId="Web-{8C50930F-1E1A-71B9-DA51-171BA923E588}" dt="2026-07-07T11:21:44.849" v="219" actId="14100"/>
          <ac:picMkLst>
            <pc:docMk/>
            <pc:sldMk cId="35987729" sldId="321"/>
            <ac:picMk id="18" creationId="{B7807279-B344-BF2C-1048-C4078B3E43DE}"/>
          </ac:picMkLst>
        </pc:picChg>
      </pc:sldChg>
      <pc:sldChg chg="add del replId">
        <pc:chgData name="Rajani kumar" userId="654461c6577036d6" providerId="Windows Live" clId="Web-{8C50930F-1E1A-71B9-DA51-171BA923E588}" dt="2026-07-07T13:12:04.035" v="234"/>
        <pc:sldMkLst>
          <pc:docMk/>
          <pc:sldMk cId="3950078064" sldId="32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ECEC7F-C8CF-4D23-B787-0C96D3A274AD}" type="datetimeFigureOut">
              <a:rPr lang="en-IN" smtClean="0"/>
              <a:t>08-07-2026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A96C3C-BF57-4925-886B-3CE32BF1CA6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2946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1: Introduce the hazard problem. Key message: short-duration extremes are already dangerous and warming makes them worse. Sources: Fadhel 2018, Fowler 2021, Archer 2018, Wasko 2016, Li 2020.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2: The CC framework and why sub-daily extremes often scale faster. Key references: Trenberth 2003, Ali 2021, Lenderink 2011, Guerriero 2018, Drobinski 2016.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3: Close the gap narrative and state the three research questions. Key refs: Ali 2021 (global benchmark), Molnar 2015 (storm type mixing problem), Da Silva &amp; Haerter 2025 (super-CC = type shift).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4423" y="802298"/>
            <a:ext cx="8637073" cy="2920713"/>
          </a:xfrm>
        </p:spPr>
        <p:txBody>
          <a:bodyPr bIns="0" anchor="b">
            <a:normAutofit/>
          </a:bodyPr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4424" y="3724074"/>
            <a:ext cx="8637072" cy="977621"/>
          </a:xfrm>
        </p:spPr>
        <p:txBody>
          <a:bodyPr tIns="91440" bIns="91440">
            <a:normAutofit/>
          </a:bodyPr>
          <a:lstStyle>
            <a:lvl1pPr marL="0" indent="0" algn="ctr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811F4-873E-40B7-BFEB-017D37317AE8}" type="datetimeFigureOut">
              <a:rPr lang="en-IN" smtClean="0"/>
              <a:t>08-07-2026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1579" y="329307"/>
            <a:ext cx="5626774" cy="309201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6834" y="798973"/>
            <a:ext cx="811019" cy="503578"/>
          </a:xfrm>
        </p:spPr>
        <p:txBody>
          <a:bodyPr/>
          <a:lstStyle/>
          <a:p>
            <a:fld id="{CDE7B38F-AE74-4031-91E8-D8123B44624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2985243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811F4-873E-40B7-BFEB-017D37317AE8}" type="datetimeFigureOut">
              <a:rPr lang="en-IN" smtClean="0"/>
              <a:t>08-07-2026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7B38F-AE74-4031-91E8-D8123B44624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8618401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7052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518654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811F4-873E-40B7-BFEB-017D37317AE8}" type="datetimeFigureOut">
              <a:rPr lang="en-IN" smtClean="0"/>
              <a:t>08-07-2026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7B38F-AE74-4031-91E8-D8123B44624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59343529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C6286-6A60-4A05-B63D-8DC59AC3FE86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3D4C9-2F8D-4280-988E-EA795D094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757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1906"/>
            <a:ext cx="10515600" cy="953876"/>
          </a:xfrm>
        </p:spPr>
        <p:txBody>
          <a:bodyPr>
            <a:normAutofit/>
          </a:bodyPr>
          <a:lstStyle>
            <a:lvl1pPr>
              <a:defRPr sz="3600"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62358"/>
            <a:ext cx="10515600" cy="4914605"/>
          </a:xfr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  <a:lvl2pPr>
              <a:defRPr>
                <a:latin typeface="Century Gothic" panose="020B0502020202020204" pitchFamily="34" charset="0"/>
              </a:defRPr>
            </a:lvl2pPr>
            <a:lvl3pPr>
              <a:defRPr>
                <a:latin typeface="Century Gothic" panose="020B0502020202020204" pitchFamily="34" charset="0"/>
              </a:defRPr>
            </a:lvl3pPr>
            <a:lvl4pPr>
              <a:defRPr>
                <a:latin typeface="Century Gothic" panose="020B0502020202020204" pitchFamily="34" charset="0"/>
              </a:defRPr>
            </a:lvl4pPr>
            <a:lvl5pPr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C6286-6A60-4A05-B63D-8DC59AC3FE86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3D4C9-2F8D-4280-988E-EA795D094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014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C6286-6A60-4A05-B63D-8DC59AC3FE86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3D4C9-2F8D-4280-988E-EA795D09456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50765FE0-F9CE-6EF2-7EF1-CF29AEF8C5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05073" y="79514"/>
            <a:ext cx="2847171" cy="503582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4078F1A-F2A6-3DD2-8ECD-7BDB6D197751}"/>
              </a:ext>
            </a:extLst>
          </p:cNvPr>
          <p:cNvCxnSpPr>
            <a:cxnSpLocks/>
          </p:cNvCxnSpPr>
          <p:nvPr userDrawn="1"/>
        </p:nvCxnSpPr>
        <p:spPr>
          <a:xfrm>
            <a:off x="838200" y="887481"/>
            <a:ext cx="10515600" cy="0"/>
          </a:xfrm>
          <a:prstGeom prst="line">
            <a:avLst/>
          </a:prstGeom>
          <a:ln w="31750" cmpd="thickThin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A862919-C41D-2EF1-6132-AAC01CC521DC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99192"/>
            <a:ext cx="10515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9077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C6286-6A60-4A05-B63D-8DC59AC3FE86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3D4C9-2F8D-4280-988E-EA795D094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202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C6286-6A60-4A05-B63D-8DC59AC3FE86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3D4C9-2F8D-4280-988E-EA795D094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01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C6286-6A60-4A05-B63D-8DC59AC3FE86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3D4C9-2F8D-4280-988E-EA795D094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882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C6286-6A60-4A05-B63D-8DC59AC3FE86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3D4C9-2F8D-4280-988E-EA795D094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647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C6286-6A60-4A05-B63D-8DC59AC3FE86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3D4C9-2F8D-4280-988E-EA795D094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248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811F4-873E-40B7-BFEB-017D37317AE8}" type="datetimeFigureOut">
              <a:rPr lang="en-IN" smtClean="0"/>
              <a:t>08-07-2026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7B38F-AE74-4031-91E8-D8123B44624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5890642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C6286-6A60-4A05-B63D-8DC59AC3FE86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3D4C9-2F8D-4280-988E-EA795D094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434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C6286-6A60-4A05-B63D-8DC59AC3FE86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3D4C9-2F8D-4280-988E-EA795D094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307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C6286-6A60-4A05-B63D-8DC59AC3FE86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3D4C9-2F8D-4280-988E-EA795D094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54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305047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4423" y="1756130"/>
            <a:ext cx="8643154" cy="1969007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4423" y="3725137"/>
            <a:ext cx="8643154" cy="1093987"/>
          </a:xfrm>
        </p:spPr>
        <p:txBody>
          <a:bodyPr tIns="9144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811F4-873E-40B7-BFEB-017D37317AE8}" type="datetimeFigureOut">
              <a:rPr lang="en-IN" smtClean="0"/>
              <a:t>08-07-2026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7B38F-AE74-4031-91E8-D8123B44624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7110315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293577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488654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4140" y="2017343"/>
            <a:ext cx="4488654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811F4-873E-40B7-BFEB-017D37317AE8}" type="datetimeFigureOut">
              <a:rPr lang="en-IN" smtClean="0"/>
              <a:t>08-07-2026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7B38F-AE74-4031-91E8-D8123B44624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9755277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295603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488794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488794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6025" y="2023003"/>
            <a:ext cx="4488794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6025" y="2821491"/>
            <a:ext cx="4488794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811F4-873E-40B7-BFEB-017D37317AE8}" type="datetimeFigureOut">
              <a:rPr lang="en-IN" smtClean="0"/>
              <a:t>08-07-2026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7B38F-AE74-4031-91E8-D8123B44624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3475388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811F4-873E-40B7-BFEB-017D37317AE8}" type="datetimeFigureOut">
              <a:rPr lang="en-IN" smtClean="0"/>
              <a:t>08-07-2026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7B38F-AE74-4031-91E8-D8123B44624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2037273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811F4-873E-40B7-BFEB-017D37317AE8}" type="datetimeFigureOut">
              <a:rPr lang="en-IN" smtClean="0"/>
              <a:t>08-07-2026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7B38F-AE74-4031-91E8-D8123B44624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8076557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2961967" cy="2406518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032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2961967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811F4-873E-40B7-BFEB-017D37317AE8}" type="datetimeFigureOut">
              <a:rPr lang="en-IN" smtClean="0"/>
              <a:t>08-07-2026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7B38F-AE74-4031-91E8-D8123B44624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62936755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blipFill dpi="0" rotWithShape="1">
              <a:blip r:embed="rId2">
                <a:alphaModFix amt="30000"/>
              </a:blip>
              <a:srcRect/>
              <a:tile tx="0" ty="0" sx="100000" sy="100000" flip="none" algn="ctr"/>
            </a:blip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extrusionH="76200" contourW="12700" prstMaterial="matte">
              <a:bevelT w="152400" h="50800" prst="softRound"/>
              <a:extrusionClr>
                <a:schemeClr val="tx2"/>
              </a:extrusionClr>
              <a:contourClr>
                <a:schemeClr val="bg2"/>
              </a:contourClr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38100" cmpd="sng">
              <a:solidFill>
                <a:schemeClr val="tx2">
                  <a:lumMod val="25000"/>
                </a:schemeClr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2"/>
            <a:ext cx="5532328" cy="1922299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50000"/>
              <a:lumOff val="50000"/>
              <a:alpha val="80000"/>
            </a:schemeClr>
          </a:solidFill>
          <a:ln w="9525" cap="sq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 dirty="0"/>
            </a:lvl1pPr>
          </a:lstStyle>
          <a:p>
            <a:pPr lvl="0" algn="ctr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059600"/>
            <a:ext cx="5524404" cy="209013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55B811F4-873E-40B7-BFEB-017D37317AE8}" type="datetimeFigureOut">
              <a:rPr lang="en-IN" smtClean="0"/>
              <a:t>08-07-2026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7B38F-AE74-4031-91E8-D8123B44624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3237666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291215" cy="1049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29121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42079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B811F4-873E-40B7-BFEB-017D37317AE8}" type="datetimeFigureOut">
              <a:rPr lang="en-IN" smtClean="0"/>
              <a:t>08-07-2026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62677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CDE7B38F-AE74-4031-91E8-D8123B446248}" type="slidenum">
              <a:rPr lang="en-IN" smtClean="0"/>
              <a:t>‹#›</a:t>
            </a:fld>
            <a:endParaRPr lang="en-IN"/>
          </a:p>
        </p:txBody>
      </p:sp>
      <p:sp>
        <p:nvSpPr>
          <p:cNvPr id="9" name="Rectangle 8"/>
          <p:cNvSpPr/>
          <p:nvPr/>
        </p:nvSpPr>
        <p:spPr>
          <a:xfrm>
            <a:off x="0" y="3622291"/>
            <a:ext cx="12192000" cy="250598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>
                  <a:alpha val="8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29338"/>
            <a:ext cx="12192000" cy="74295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0" y="6138142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9268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6C6286-6A60-4A05-B63D-8DC59AC3FE86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D4C9-2F8D-4280-988E-EA795D094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25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6320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643BE6C-86B7-4AB9-91E8-9B5DB45AC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88" y="0"/>
            <a:ext cx="12188825" cy="42428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66740DF-F930-4961-9FE4-81C51FECD0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4519" y="333509"/>
            <a:ext cx="9605948" cy="2936969"/>
          </a:xfrm>
        </p:spPr>
        <p:txBody>
          <a:bodyPr>
            <a:normAutofit fontScale="90000"/>
          </a:bodyPr>
          <a:lstStyle/>
          <a:p>
            <a:pPr fontAlgn="base"/>
            <a:br>
              <a:rPr lang="en-GB" sz="5400" b="1" dirty="0">
                <a:solidFill>
                  <a:srgbClr val="FFFFFF"/>
                </a:solidFill>
              </a:rPr>
            </a:br>
            <a:br>
              <a:rPr lang="en-GB" sz="5400" b="1" dirty="0">
                <a:solidFill>
                  <a:srgbClr val="FFFFFF"/>
                </a:solidFill>
              </a:rPr>
            </a:br>
            <a:br>
              <a:rPr lang="en-GB" sz="5400" b="1" dirty="0">
                <a:solidFill>
                  <a:srgbClr val="FFFFFF"/>
                </a:solidFill>
              </a:rPr>
            </a:br>
            <a:br>
              <a:rPr lang="en-GB" sz="5400" b="1" dirty="0">
                <a:solidFill>
                  <a:srgbClr val="FFFFFF"/>
                </a:solidFill>
              </a:rPr>
            </a:br>
            <a:br>
              <a:rPr lang="en-GB" sz="5400" b="1" dirty="0">
                <a:solidFill>
                  <a:srgbClr val="FFFFFF"/>
                </a:solidFill>
              </a:rPr>
            </a:br>
            <a:br>
              <a:rPr lang="en-GB" sz="5400" b="1" dirty="0">
                <a:solidFill>
                  <a:srgbClr val="FFFFFF"/>
                </a:solidFill>
              </a:rPr>
            </a:br>
            <a:br>
              <a:rPr lang="en-GB" sz="5400" b="1" dirty="0">
                <a:solidFill>
                  <a:srgbClr val="FFFFFF"/>
                </a:solidFill>
              </a:rPr>
            </a:br>
            <a:br>
              <a:rPr lang="en-GB" sz="5400" b="1" dirty="0">
                <a:solidFill>
                  <a:srgbClr val="FFFFFF"/>
                </a:solidFill>
              </a:rPr>
            </a:br>
            <a:br>
              <a:rPr lang="en-GB" sz="5400" b="1" dirty="0">
                <a:solidFill>
                  <a:srgbClr val="FFFFFF"/>
                </a:solidFill>
              </a:rPr>
            </a:br>
            <a:br>
              <a:rPr lang="en-GB" sz="5400" b="1" dirty="0">
                <a:solidFill>
                  <a:srgbClr val="FFFFFF"/>
                </a:solidFill>
              </a:rPr>
            </a:br>
            <a:br>
              <a:rPr lang="en-GB" sz="5400" b="1" dirty="0">
                <a:solidFill>
                  <a:srgbClr val="FFFFFF"/>
                </a:solidFill>
              </a:rPr>
            </a:br>
            <a:br>
              <a:rPr lang="en-GB" sz="5400" b="1" dirty="0">
                <a:solidFill>
                  <a:srgbClr val="FFFFFF"/>
                </a:solidFill>
              </a:rPr>
            </a:br>
            <a:br>
              <a:rPr lang="en-GB" sz="5400" b="1" dirty="0">
                <a:solidFill>
                  <a:srgbClr val="FFFFFF"/>
                </a:solidFill>
              </a:rPr>
            </a:br>
            <a:br>
              <a:rPr lang="en-GB" sz="5400" b="1" dirty="0">
                <a:solidFill>
                  <a:srgbClr val="FFFFFF"/>
                </a:solidFill>
              </a:rPr>
            </a:br>
            <a:br>
              <a:rPr lang="en-GB" sz="5400" b="1" dirty="0">
                <a:solidFill>
                  <a:srgbClr val="FFFFFF"/>
                </a:solidFill>
              </a:rPr>
            </a:br>
            <a:br>
              <a:rPr lang="en-GB" sz="5400" b="1" dirty="0">
                <a:solidFill>
                  <a:srgbClr val="FFFFFF"/>
                </a:solidFill>
              </a:rPr>
            </a:br>
            <a:br>
              <a:rPr lang="en-GB" sz="5400" b="1" dirty="0">
                <a:solidFill>
                  <a:srgbClr val="FFFFFF"/>
                </a:solidFill>
              </a:rPr>
            </a:br>
            <a:r>
              <a:rPr lang="en-US" sz="5000" b="1" dirty="0">
                <a:solidFill>
                  <a:srgbClr val="FFFFFF"/>
                </a:solidFill>
              </a:rPr>
              <a:t>Extreme Precipitation Scaling with Temperature: A Storm-Type Perspective</a:t>
            </a:r>
            <a:br>
              <a:rPr lang="en-GB" sz="5000" b="1" dirty="0">
                <a:solidFill>
                  <a:srgbClr val="FFFFFF"/>
                </a:solidFill>
              </a:rPr>
            </a:b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br>
              <a:rPr lang="en-GB" sz="5400" b="1" dirty="0">
                <a:solidFill>
                  <a:srgbClr val="FFFFFF"/>
                </a:solidFill>
              </a:rPr>
            </a:br>
            <a:endParaRPr lang="en-GB" sz="5400" b="1" dirty="0">
              <a:solidFill>
                <a:srgbClr val="FFFFFF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C7DAABF-784F-420F-B51E-69719A32AA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82625" y="2455168"/>
            <a:ext cx="8937522" cy="1214903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8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Rajani Kumar Pradhan</a:t>
            </a:r>
            <a:r>
              <a:rPr lang="en-GB" sz="88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</a:t>
            </a:r>
            <a:r>
              <a:rPr lang="en-GB" sz="8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and Francesco Marra</a:t>
            </a:r>
            <a:r>
              <a:rPr lang="en-GB" sz="8800" b="1" baseline="30000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GB" sz="8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GB" sz="8800" b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Colin Price</a:t>
            </a:r>
            <a:r>
              <a:rPr lang="en-GB" sz="8800" b="1" baseline="30000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r>
              <a:rPr lang="en-GB" sz="6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Department of Geosciences, University of Padova, Itay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r>
              <a:rPr lang="en-GB" sz="6400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Department of Geophysics, Tel Aviv University,  Israel</a:t>
            </a:r>
            <a:br>
              <a:rPr lang="en-GB" sz="6400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endParaRPr lang="en-GB" sz="6400" dirty="0">
              <a:solidFill>
                <a:schemeClr val="bg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endParaRPr lang="en-GB" sz="6400" dirty="0">
              <a:solidFill>
                <a:schemeClr val="bg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endParaRPr lang="en-GB" sz="8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sz="2200" dirty="0">
              <a:solidFill>
                <a:srgbClr val="FFFFFF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4C068B2-731B-2D18-E9BA-4CED4975A7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7124" y="5235108"/>
            <a:ext cx="3556474" cy="114974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95DA1D3-3BB1-300B-FA19-68C050E924B1}"/>
              </a:ext>
            </a:extLst>
          </p:cNvPr>
          <p:cNvSpPr txBox="1"/>
          <p:nvPr/>
        </p:nvSpPr>
        <p:spPr>
          <a:xfrm>
            <a:off x="2761926" y="4312228"/>
            <a:ext cx="6094708" cy="748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GB" sz="1200" b="0" i="0" dirty="0">
                <a:solidFill>
                  <a:srgbClr val="FFFFFF"/>
                </a:solidFill>
                <a:effectLst/>
                <a:latin typeface="Open Sans" panose="020B0606030504020204" pitchFamily="34" charset="0"/>
              </a:rPr>
              <a:t>   </a:t>
            </a:r>
            <a:r>
              <a:rPr lang="en-GB" sz="1200" b="0" i="0" dirty="0">
                <a:effectLst/>
                <a:latin typeface="Open Sans" panose="020B0606030504020204" pitchFamily="34" charset="0"/>
              </a:rPr>
              <a:t>IPWG-12</a:t>
            </a:r>
            <a:endParaRPr lang="en-GB" sz="1200" dirty="0"/>
          </a:p>
          <a:p>
            <a:pPr indent="0" algn="ctr">
              <a:spcAft>
                <a:spcPts val="750"/>
              </a:spcAft>
              <a:buNone/>
            </a:pPr>
            <a:r>
              <a:rPr lang="en-GB" sz="1200" b="1" i="0" cap="all" dirty="0">
                <a:effectLst/>
                <a:latin typeface="Montserrat" panose="020F0502020204030204" pitchFamily="2" charset="0"/>
              </a:rPr>
              <a:t>12th Workshop of International Precipitation Working Group</a:t>
            </a:r>
          </a:p>
          <a:p>
            <a:pPr indent="0" algn="ctr">
              <a:buNone/>
            </a:pPr>
            <a:r>
              <a:rPr lang="en-GB" sz="1200" b="0" i="0" cap="all" dirty="0">
                <a:effectLst/>
                <a:latin typeface="Montserrat" panose="020F0502020204030204" pitchFamily="2" charset="0"/>
              </a:rPr>
              <a:t>July 7-10, 2026, Kraków Poland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1A37694-68FF-E0AA-B331-6FCC8DDC14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402" y="5314674"/>
            <a:ext cx="3151961" cy="990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03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944B08-321E-04F5-322C-290D16B0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DFB4F-2E93-A809-80F1-F2C2BD48D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1845"/>
            <a:ext cx="10515600" cy="540963"/>
          </a:xfrm>
        </p:spPr>
        <p:txBody>
          <a:bodyPr>
            <a:normAutofit/>
          </a:bodyPr>
          <a:lstStyle/>
          <a:p>
            <a:pPr algn="l"/>
            <a:r>
              <a:rPr lang="en-IN" sz="2600" b="1" cap="none" dirty="0">
                <a:solidFill>
                  <a:srgbClr val="1A2B4A"/>
                </a:solidFill>
                <a:latin typeface="Cambria" pitchFamily="34" charset="0"/>
                <a:ea typeface="Cambria" pitchFamily="34" charset="-122"/>
              </a:rPr>
              <a:t>Storm classification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B53C65C5-F6B0-A4DA-B3FA-EBD236CAB5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56634"/>
            <a:ext cx="10515600" cy="539788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IN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IN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IN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IN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IN" dirty="0">
              <a:solidFill>
                <a:srgbClr val="00B0F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AAC326F-8752-15C1-F700-A14169511B7F}"/>
              </a:ext>
            </a:extLst>
          </p:cNvPr>
          <p:cNvCxnSpPr>
            <a:cxnSpLocks/>
          </p:cNvCxnSpPr>
          <p:nvPr/>
        </p:nvCxnSpPr>
        <p:spPr>
          <a:xfrm>
            <a:off x="838200" y="887481"/>
            <a:ext cx="10515600" cy="0"/>
          </a:xfrm>
          <a:prstGeom prst="line">
            <a:avLst/>
          </a:prstGeom>
          <a:ln w="31750" cmpd="thickThin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880E081-FE90-6664-046A-BBF6E842EDF8}"/>
              </a:ext>
            </a:extLst>
          </p:cNvPr>
          <p:cNvCxnSpPr>
            <a:cxnSpLocks/>
          </p:cNvCxnSpPr>
          <p:nvPr/>
        </p:nvCxnSpPr>
        <p:spPr>
          <a:xfrm>
            <a:off x="838200" y="6399192"/>
            <a:ext cx="10515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E61C7CB7-0F16-4985-1EFA-B380D32959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410" y="1565952"/>
            <a:ext cx="7551057" cy="4148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589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B59E8C-044B-4659-BD23-152A5844D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9155B-DFFD-5DFF-326A-021AD5A7D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1845"/>
            <a:ext cx="10515600" cy="540963"/>
          </a:xfrm>
        </p:spPr>
        <p:txBody>
          <a:bodyPr>
            <a:normAutofit/>
          </a:bodyPr>
          <a:lstStyle/>
          <a:p>
            <a:pPr algn="l"/>
            <a:r>
              <a:rPr lang="en-IN" sz="2600" b="1" cap="none" dirty="0">
                <a:solidFill>
                  <a:srgbClr val="1A2B4A"/>
                </a:solidFill>
                <a:latin typeface="Cambria"/>
                <a:ea typeface="Cambria"/>
              </a:rPr>
              <a:t>Overall scaling of </a:t>
            </a:r>
            <a:r>
              <a:rPr lang="en-IN" sz="2600" b="1" cap="none">
                <a:solidFill>
                  <a:srgbClr val="1A2B4A"/>
                </a:solidFill>
                <a:latin typeface="Cambria"/>
                <a:ea typeface="Cambria"/>
              </a:rPr>
              <a:t>precipitation</a:t>
            </a:r>
            <a:r>
              <a:rPr lang="en-IN" sz="2600" b="1" cap="none" dirty="0">
                <a:solidFill>
                  <a:srgbClr val="1A2B4A"/>
                </a:solidFill>
                <a:latin typeface="Cambria"/>
                <a:ea typeface="Cambria"/>
              </a:rPr>
              <a:t> (p95)</a:t>
            </a:r>
            <a:endParaRPr lang="en-IN" sz="2600" b="1" cap="none" dirty="0">
              <a:solidFill>
                <a:srgbClr val="1A2B4A"/>
              </a:solidFill>
              <a:latin typeface="Cambria" pitchFamily="34" charset="0"/>
              <a:ea typeface="Cambria" pitchFamily="34" charset="-122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B9CAF068-5F0B-3E5D-45B5-87238C5144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56634"/>
            <a:ext cx="10515600" cy="539788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IN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IN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IN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IN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IN" dirty="0">
              <a:solidFill>
                <a:srgbClr val="00B0F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0E7D2A8-759B-48C0-4DB0-716D49355D49}"/>
              </a:ext>
            </a:extLst>
          </p:cNvPr>
          <p:cNvCxnSpPr>
            <a:cxnSpLocks/>
          </p:cNvCxnSpPr>
          <p:nvPr/>
        </p:nvCxnSpPr>
        <p:spPr>
          <a:xfrm>
            <a:off x="838200" y="887481"/>
            <a:ext cx="10515600" cy="0"/>
          </a:xfrm>
          <a:prstGeom prst="line">
            <a:avLst/>
          </a:prstGeom>
          <a:ln w="31750" cmpd="thickThin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18027F4-72AB-485E-4C8B-98C7C7A6699F}"/>
              </a:ext>
            </a:extLst>
          </p:cNvPr>
          <p:cNvCxnSpPr>
            <a:cxnSpLocks/>
          </p:cNvCxnSpPr>
          <p:nvPr/>
        </p:nvCxnSpPr>
        <p:spPr>
          <a:xfrm>
            <a:off x="838200" y="6399192"/>
            <a:ext cx="10515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3E8F12DA-5BE6-4B17-0FED-9791C9CFEF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8"/>
          <a:stretch>
            <a:fillRect/>
          </a:stretch>
        </p:blipFill>
        <p:spPr>
          <a:xfrm>
            <a:off x="6708709" y="986617"/>
            <a:ext cx="4430623" cy="53379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860D382-6AF7-8D2E-606F-367C479562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6" t="8445" r="11081"/>
          <a:stretch>
            <a:fillRect/>
          </a:stretch>
        </p:blipFill>
        <p:spPr>
          <a:xfrm>
            <a:off x="1824662" y="3555265"/>
            <a:ext cx="4054358" cy="279925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94C6D85-D989-C6D1-6563-37B001CE4A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4" t="10385" r="11172" b="1656"/>
          <a:stretch>
            <a:fillRect/>
          </a:stretch>
        </p:blipFill>
        <p:spPr>
          <a:xfrm>
            <a:off x="2014202" y="991127"/>
            <a:ext cx="3864817" cy="2563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848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AA0797-ECF1-8636-162C-201C7C369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3370D-DBB2-C2BA-5BF0-6C02BC58C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1845"/>
            <a:ext cx="10515600" cy="540963"/>
          </a:xfrm>
        </p:spPr>
        <p:txBody>
          <a:bodyPr>
            <a:normAutofit/>
          </a:bodyPr>
          <a:lstStyle/>
          <a:p>
            <a:pPr algn="l"/>
            <a:r>
              <a:rPr lang="en-IN" sz="2600" b="1" cap="none" dirty="0">
                <a:solidFill>
                  <a:srgbClr val="1A2B4A"/>
                </a:solidFill>
                <a:latin typeface="Cambria" pitchFamily="34" charset="0"/>
                <a:ea typeface="Cambria" pitchFamily="34" charset="-122"/>
              </a:rPr>
              <a:t>Scaling: storm types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BA4F6D27-174C-6D7D-D0ED-88BFC2700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56634"/>
            <a:ext cx="10515600" cy="539788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IN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IN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IN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IN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IN" dirty="0">
              <a:solidFill>
                <a:srgbClr val="00B0F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9C72889-1ACA-BDAC-9D39-022695AF8F95}"/>
              </a:ext>
            </a:extLst>
          </p:cNvPr>
          <p:cNvCxnSpPr>
            <a:cxnSpLocks/>
          </p:cNvCxnSpPr>
          <p:nvPr/>
        </p:nvCxnSpPr>
        <p:spPr>
          <a:xfrm>
            <a:off x="838200" y="887481"/>
            <a:ext cx="10515600" cy="0"/>
          </a:xfrm>
          <a:prstGeom prst="line">
            <a:avLst/>
          </a:prstGeom>
          <a:ln w="31750" cmpd="thickThin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8085AE9-2E41-B51F-B849-09FB1A1C9561}"/>
              </a:ext>
            </a:extLst>
          </p:cNvPr>
          <p:cNvCxnSpPr>
            <a:cxnSpLocks/>
          </p:cNvCxnSpPr>
          <p:nvPr/>
        </p:nvCxnSpPr>
        <p:spPr>
          <a:xfrm>
            <a:off x="838200" y="6399192"/>
            <a:ext cx="10515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2A44D547-D438-0970-472A-202F5439AA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28" b="22927"/>
          <a:stretch>
            <a:fillRect/>
          </a:stretch>
        </p:blipFill>
        <p:spPr>
          <a:xfrm>
            <a:off x="1066790" y="2005533"/>
            <a:ext cx="10058420" cy="273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059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6AFA4-7AC9-03B8-A04B-AA87AD8A4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8FF17-4A1F-1275-D028-46D7AC8A6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1845"/>
            <a:ext cx="10515600" cy="540963"/>
          </a:xfrm>
        </p:spPr>
        <p:txBody>
          <a:bodyPr>
            <a:normAutofit/>
          </a:bodyPr>
          <a:lstStyle/>
          <a:p>
            <a:pPr algn="l"/>
            <a:r>
              <a:rPr lang="en-IN" sz="2600" b="1" cap="none" dirty="0">
                <a:solidFill>
                  <a:srgbClr val="1A2B4A"/>
                </a:solidFill>
                <a:latin typeface="Cambria" pitchFamily="34" charset="0"/>
                <a:ea typeface="Cambria" pitchFamily="34" charset="-122"/>
              </a:rPr>
              <a:t>Scaling: storm types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AC2F334-739C-F558-B685-42B3768F65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56634"/>
            <a:ext cx="10515600" cy="539788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IN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IN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IN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IN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IN" dirty="0">
              <a:solidFill>
                <a:srgbClr val="00B0F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B3C5CD4-C64C-C456-21B5-5C04DBA0512F}"/>
              </a:ext>
            </a:extLst>
          </p:cNvPr>
          <p:cNvCxnSpPr>
            <a:cxnSpLocks/>
          </p:cNvCxnSpPr>
          <p:nvPr/>
        </p:nvCxnSpPr>
        <p:spPr>
          <a:xfrm>
            <a:off x="838200" y="887481"/>
            <a:ext cx="10515600" cy="0"/>
          </a:xfrm>
          <a:prstGeom prst="line">
            <a:avLst/>
          </a:prstGeom>
          <a:ln w="31750" cmpd="thickThin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A6DF6D5-9274-50C6-F5A2-82E2129812D7}"/>
              </a:ext>
            </a:extLst>
          </p:cNvPr>
          <p:cNvCxnSpPr>
            <a:cxnSpLocks/>
          </p:cNvCxnSpPr>
          <p:nvPr/>
        </p:nvCxnSpPr>
        <p:spPr>
          <a:xfrm>
            <a:off x="838200" y="6399192"/>
            <a:ext cx="10515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E6A45062-C11F-CFBC-C75A-8A174C348A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673" y="1305017"/>
            <a:ext cx="5890128" cy="425398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C3F5926-73A1-6A1C-D097-7DBFD48867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960" y="1114344"/>
            <a:ext cx="3388311" cy="5082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8702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A66CE-4816-4D83-96E6-7C728E7BA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564" y="336009"/>
            <a:ext cx="10515600" cy="540963"/>
          </a:xfrm>
        </p:spPr>
        <p:txBody>
          <a:bodyPr>
            <a:normAutofit/>
          </a:bodyPr>
          <a:lstStyle/>
          <a:p>
            <a:pPr algn="l"/>
            <a:r>
              <a:rPr lang="en-IN" sz="2600" b="1" cap="none" dirty="0">
                <a:solidFill>
                  <a:srgbClr val="1A2B4A"/>
                </a:solidFill>
                <a:latin typeface="Cambria" pitchFamily="34" charset="0"/>
                <a:ea typeface="Cambria" pitchFamily="34" charset="-122"/>
              </a:rPr>
              <a:t>Summary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E07868D-A087-4449-8AB2-B14086FD8EC1}"/>
              </a:ext>
            </a:extLst>
          </p:cNvPr>
          <p:cNvCxnSpPr>
            <a:cxnSpLocks/>
          </p:cNvCxnSpPr>
          <p:nvPr/>
        </p:nvCxnSpPr>
        <p:spPr>
          <a:xfrm>
            <a:off x="838200" y="887481"/>
            <a:ext cx="10515600" cy="0"/>
          </a:xfrm>
          <a:prstGeom prst="line">
            <a:avLst/>
          </a:prstGeom>
          <a:ln w="31750" cmpd="thickThin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237081A-1538-4934-8CE5-B9CD1D1AA9B9}"/>
              </a:ext>
            </a:extLst>
          </p:cNvPr>
          <p:cNvCxnSpPr>
            <a:cxnSpLocks/>
          </p:cNvCxnSpPr>
          <p:nvPr/>
        </p:nvCxnSpPr>
        <p:spPr>
          <a:xfrm>
            <a:off x="838200" y="6399192"/>
            <a:ext cx="10515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8E42486-FEFA-F1B9-EF37-A632583F7B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5139"/>
            <a:ext cx="10515599" cy="518637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b="1" dirty="0">
                <a:solidFill>
                  <a:schemeClr val="bg1"/>
                </a:solidFill>
              </a:rPr>
              <a:t>The Trap of Pooling Data</a:t>
            </a:r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Blending all data (</a:t>
            </a:r>
            <a:r>
              <a:rPr lang="en-GB" b="1" dirty="0">
                <a:solidFill>
                  <a:schemeClr val="bg1"/>
                </a:solidFill>
              </a:rPr>
              <a:t>All Storms</a:t>
            </a:r>
            <a:r>
              <a:rPr lang="en-GB" dirty="0">
                <a:solidFill>
                  <a:schemeClr val="bg1"/>
                </a:solidFill>
              </a:rPr>
              <a:t>) hides the true physical mechanisms.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Classification reveals distinct, hidden thermodynamic scaling profiles.</a:t>
            </a:r>
          </a:p>
          <a:p>
            <a:pPr marL="0" indent="0">
              <a:buNone/>
            </a:pPr>
            <a:r>
              <a:rPr lang="en-GB" b="1" dirty="0">
                <a:solidFill>
                  <a:schemeClr val="bg1"/>
                </a:solidFill>
              </a:rPr>
              <a:t>Stratiform: Sub-CC &amp; Negative Scaling</a:t>
            </a:r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Associated predominantly with negative or </a:t>
            </a:r>
            <a:r>
              <a:rPr lang="en-GB" b="1" dirty="0">
                <a:solidFill>
                  <a:schemeClr val="bg1"/>
                </a:solidFill>
              </a:rPr>
              <a:t>sub-CC scaling</a:t>
            </a:r>
            <a:r>
              <a:rPr lang="en-GB" dirty="0">
                <a:solidFill>
                  <a:schemeClr val="bg1"/>
                </a:solidFill>
              </a:rPr>
              <a:t> (&lt; 7%/˚ C).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The only type where Land scaling exceeds Ocean scaling (near-zero over land, negative over marine environments).</a:t>
            </a:r>
          </a:p>
          <a:p>
            <a:pPr marL="0" indent="0">
              <a:buNone/>
            </a:pPr>
            <a:r>
              <a:rPr lang="en-GB" b="1" dirty="0">
                <a:solidFill>
                  <a:schemeClr val="bg1"/>
                </a:solidFill>
              </a:rPr>
              <a:t>Convective &amp; Mixed: CC &amp; Super-CC Scaling</a:t>
            </a:r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Exhibit the highest positive scaling rates globally.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Frequently exceed thermodynamic expectations, driving </a:t>
            </a:r>
            <a:r>
              <a:rPr lang="en-GB" b="1" dirty="0">
                <a:solidFill>
                  <a:schemeClr val="bg1"/>
                </a:solidFill>
              </a:rPr>
              <a:t>super-CC scaling</a:t>
            </a:r>
            <a:r>
              <a:rPr lang="en-GB" dirty="0">
                <a:solidFill>
                  <a:schemeClr val="bg1"/>
                </a:solidFill>
              </a:rPr>
              <a:t> (&gt; 7%/˚ C) especially in the tropics.</a:t>
            </a:r>
          </a:p>
          <a:p>
            <a:pPr marL="0" indent="0">
              <a:buNone/>
            </a:pPr>
            <a:r>
              <a:rPr lang="en-GB" b="1" dirty="0">
                <a:solidFill>
                  <a:schemeClr val="bg1"/>
                </a:solidFill>
              </a:rPr>
              <a:t>Land vs. Ocean Amplification</a:t>
            </a:r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Peak scaling values are concentrated over the </a:t>
            </a:r>
            <a:r>
              <a:rPr lang="en-GB" b="1" dirty="0">
                <a:solidFill>
                  <a:schemeClr val="bg1"/>
                </a:solidFill>
              </a:rPr>
              <a:t>Ocean</a:t>
            </a:r>
            <a:r>
              <a:rPr lang="en-GB" dirty="0">
                <a:solidFill>
                  <a:schemeClr val="bg1"/>
                </a:solidFill>
              </a:rPr>
              <a:t> for Convective, Mixed, and All Storm types.</a:t>
            </a:r>
          </a:p>
          <a:p>
            <a:pPr marL="457200" lvl="1" indent="0">
              <a:buNone/>
            </a:pPr>
            <a:endParaRPr lang="en-GB" dirty="0">
              <a:solidFill>
                <a:schemeClr val="bg1"/>
              </a:solidFill>
            </a:endParaRPr>
          </a:p>
          <a:p>
            <a:pPr marL="0" indent="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None/>
              <a:defRPr/>
            </a:pPr>
            <a:endParaRPr lang="en-GB" sz="2100" dirty="0">
              <a:solidFill>
                <a:schemeClr val="bg1"/>
              </a:solidFill>
              <a:latin typeface="Helvetica Neue"/>
            </a:endParaRPr>
          </a:p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endParaRPr lang="en-GB" sz="2100" dirty="0">
              <a:solidFill>
                <a:srgbClr val="333333"/>
              </a:solidFill>
              <a:latin typeface="Helvetica Neue"/>
            </a:endParaRPr>
          </a:p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endParaRPr lang="en-GB" sz="2100" dirty="0">
              <a:solidFill>
                <a:srgbClr val="333333"/>
              </a:solidFill>
              <a:latin typeface="Helvetica Neue"/>
            </a:endParaRPr>
          </a:p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endParaRPr lang="en-GB" sz="2100" dirty="0">
              <a:solidFill>
                <a:srgbClr val="333333"/>
              </a:solidFill>
              <a:latin typeface="Helvetica Neue"/>
            </a:endParaRPr>
          </a:p>
          <a:p>
            <a:pPr marL="0" marR="0" lvl="0" indent="0" algn="just" fontAlgn="auto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None/>
              <a:tabLst/>
              <a:defRPr/>
            </a:pPr>
            <a:endParaRPr lang="en-GB" sz="2100" dirty="0">
              <a:solidFill>
                <a:srgbClr val="333333"/>
              </a:solidFill>
              <a:latin typeface="Helvetica Neue"/>
            </a:endParaRPr>
          </a:p>
          <a:p>
            <a:pPr marL="0" indent="0"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None/>
              <a:defRPr/>
            </a:pP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4266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A66CE-4816-4D83-96E6-7C728E7BA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1845"/>
            <a:ext cx="10515600" cy="540963"/>
          </a:xfrm>
        </p:spPr>
        <p:txBody>
          <a:bodyPr>
            <a:normAutofit/>
          </a:bodyPr>
          <a:lstStyle/>
          <a:p>
            <a:pPr algn="l"/>
            <a:endParaRPr lang="en-IN" sz="2000" b="1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A89665C-DF1D-4807-BCF9-A198E3B5F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56634"/>
            <a:ext cx="10515600" cy="5397886"/>
          </a:xfrm>
        </p:spPr>
        <p:txBody>
          <a:bodyPr>
            <a:normAutofit/>
          </a:bodyPr>
          <a:lstStyle/>
          <a:p>
            <a:pPr algn="ctr"/>
            <a:endParaRPr lang="en-IN" sz="8000" dirty="0">
              <a:solidFill>
                <a:srgbClr val="00B0F0"/>
              </a:solidFill>
            </a:endParaRPr>
          </a:p>
          <a:p>
            <a:pPr marL="0" indent="0" algn="ctr">
              <a:buNone/>
            </a:pPr>
            <a:endParaRPr lang="en-IN" sz="8000" dirty="0">
              <a:solidFill>
                <a:srgbClr val="00B0F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E07868D-A087-4449-8AB2-B14086FD8EC1}"/>
              </a:ext>
            </a:extLst>
          </p:cNvPr>
          <p:cNvCxnSpPr>
            <a:cxnSpLocks/>
          </p:cNvCxnSpPr>
          <p:nvPr/>
        </p:nvCxnSpPr>
        <p:spPr>
          <a:xfrm>
            <a:off x="838200" y="887481"/>
            <a:ext cx="10515600" cy="0"/>
          </a:xfrm>
          <a:prstGeom prst="line">
            <a:avLst/>
          </a:prstGeom>
          <a:ln w="31750" cmpd="thickThin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237081A-1538-4934-8CE5-B9CD1D1AA9B9}"/>
              </a:ext>
            </a:extLst>
          </p:cNvPr>
          <p:cNvCxnSpPr>
            <a:cxnSpLocks/>
          </p:cNvCxnSpPr>
          <p:nvPr/>
        </p:nvCxnSpPr>
        <p:spPr>
          <a:xfrm>
            <a:off x="838200" y="6399192"/>
            <a:ext cx="10515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7FBB625F-4A5D-30B0-5511-DDA2EAB29232}"/>
              </a:ext>
            </a:extLst>
          </p:cNvPr>
          <p:cNvSpPr txBox="1"/>
          <p:nvPr/>
        </p:nvSpPr>
        <p:spPr>
          <a:xfrm>
            <a:off x="2925925" y="1580117"/>
            <a:ext cx="609755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Thank you!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rkpradhan462@gmail.com</a:t>
            </a:r>
          </a:p>
        </p:txBody>
      </p:sp>
    </p:spTree>
    <p:extLst>
      <p:ext uri="{BB962C8B-B14F-4D97-AF65-F5344CB8AC3E}">
        <p14:creationId xmlns:p14="http://schemas.microsoft.com/office/powerpoint/2010/main" val="3488236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457200" y="438912"/>
            <a:ext cx="7863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/>
            </a:pPr>
            <a:r>
              <a:rPr lang="en-US" sz="2600" b="1">
                <a:solidFill>
                  <a:srgbClr val="1A2B4A"/>
                </a:solidFill>
                <a:latin typeface="Cambria"/>
                <a:ea typeface="Cambria"/>
              </a:rPr>
              <a:t>Motivation</a:t>
            </a:r>
            <a:endParaRPr lang="en-US"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67638" y="1577987"/>
            <a:ext cx="3540065" cy="1682872"/>
          </a:xfrm>
          <a:prstGeom prst="roundRect">
            <a:avLst>
              <a:gd name="adj" fmla="val 4545"/>
            </a:avLst>
          </a:prstGeom>
          <a:solidFill>
            <a:srgbClr val="E8F4F8"/>
          </a:solidFill>
          <a:ln/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F27920F-51EC-33B1-A154-065B7FFF111A}"/>
              </a:ext>
            </a:extLst>
          </p:cNvPr>
          <p:cNvGrpSpPr/>
          <p:nvPr/>
        </p:nvGrpSpPr>
        <p:grpSpPr>
          <a:xfrm>
            <a:off x="502920" y="1581912"/>
            <a:ext cx="548640" cy="548640"/>
            <a:chOff x="640080" y="1737360"/>
            <a:chExt cx="548640" cy="548640"/>
          </a:xfrm>
        </p:grpSpPr>
        <p:sp>
          <p:nvSpPr>
            <p:cNvPr id="6" name="Shape 4"/>
            <p:cNvSpPr/>
            <p:nvPr/>
          </p:nvSpPr>
          <p:spPr>
            <a:xfrm>
              <a:off x="640080" y="1737360"/>
              <a:ext cx="548640" cy="548640"/>
            </a:xfrm>
            <a:prstGeom prst="ellipse">
              <a:avLst/>
            </a:prstGeom>
            <a:solidFill>
              <a:srgbClr val="1565C0"/>
            </a:solidFill>
            <a:ln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 5"/>
            <p:cNvSpPr/>
            <p:nvPr/>
          </p:nvSpPr>
          <p:spPr>
            <a:xfrm>
              <a:off x="640080" y="1737360"/>
              <a:ext cx="548640" cy="5486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Emoji" pitchFamily="34" charset="0"/>
                  <a:ea typeface="Segoe UI Emoji" pitchFamily="34" charset="-122"/>
                  <a:cs typeface="Segoe UI Emoji" pitchFamily="34" charset="-120"/>
                </a:rPr>
                <a:t>⚡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" name="Text 6"/>
          <p:cNvSpPr/>
          <p:nvPr/>
        </p:nvSpPr>
        <p:spPr>
          <a:xfrm>
            <a:off x="1124712" y="1719072"/>
            <a:ext cx="2578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1A2B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Flash flood trigger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640080" y="2139696"/>
            <a:ext cx="3246120" cy="1353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37474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Short-duration rainfall bursts initiate flash floods in both rural and urban catchments, leaving almost no warning time for communities to respond.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37474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(Fadhel et al., 2018; Archer &amp; Fowler, 2018)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270248" y="1572768"/>
            <a:ext cx="3560941" cy="1714187"/>
          </a:xfrm>
          <a:prstGeom prst="roundRect">
            <a:avLst>
              <a:gd name="adj" fmla="val 4545"/>
            </a:avLst>
          </a:prstGeom>
          <a:solidFill>
            <a:srgbClr val="E8F4F8"/>
          </a:solidFill>
          <a:ln/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4270248" y="1554480"/>
            <a:ext cx="548640" cy="548640"/>
          </a:xfrm>
          <a:prstGeom prst="ellipse">
            <a:avLst/>
          </a:prstGeom>
          <a:solidFill>
            <a:srgbClr val="1565C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4268388" y="1557425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Emoji" pitchFamily="34" charset="0"/>
                <a:ea typeface="Segoe UI Emoji" pitchFamily="34" charset="-122"/>
                <a:cs typeface="Segoe UI Emoji" pitchFamily="34" charset="-120"/>
              </a:rPr>
              <a:t>📈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4876464" y="1639721"/>
            <a:ext cx="2578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1A2B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Global intensification underway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4453128" y="2139696"/>
            <a:ext cx="3246120" cy="1353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37474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Extreme rainfall has already intensified at the global scale under anthropogenic warming and is projected to continue rising with further temperature increase.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37474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(Li et al., 2020; Westra et al., 2014; Fowler et al., 2021)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8083296" y="1572768"/>
            <a:ext cx="3566160" cy="1708968"/>
          </a:xfrm>
          <a:prstGeom prst="roundRect">
            <a:avLst>
              <a:gd name="adj" fmla="val 4545"/>
            </a:avLst>
          </a:prstGeom>
          <a:solidFill>
            <a:srgbClr val="E8F4F8"/>
          </a:solidFill>
          <a:ln/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D869EF2-1A9E-2DE8-CB00-1275BE85EF88}"/>
              </a:ext>
            </a:extLst>
          </p:cNvPr>
          <p:cNvGrpSpPr/>
          <p:nvPr/>
        </p:nvGrpSpPr>
        <p:grpSpPr>
          <a:xfrm>
            <a:off x="8229600" y="1627632"/>
            <a:ext cx="548640" cy="548640"/>
            <a:chOff x="8266176" y="1737360"/>
            <a:chExt cx="548640" cy="548640"/>
          </a:xfrm>
        </p:grpSpPr>
        <p:sp>
          <p:nvSpPr>
            <p:cNvPr id="16" name="Shape 14"/>
            <p:cNvSpPr/>
            <p:nvPr/>
          </p:nvSpPr>
          <p:spPr>
            <a:xfrm>
              <a:off x="8266176" y="1737360"/>
              <a:ext cx="548640" cy="548640"/>
            </a:xfrm>
            <a:prstGeom prst="ellipse">
              <a:avLst/>
            </a:prstGeom>
            <a:solidFill>
              <a:srgbClr val="1565C0"/>
            </a:solidFill>
            <a:ln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Text 15"/>
            <p:cNvSpPr/>
            <p:nvPr/>
          </p:nvSpPr>
          <p:spPr>
            <a:xfrm>
              <a:off x="8266176" y="1737360"/>
              <a:ext cx="548640" cy="5486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UI Emoji" pitchFamily="34" charset="0"/>
                  <a:ea typeface="Segoe UI Emoji" pitchFamily="34" charset="-122"/>
                  <a:cs typeface="Segoe UI Emoji" pitchFamily="34" charset="-120"/>
                </a:rPr>
                <a:t>🏙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8" name="Text 16"/>
          <p:cNvSpPr/>
          <p:nvPr/>
        </p:nvSpPr>
        <p:spPr>
          <a:xfrm>
            <a:off x="8855964" y="1741932"/>
            <a:ext cx="2578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1A2B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Planning &amp; hazard mitigation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8250519" y="2134477"/>
            <a:ext cx="3261777" cy="10819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37474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the physical mechanisms of extreme rainfall generation is essential for flood risk planning, infrastructure design, and saving lives.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37474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(Wasko et al., 2016; Moustakis et al., 2021)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5075999-3CA3-3BB3-8496-E1D750513812}"/>
              </a:ext>
            </a:extLst>
          </p:cNvPr>
          <p:cNvCxnSpPr>
            <a:cxnSpLocks/>
          </p:cNvCxnSpPr>
          <p:nvPr/>
        </p:nvCxnSpPr>
        <p:spPr>
          <a:xfrm>
            <a:off x="502920" y="887481"/>
            <a:ext cx="10850880" cy="0"/>
          </a:xfrm>
          <a:prstGeom prst="line">
            <a:avLst/>
          </a:prstGeom>
          <a:ln w="31750" cmpd="thickThin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FADF555-B22B-744A-8F2C-0CE346A99296}"/>
              </a:ext>
            </a:extLst>
          </p:cNvPr>
          <p:cNvCxnSpPr>
            <a:cxnSpLocks/>
          </p:cNvCxnSpPr>
          <p:nvPr/>
        </p:nvCxnSpPr>
        <p:spPr>
          <a:xfrm>
            <a:off x="731520" y="6078412"/>
            <a:ext cx="10515600" cy="0"/>
          </a:xfrm>
          <a:prstGeom prst="line">
            <a:avLst/>
          </a:prstGeom>
          <a:ln w="31750" cmpd="thickThin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40BA0A0E-DC4F-D5BA-47B8-F65B4509C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7152" y="3423954"/>
            <a:ext cx="3576494" cy="227692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AB708AA-02CB-9EA2-F792-4AC19FA432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067" y="3418300"/>
            <a:ext cx="3528824" cy="228228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F55871D-AFD5-2CF8-7761-866EACC636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6156" y="3495391"/>
            <a:ext cx="3588509" cy="212478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457200" y="438912"/>
            <a:ext cx="9144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A2B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Clausius–Clapeyron scaling and its deviations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864337" y="3877263"/>
            <a:ext cx="5066022" cy="432454"/>
          </a:xfrm>
          <a:prstGeom prst="roundRect">
            <a:avLst>
              <a:gd name="adj" fmla="val 14286"/>
            </a:avLst>
          </a:prstGeom>
          <a:solidFill>
            <a:srgbClr val="E3F2FD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872708" y="3868946"/>
            <a:ext cx="5431095" cy="4381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914400">
              <a:defRPr/>
            </a:pPr>
            <a:r>
              <a:rPr lang="en-US" b="1">
                <a:solidFill>
                  <a:srgbClr val="1565C0"/>
                </a:solidFill>
                <a:latin typeface="Cambria"/>
                <a:ea typeface="Cambria"/>
                <a:cs typeface="Cambria" pitchFamily="34" charset="-120"/>
              </a:rPr>
              <a:t> 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1565C0"/>
                </a:solidFill>
                <a:effectLst/>
                <a:uLnTx/>
                <a:uFillTx/>
                <a:latin typeface="Cambria"/>
                <a:ea typeface="Cambria"/>
                <a:cs typeface="Cambria" pitchFamily="34" charset="-120"/>
              </a:rPr>
              <a:t>CC rate 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1A2B4A"/>
                </a:solidFill>
                <a:effectLst/>
                <a:uLnTx/>
                <a:uFillTx/>
                <a:latin typeface="Cambria"/>
                <a:ea typeface="Cambria"/>
                <a:cs typeface="Cambria" pitchFamily="34" charset="-120"/>
              </a:rPr>
              <a:t>≈ 6–7% / °C 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37474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 increase in moisture per </a:t>
            </a:r>
            <a:r>
              <a:rPr lang="en-US" sz="1150" dirty="0">
                <a:solidFill>
                  <a:srgbClr val="37474F"/>
                </a:solidFill>
                <a:latin typeface="Calibri"/>
                <a:ea typeface="Calibri"/>
                <a:cs typeface="Calibri"/>
              </a:rPr>
              <a:t>degree warming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126480" y="1572768"/>
            <a:ext cx="5577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A2B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Observed scaling rates at a glance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142BDF0-9B7B-3ED9-7DA9-0F5C876DD81F}"/>
              </a:ext>
            </a:extLst>
          </p:cNvPr>
          <p:cNvGrpSpPr/>
          <p:nvPr/>
        </p:nvGrpSpPr>
        <p:grpSpPr>
          <a:xfrm>
            <a:off x="5918988" y="2066454"/>
            <a:ext cx="5272449" cy="1802504"/>
            <a:chOff x="5781652" y="2506945"/>
            <a:chExt cx="6032397" cy="2055912"/>
          </a:xfrm>
        </p:grpSpPr>
        <p:sp>
          <p:nvSpPr>
            <p:cNvPr id="37" name="Shape 26">
              <a:extLst>
                <a:ext uri="{FF2B5EF4-FFF2-40B4-BE49-F238E27FC236}">
                  <a16:creationId xmlns:a16="http://schemas.microsoft.com/office/drawing/2014/main" id="{732EBD05-5F68-2571-6131-7750CD3F4B44}"/>
                </a:ext>
              </a:extLst>
            </p:cNvPr>
            <p:cNvSpPr/>
            <p:nvPr/>
          </p:nvSpPr>
          <p:spPr>
            <a:xfrm>
              <a:off x="7417098" y="4207362"/>
              <a:ext cx="4389120" cy="219456"/>
            </a:xfrm>
            <a:prstGeom prst="rect">
              <a:avLst/>
            </a:prstGeom>
            <a:solidFill>
              <a:srgbClr val="E0E0E0"/>
            </a:solidFill>
            <a:ln/>
          </p:spPr>
          <p:txBody>
            <a:bodyPr/>
            <a:lstStyle/>
            <a:p>
              <a:endParaRPr lang="en-GB"/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036C5BC8-4C59-CDCE-7494-39174CF75928}"/>
                </a:ext>
              </a:extLst>
            </p:cNvPr>
            <p:cNvGrpSpPr/>
            <p:nvPr/>
          </p:nvGrpSpPr>
          <p:grpSpPr>
            <a:xfrm>
              <a:off x="5781652" y="2506945"/>
              <a:ext cx="6032397" cy="2055912"/>
              <a:chOff x="5676318" y="2053162"/>
              <a:chExt cx="7875090" cy="2509694"/>
            </a:xfrm>
          </p:grpSpPr>
          <p:sp>
            <p:nvSpPr>
              <p:cNvPr id="39" name="Text 10">
                <a:extLst>
                  <a:ext uri="{FF2B5EF4-FFF2-40B4-BE49-F238E27FC236}">
                    <a16:creationId xmlns:a16="http://schemas.microsoft.com/office/drawing/2014/main" id="{E193AA4E-D6AA-A1BA-F44E-9AF5CF4A5BF6}"/>
                  </a:ext>
                </a:extLst>
              </p:cNvPr>
              <p:cNvSpPr/>
              <p:nvPr/>
            </p:nvSpPr>
            <p:spPr>
              <a:xfrm>
                <a:off x="5676318" y="2053162"/>
                <a:ext cx="2004642" cy="324278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algn="r"/>
                <a:r>
                  <a:rPr lang="en-US" sz="1100">
                    <a:solidFill>
                      <a:srgbClr val="37474F"/>
                    </a:solidFill>
                    <a:latin typeface="Calibri"/>
                    <a:ea typeface="Calibri"/>
                    <a:cs typeface="Calibri"/>
                  </a:rPr>
                  <a:t>Sub-CC / negative CC</a:t>
                </a:r>
                <a:endParaRPr lang="en-US" sz="1100" dirty="0"/>
              </a:p>
            </p:txBody>
          </p:sp>
          <p:sp>
            <p:nvSpPr>
              <p:cNvPr id="40" name="Shape 11">
                <a:extLst>
                  <a:ext uri="{FF2B5EF4-FFF2-40B4-BE49-F238E27FC236}">
                    <a16:creationId xmlns:a16="http://schemas.microsoft.com/office/drawing/2014/main" id="{C8AAC59E-44F6-1BFB-B443-FAD9F59D532E}"/>
                  </a:ext>
                </a:extLst>
              </p:cNvPr>
              <p:cNvSpPr/>
              <p:nvPr/>
            </p:nvSpPr>
            <p:spPr>
              <a:xfrm>
                <a:off x="7808976" y="2097656"/>
                <a:ext cx="4015401" cy="290713"/>
              </a:xfrm>
              <a:prstGeom prst="rect">
                <a:avLst/>
              </a:prstGeom>
              <a:solidFill>
                <a:srgbClr val="E0E0E0"/>
              </a:solidFill>
              <a:ln/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1" name="Shape 12">
                <a:extLst>
                  <a:ext uri="{FF2B5EF4-FFF2-40B4-BE49-F238E27FC236}">
                    <a16:creationId xmlns:a16="http://schemas.microsoft.com/office/drawing/2014/main" id="{7941AEC4-CA58-D0F6-C78A-9CC06934EA31}"/>
                  </a:ext>
                </a:extLst>
              </p:cNvPr>
              <p:cNvSpPr/>
              <p:nvPr/>
            </p:nvSpPr>
            <p:spPr>
              <a:xfrm>
                <a:off x="7808976" y="2121408"/>
                <a:ext cx="1097280" cy="219456"/>
              </a:xfrm>
              <a:prstGeom prst="rect">
                <a:avLst/>
              </a:prstGeom>
              <a:solidFill>
                <a:srgbClr val="B0BEC5"/>
              </a:solidFill>
              <a:ln/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2" name="Text 13">
                <a:extLst>
                  <a:ext uri="{FF2B5EF4-FFF2-40B4-BE49-F238E27FC236}">
                    <a16:creationId xmlns:a16="http://schemas.microsoft.com/office/drawing/2014/main" id="{1F961A1E-D057-786E-6018-DC2B696AA19B}"/>
                  </a:ext>
                </a:extLst>
              </p:cNvPr>
              <p:cNvSpPr/>
              <p:nvPr/>
            </p:nvSpPr>
            <p:spPr>
              <a:xfrm>
                <a:off x="8979408" y="2103120"/>
                <a:ext cx="1280160" cy="256032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>
                  <a:buNone/>
                </a:pPr>
                <a:r>
                  <a:rPr lang="en-US" sz="1150" b="1" dirty="0">
                    <a:solidFill>
                      <a:srgbClr val="607D8B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&lt; 6%/°C</a:t>
                </a:r>
                <a:endParaRPr lang="en-US" sz="1150" dirty="0"/>
              </a:p>
            </p:txBody>
          </p:sp>
          <p:sp>
            <p:nvSpPr>
              <p:cNvPr id="43" name="Text 14">
                <a:extLst>
                  <a:ext uri="{FF2B5EF4-FFF2-40B4-BE49-F238E27FC236}">
                    <a16:creationId xmlns:a16="http://schemas.microsoft.com/office/drawing/2014/main" id="{9C8CEEA4-152F-C501-5E81-46B6387135EF}"/>
                  </a:ext>
                </a:extLst>
              </p:cNvPr>
              <p:cNvSpPr/>
              <p:nvPr/>
            </p:nvSpPr>
            <p:spPr>
              <a:xfrm>
                <a:off x="7808976" y="2368296"/>
                <a:ext cx="4389120" cy="164592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>
                  <a:buNone/>
                </a:pPr>
                <a:r>
                  <a:rPr lang="en-US" sz="950" i="1" dirty="0">
                    <a:solidFill>
                      <a:srgbClr val="9E9E9E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Drobinski et al., 2016</a:t>
                </a:r>
                <a:endParaRPr lang="en-US" sz="950" dirty="0"/>
              </a:p>
            </p:txBody>
          </p:sp>
          <p:sp>
            <p:nvSpPr>
              <p:cNvPr id="44" name="Text 15">
                <a:extLst>
                  <a:ext uri="{FF2B5EF4-FFF2-40B4-BE49-F238E27FC236}">
                    <a16:creationId xmlns:a16="http://schemas.microsoft.com/office/drawing/2014/main" id="{EBCC798A-73BF-2672-DACA-339CF8D67191}"/>
                  </a:ext>
                </a:extLst>
              </p:cNvPr>
              <p:cNvSpPr/>
              <p:nvPr/>
            </p:nvSpPr>
            <p:spPr>
              <a:xfrm>
                <a:off x="5693307" y="2761487"/>
                <a:ext cx="1987653" cy="275088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algn="r"/>
                <a:r>
                  <a:rPr lang="en-US" sz="1100" b="1">
                    <a:solidFill>
                      <a:srgbClr val="37474F"/>
                    </a:solidFill>
                    <a:latin typeface="Calibri"/>
                    <a:ea typeface="Calibri"/>
                    <a:cs typeface="Calibri"/>
                  </a:rPr>
                  <a:t> (Thermodynamic </a:t>
                </a:r>
                <a:r>
                  <a:rPr lang="en-US" sz="1100" b="1" dirty="0">
                    <a:solidFill>
                      <a:srgbClr val="37474F"/>
                    </a:solidFill>
                    <a:latin typeface="Calibri"/>
                    <a:ea typeface="Calibri"/>
                    <a:cs typeface="Calibri"/>
                  </a:rPr>
                  <a:t>CC)</a:t>
                </a:r>
                <a:endParaRPr lang="en-US" sz="1100" dirty="0">
                  <a:latin typeface="Calibri"/>
                  <a:ea typeface="Calibri"/>
                  <a:cs typeface="Calibri"/>
                </a:endParaRPr>
              </a:p>
            </p:txBody>
          </p:sp>
          <p:sp>
            <p:nvSpPr>
              <p:cNvPr id="45" name="Shape 16">
                <a:extLst>
                  <a:ext uri="{FF2B5EF4-FFF2-40B4-BE49-F238E27FC236}">
                    <a16:creationId xmlns:a16="http://schemas.microsoft.com/office/drawing/2014/main" id="{74A6C581-C8DE-F89C-C9C4-EBD548DB55BA}"/>
                  </a:ext>
                </a:extLst>
              </p:cNvPr>
              <p:cNvSpPr/>
              <p:nvPr/>
            </p:nvSpPr>
            <p:spPr>
              <a:xfrm>
                <a:off x="7808976" y="2782229"/>
                <a:ext cx="4508029" cy="227374"/>
              </a:xfrm>
              <a:prstGeom prst="rect">
                <a:avLst/>
              </a:prstGeom>
              <a:solidFill>
                <a:srgbClr val="E0E0E0"/>
              </a:solidFill>
              <a:ln/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6" name="Shape 17">
                <a:extLst>
                  <a:ext uri="{FF2B5EF4-FFF2-40B4-BE49-F238E27FC236}">
                    <a16:creationId xmlns:a16="http://schemas.microsoft.com/office/drawing/2014/main" id="{6EAE7559-244C-DFAE-2D35-A2F374D41CC4}"/>
                  </a:ext>
                </a:extLst>
              </p:cNvPr>
              <p:cNvSpPr/>
              <p:nvPr/>
            </p:nvSpPr>
            <p:spPr>
              <a:xfrm>
                <a:off x="7808976" y="2798064"/>
                <a:ext cx="2194560" cy="219456"/>
              </a:xfrm>
              <a:prstGeom prst="rect">
                <a:avLst/>
              </a:prstGeom>
              <a:solidFill>
                <a:srgbClr val="1565C0"/>
              </a:solidFill>
              <a:ln/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7" name="Text 18">
                <a:extLst>
                  <a:ext uri="{FF2B5EF4-FFF2-40B4-BE49-F238E27FC236}">
                    <a16:creationId xmlns:a16="http://schemas.microsoft.com/office/drawing/2014/main" id="{FA693782-7DBB-6D9B-B53A-5617957A40F0}"/>
                  </a:ext>
                </a:extLst>
              </p:cNvPr>
              <p:cNvSpPr/>
              <p:nvPr/>
            </p:nvSpPr>
            <p:spPr>
              <a:xfrm>
                <a:off x="10076688" y="2779776"/>
                <a:ext cx="1280160" cy="256032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>
                  <a:buNone/>
                </a:pPr>
                <a:r>
                  <a:rPr lang="en-US" sz="1150" b="1" dirty="0">
                    <a:solidFill>
                      <a:srgbClr val="1565C0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~6–7%/°C</a:t>
                </a:r>
                <a:endParaRPr lang="en-US" sz="1150" dirty="0"/>
              </a:p>
            </p:txBody>
          </p:sp>
          <p:sp>
            <p:nvSpPr>
              <p:cNvPr id="48" name="Text 19">
                <a:extLst>
                  <a:ext uri="{FF2B5EF4-FFF2-40B4-BE49-F238E27FC236}">
                    <a16:creationId xmlns:a16="http://schemas.microsoft.com/office/drawing/2014/main" id="{B1C3FD5E-BA66-3FE5-4655-ED0D21731D41}"/>
                  </a:ext>
                </a:extLst>
              </p:cNvPr>
              <p:cNvSpPr/>
              <p:nvPr/>
            </p:nvSpPr>
            <p:spPr>
              <a:xfrm>
                <a:off x="7808976" y="3044952"/>
                <a:ext cx="4389120" cy="164592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>
                  <a:buNone/>
                </a:pPr>
                <a:r>
                  <a:rPr lang="en-US" sz="950" i="1" dirty="0">
                    <a:solidFill>
                      <a:srgbClr val="9E9E9E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Trenberth et al., 2003</a:t>
                </a:r>
                <a:endParaRPr lang="en-US" sz="950" dirty="0"/>
              </a:p>
            </p:txBody>
          </p:sp>
          <p:sp>
            <p:nvSpPr>
              <p:cNvPr id="49" name="Text 20">
                <a:extLst>
                  <a:ext uri="{FF2B5EF4-FFF2-40B4-BE49-F238E27FC236}">
                    <a16:creationId xmlns:a16="http://schemas.microsoft.com/office/drawing/2014/main" id="{3F2D41EA-8637-53ED-2FBE-BE5E3CBA55A0}"/>
                  </a:ext>
                </a:extLst>
              </p:cNvPr>
              <p:cNvSpPr/>
              <p:nvPr/>
            </p:nvSpPr>
            <p:spPr>
              <a:xfrm>
                <a:off x="6126480" y="3438144"/>
                <a:ext cx="1554480" cy="292608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r">
                  <a:buNone/>
                </a:pPr>
                <a:r>
                  <a:rPr lang="en-US" sz="1100" dirty="0">
                    <a:solidFill>
                      <a:srgbClr val="37474F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Super-CC (2×CC)</a:t>
                </a:r>
                <a:endParaRPr lang="en-US" sz="1100" dirty="0"/>
              </a:p>
            </p:txBody>
          </p:sp>
          <p:sp>
            <p:nvSpPr>
              <p:cNvPr id="50" name="Shape 21">
                <a:extLst>
                  <a:ext uri="{FF2B5EF4-FFF2-40B4-BE49-F238E27FC236}">
                    <a16:creationId xmlns:a16="http://schemas.microsoft.com/office/drawing/2014/main" id="{E6DC6AD6-3B5D-313B-FDF2-1FD90ECC72E7}"/>
                  </a:ext>
                </a:extLst>
              </p:cNvPr>
              <p:cNvSpPr/>
              <p:nvPr/>
            </p:nvSpPr>
            <p:spPr>
              <a:xfrm>
                <a:off x="7808976" y="3458885"/>
                <a:ext cx="4813800" cy="235291"/>
              </a:xfrm>
              <a:prstGeom prst="rect">
                <a:avLst/>
              </a:prstGeom>
              <a:solidFill>
                <a:srgbClr val="E0E0E0"/>
              </a:solidFill>
              <a:ln/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1" name="Shape 22">
                <a:extLst>
                  <a:ext uri="{FF2B5EF4-FFF2-40B4-BE49-F238E27FC236}">
                    <a16:creationId xmlns:a16="http://schemas.microsoft.com/office/drawing/2014/main" id="{02E78C87-CBED-1288-980F-AC2E14964FD0}"/>
                  </a:ext>
                </a:extLst>
              </p:cNvPr>
              <p:cNvSpPr/>
              <p:nvPr/>
            </p:nvSpPr>
            <p:spPr>
              <a:xfrm>
                <a:off x="7808976" y="3474720"/>
                <a:ext cx="3291840" cy="219456"/>
              </a:xfrm>
              <a:prstGeom prst="rect">
                <a:avLst/>
              </a:prstGeom>
              <a:solidFill>
                <a:srgbClr val="00838F"/>
              </a:solidFill>
              <a:ln/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2" name="Text 23">
                <a:extLst>
                  <a:ext uri="{FF2B5EF4-FFF2-40B4-BE49-F238E27FC236}">
                    <a16:creationId xmlns:a16="http://schemas.microsoft.com/office/drawing/2014/main" id="{1E76F339-5BB0-3CDA-BF52-52D651D03E17}"/>
                  </a:ext>
                </a:extLst>
              </p:cNvPr>
              <p:cNvSpPr/>
              <p:nvPr/>
            </p:nvSpPr>
            <p:spPr>
              <a:xfrm>
                <a:off x="11173968" y="3456432"/>
                <a:ext cx="1280160" cy="256032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>
                  <a:buNone/>
                </a:pPr>
                <a:r>
                  <a:rPr lang="en-US" sz="1150" b="1" dirty="0">
                    <a:solidFill>
                      <a:srgbClr val="00838F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~14%/°C</a:t>
                </a:r>
                <a:endParaRPr lang="en-US" sz="1150" dirty="0"/>
              </a:p>
            </p:txBody>
          </p:sp>
          <p:sp>
            <p:nvSpPr>
              <p:cNvPr id="53" name="Text 24">
                <a:extLst>
                  <a:ext uri="{FF2B5EF4-FFF2-40B4-BE49-F238E27FC236}">
                    <a16:creationId xmlns:a16="http://schemas.microsoft.com/office/drawing/2014/main" id="{6B4EF5DD-6E58-D71F-11F2-92D30EC1D78A}"/>
                  </a:ext>
                </a:extLst>
              </p:cNvPr>
              <p:cNvSpPr/>
              <p:nvPr/>
            </p:nvSpPr>
            <p:spPr>
              <a:xfrm>
                <a:off x="7808976" y="3721608"/>
                <a:ext cx="4389120" cy="164592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>
                  <a:buNone/>
                </a:pPr>
                <a:r>
                  <a:rPr lang="en-US" sz="950" i="1" dirty="0">
                    <a:solidFill>
                      <a:srgbClr val="9E9E9E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Ali et al., 2021</a:t>
                </a:r>
                <a:endParaRPr lang="en-US" sz="950" dirty="0"/>
              </a:p>
            </p:txBody>
          </p:sp>
          <p:sp>
            <p:nvSpPr>
              <p:cNvPr id="54" name="Text 25">
                <a:extLst>
                  <a:ext uri="{FF2B5EF4-FFF2-40B4-BE49-F238E27FC236}">
                    <a16:creationId xmlns:a16="http://schemas.microsoft.com/office/drawing/2014/main" id="{53FEB190-2D90-BD1B-824C-D865101622C6}"/>
                  </a:ext>
                </a:extLst>
              </p:cNvPr>
              <p:cNvSpPr/>
              <p:nvPr/>
            </p:nvSpPr>
            <p:spPr>
              <a:xfrm>
                <a:off x="6126480" y="4114800"/>
                <a:ext cx="1554480" cy="292608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r">
                  <a:buNone/>
                </a:pPr>
                <a:r>
                  <a:rPr lang="en-US" sz="1100" dirty="0">
                    <a:solidFill>
                      <a:srgbClr val="37474F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Super-CC (3×CC)</a:t>
                </a:r>
                <a:endParaRPr lang="en-US" sz="1100" dirty="0"/>
              </a:p>
            </p:txBody>
          </p:sp>
          <p:sp>
            <p:nvSpPr>
              <p:cNvPr id="55" name="Shape 27">
                <a:extLst>
                  <a:ext uri="{FF2B5EF4-FFF2-40B4-BE49-F238E27FC236}">
                    <a16:creationId xmlns:a16="http://schemas.microsoft.com/office/drawing/2014/main" id="{4E7C572E-788C-5FBC-6333-E5283CD620DD}"/>
                  </a:ext>
                </a:extLst>
              </p:cNvPr>
              <p:cNvSpPr/>
              <p:nvPr/>
            </p:nvSpPr>
            <p:spPr>
              <a:xfrm>
                <a:off x="7808976" y="4151376"/>
                <a:ext cx="4389120" cy="219456"/>
              </a:xfrm>
              <a:prstGeom prst="rect">
                <a:avLst/>
              </a:prstGeom>
              <a:solidFill>
                <a:srgbClr val="F57C00"/>
              </a:solidFill>
              <a:ln/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6" name="Text 28">
                <a:extLst>
                  <a:ext uri="{FF2B5EF4-FFF2-40B4-BE49-F238E27FC236}">
                    <a16:creationId xmlns:a16="http://schemas.microsoft.com/office/drawing/2014/main" id="{134F62B4-242D-72BA-CF57-39DF6310BB7F}"/>
                  </a:ext>
                </a:extLst>
              </p:cNvPr>
              <p:cNvSpPr/>
              <p:nvPr/>
            </p:nvSpPr>
            <p:spPr>
              <a:xfrm>
                <a:off x="12271248" y="4133088"/>
                <a:ext cx="1280160" cy="256032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>
                  <a:buNone/>
                </a:pPr>
                <a:r>
                  <a:rPr lang="en-US" sz="1150" b="1" dirty="0">
                    <a:solidFill>
                      <a:srgbClr val="F57C00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~21%/°C</a:t>
                </a:r>
                <a:endParaRPr lang="en-US" sz="1150" dirty="0"/>
              </a:p>
            </p:txBody>
          </p:sp>
          <p:sp>
            <p:nvSpPr>
              <p:cNvPr id="57" name="Text 29">
                <a:extLst>
                  <a:ext uri="{FF2B5EF4-FFF2-40B4-BE49-F238E27FC236}">
                    <a16:creationId xmlns:a16="http://schemas.microsoft.com/office/drawing/2014/main" id="{E76F9A57-A17B-F4A5-A10A-F9CEAFEC997B}"/>
                  </a:ext>
                </a:extLst>
              </p:cNvPr>
              <p:cNvSpPr/>
              <p:nvPr/>
            </p:nvSpPr>
            <p:spPr>
              <a:xfrm>
                <a:off x="7808976" y="4398264"/>
                <a:ext cx="4389120" cy="164592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>
                  <a:buNone/>
                </a:pPr>
                <a:r>
                  <a:rPr lang="en-US" sz="950" i="1" dirty="0">
                    <a:solidFill>
                      <a:srgbClr val="9E9E9E"/>
                    </a:solidFill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Guerriero et al., 2018</a:t>
                </a:r>
                <a:endParaRPr lang="en-US" sz="950" dirty="0"/>
              </a:p>
            </p:txBody>
          </p:sp>
        </p:grpSp>
      </p:grpSp>
      <p:pic>
        <p:nvPicPr>
          <p:cNvPr id="59" name="Picture 58">
            <a:extLst>
              <a:ext uri="{FF2B5EF4-FFF2-40B4-BE49-F238E27FC236}">
                <a16:creationId xmlns:a16="http://schemas.microsoft.com/office/drawing/2014/main" id="{1EF9427B-42D7-1AFF-4DAB-296A5D47F6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555" y="4984926"/>
            <a:ext cx="4913541" cy="666982"/>
          </a:xfrm>
          <a:prstGeom prst="rect">
            <a:avLst/>
          </a:prstGeom>
        </p:spPr>
      </p:pic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D9ED40EC-F657-4E09-22C7-4BE9182AC94C}"/>
              </a:ext>
            </a:extLst>
          </p:cNvPr>
          <p:cNvCxnSpPr>
            <a:cxnSpLocks/>
          </p:cNvCxnSpPr>
          <p:nvPr/>
        </p:nvCxnSpPr>
        <p:spPr>
          <a:xfrm>
            <a:off x="531845" y="887481"/>
            <a:ext cx="10821955" cy="0"/>
          </a:xfrm>
          <a:prstGeom prst="line">
            <a:avLst/>
          </a:prstGeom>
          <a:ln w="31750" cmpd="thickThin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75600194-EC83-7593-4BC8-670E3B643835}"/>
              </a:ext>
            </a:extLst>
          </p:cNvPr>
          <p:cNvCxnSpPr>
            <a:cxnSpLocks/>
          </p:cNvCxnSpPr>
          <p:nvPr/>
        </p:nvCxnSpPr>
        <p:spPr>
          <a:xfrm>
            <a:off x="868680" y="6181048"/>
            <a:ext cx="10515600" cy="0"/>
          </a:xfrm>
          <a:prstGeom prst="line">
            <a:avLst/>
          </a:prstGeom>
          <a:ln w="31750" cmpd="thickThin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429261B6-3105-4068-26FE-6E4202317C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9622" y="1097071"/>
            <a:ext cx="1519304" cy="7494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8C5FF7E-AAFA-56EE-FC35-9AEBD9A5B39A}"/>
              </a:ext>
            </a:extLst>
          </p:cNvPr>
          <p:cNvSpPr txBox="1"/>
          <p:nvPr/>
        </p:nvSpPr>
        <p:spPr>
          <a:xfrm>
            <a:off x="1032851" y="2076297"/>
            <a:ext cx="4208059" cy="13542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i="1">
                <a:ea typeface="Calibri"/>
                <a:cs typeface="Calibri"/>
              </a:rPr>
              <a:t>e</a:t>
            </a:r>
            <a:r>
              <a:rPr lang="en-US" sz="1400" i="1">
                <a:ea typeface="Calibri"/>
                <a:cs typeface="Calibri"/>
              </a:rPr>
              <a:t>s</a:t>
            </a:r>
            <a:r>
              <a:rPr lang="en-US">
                <a:ea typeface="Calibri"/>
                <a:cs typeface="Calibri"/>
              </a:rPr>
              <a:t> = Saturation vapor pressure</a:t>
            </a:r>
          </a:p>
          <a:p>
            <a:r>
              <a:rPr lang="en-US" i="1">
                <a:ea typeface="Calibri"/>
                <a:cs typeface="Calibri"/>
              </a:rPr>
              <a:t>T   </a:t>
            </a:r>
            <a:r>
              <a:rPr lang="en-US">
                <a:ea typeface="Calibri"/>
                <a:cs typeface="Calibri"/>
              </a:rPr>
              <a:t>= Temperature</a:t>
            </a:r>
            <a:endParaRPr lang="en-US" dirty="0">
              <a:ea typeface="Calibri"/>
              <a:cs typeface="Calibri"/>
            </a:endParaRPr>
          </a:p>
          <a:p>
            <a:r>
              <a:rPr lang="en-US" i="1" dirty="0" err="1">
                <a:ea typeface="Calibri"/>
                <a:cs typeface="Calibri"/>
              </a:rPr>
              <a:t>L</a:t>
            </a:r>
            <a:r>
              <a:rPr lang="en-US" sz="1400" i="1" dirty="0" err="1">
                <a:ea typeface="Calibri"/>
                <a:cs typeface="Calibri"/>
              </a:rPr>
              <a:t>v</a:t>
            </a:r>
            <a:r>
              <a:rPr lang="en-US" i="1" dirty="0">
                <a:ea typeface="Calibri"/>
                <a:cs typeface="Calibri"/>
              </a:rPr>
              <a:t>  </a:t>
            </a:r>
            <a:r>
              <a:rPr lang="en-US" dirty="0">
                <a:ea typeface="Calibri"/>
                <a:cs typeface="Calibri"/>
              </a:rPr>
              <a:t>= Latent heat of vaporization</a:t>
            </a:r>
          </a:p>
          <a:p>
            <a:r>
              <a:rPr lang="en-US" sz="2000" i="1" dirty="0" err="1">
                <a:ea typeface="Calibri"/>
                <a:cs typeface="Calibri"/>
              </a:rPr>
              <a:t>R</a:t>
            </a:r>
            <a:r>
              <a:rPr lang="en-US" sz="1400" i="1" dirty="0" err="1">
                <a:ea typeface="Calibri"/>
                <a:cs typeface="Calibri"/>
              </a:rPr>
              <a:t>v</a:t>
            </a:r>
            <a:r>
              <a:rPr lang="en-US" sz="1050" i="1" dirty="0">
                <a:ea typeface="Calibri"/>
                <a:cs typeface="Calibri"/>
              </a:rPr>
              <a:t>  </a:t>
            </a:r>
            <a:r>
              <a:rPr lang="en-US" dirty="0">
                <a:ea typeface="Calibri"/>
                <a:cs typeface="Calibri"/>
              </a:rPr>
              <a:t>= Water vapor gas constant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457200" y="438912"/>
            <a:ext cx="8686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A2B4A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    What does storm type reveal about scaling?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0A5AE6F-2E3D-3FB1-88A4-72EE45FEBB9B}"/>
              </a:ext>
            </a:extLst>
          </p:cNvPr>
          <p:cNvGrpSpPr/>
          <p:nvPr/>
        </p:nvGrpSpPr>
        <p:grpSpPr>
          <a:xfrm>
            <a:off x="524824" y="1732788"/>
            <a:ext cx="5340220" cy="1911096"/>
            <a:chOff x="487680" y="1444752"/>
            <a:chExt cx="5340220" cy="1911096"/>
          </a:xfrm>
        </p:grpSpPr>
        <p:sp>
          <p:nvSpPr>
            <p:cNvPr id="8" name="Text 6"/>
            <p:cNvSpPr/>
            <p:nvPr/>
          </p:nvSpPr>
          <p:spPr>
            <a:xfrm>
              <a:off x="615820" y="1444752"/>
              <a:ext cx="521208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1A2B4A"/>
                  </a:solidFill>
                  <a:effectLst/>
                  <a:uLnTx/>
                  <a:uFillTx/>
                  <a:latin typeface="Calibri" pitchFamily="34" charset="0"/>
                  <a:ea typeface="Calibri" pitchFamily="34" charset="-122"/>
                  <a:cs typeface="Calibri" pitchFamily="34" charset="-120"/>
                </a:rPr>
                <a:t>The unresolved question: storm type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ext 7"/>
            <p:cNvSpPr/>
            <p:nvPr/>
          </p:nvSpPr>
          <p:spPr>
            <a:xfrm>
              <a:off x="487680" y="1874520"/>
              <a:ext cx="5212080" cy="148132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171450" marR="0" lvl="0" indent="-171450" algn="l" defTabSz="914400" rtl="0" eaLnBrk="1" fontAlgn="auto" latinLnBrk="0" hangingPunct="1">
                <a:lnSpc>
                  <a:spcPct val="116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37474F"/>
                  </a:solidFill>
                  <a:effectLst/>
                  <a:uLnTx/>
                  <a:uFillTx/>
                  <a:latin typeface="Calibri" pitchFamily="34" charset="0"/>
                  <a:ea typeface="Calibri" pitchFamily="34" charset="-122"/>
                  <a:cs typeface="Calibri" pitchFamily="34" charset="-120"/>
                </a:rPr>
                <a:t>Molnar et al. (2015) (Switzerland) : mixing convective and stratiform storm types inflates apparent scaling rates. </a:t>
              </a:r>
            </a:p>
            <a:p>
              <a:pPr marL="171450" marR="0" lvl="0" indent="-171450" algn="l" defTabSz="914400" rtl="0" eaLnBrk="1" fontAlgn="auto" latinLnBrk="0" hangingPunct="1">
                <a:lnSpc>
                  <a:spcPct val="116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37474F"/>
                  </a:solidFill>
                  <a:effectLst/>
                  <a:uLnTx/>
                  <a:uFillTx/>
                  <a:latin typeface="Calibri" pitchFamily="34" charset="0"/>
                  <a:ea typeface="Calibri" pitchFamily="34" charset="-122"/>
                  <a:cs typeface="Calibri" pitchFamily="34" charset="-120"/>
                </a:rPr>
                <a:t>Da Silva &amp; Haerter (2025) (Germany)</a:t>
              </a:r>
              <a:r>
                <a:rPr lang="en-US" sz="1200" dirty="0">
                  <a:solidFill>
                    <a:srgbClr val="37474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: 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37474F"/>
                  </a:solidFill>
                  <a:effectLst/>
                  <a:uLnTx/>
                  <a:uFillTx/>
                  <a:latin typeface="Calibri" pitchFamily="34" charset="0"/>
                  <a:ea typeface="Calibri" pitchFamily="34" charset="-122"/>
                  <a:cs typeface="Calibri" pitchFamily="34" charset="-120"/>
                </a:rPr>
                <a:t>super-CC signal is primarily driven by a statistical shift toward convective precipitation at higher temperatures — not by convective invigoration alone.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16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16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200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16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16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37474F"/>
                  </a:solidFill>
                  <a:effectLst/>
                  <a:uLnTx/>
                  <a:uFillTx/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  A storm-type-resolved, globally applicable scaling framework is still lacking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37474F"/>
                  </a:solidFill>
                  <a:effectLst/>
                  <a:uLnTx/>
                  <a:uFillTx/>
                  <a:latin typeface="Calibri" pitchFamily="34" charset="0"/>
                  <a:ea typeface="Calibri" pitchFamily="34" charset="-122"/>
                  <a:cs typeface="Calibri" pitchFamily="34" charset="-120"/>
                </a:rPr>
                <a:t>.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0" name="Text 8"/>
          <p:cNvSpPr/>
          <p:nvPr/>
        </p:nvSpPr>
        <p:spPr>
          <a:xfrm>
            <a:off x="6126480" y="1572768"/>
            <a:ext cx="5577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A2B4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This study asks…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6126480" y="1920240"/>
            <a:ext cx="5577840" cy="96012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 w="12700">
            <a:solidFill>
              <a:srgbClr val="1565C0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6291072" y="2103120"/>
            <a:ext cx="585216" cy="585216"/>
          </a:xfrm>
          <a:prstGeom prst="ellipse">
            <a:avLst/>
          </a:prstGeom>
          <a:solidFill>
            <a:srgbClr val="1565C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291072" y="2103120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RQ1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7022592" y="2029968"/>
            <a:ext cx="4535424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lvl="0" defTabSz="914400">
              <a:lnSpc>
                <a:spcPct val="112000"/>
              </a:lnSpc>
              <a:defRPr/>
            </a:pPr>
            <a:r>
              <a:rPr lang="en-GB" sz="1150" dirty="0">
                <a:solidFill>
                  <a:srgbClr val="3747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physically meaningful and robust is a storm classification based on ambient thermodynamic environments (Tb, CAPE, CIN)?</a:t>
            </a:r>
            <a:endParaRPr lang="en-US" sz="1150" dirty="0">
              <a:solidFill>
                <a:srgbClr val="37474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6126480" y="3026664"/>
            <a:ext cx="5577840" cy="96012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 w="12700">
            <a:solidFill>
              <a:srgbClr val="00838F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291072" y="3209544"/>
            <a:ext cx="585216" cy="585216"/>
          </a:xfrm>
          <a:prstGeom prst="ellipse">
            <a:avLst/>
          </a:prstGeom>
          <a:solidFill>
            <a:srgbClr val="00838F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291072" y="3209544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RQ2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7022592" y="3136392"/>
            <a:ext cx="4535424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lvl="0" defTabSz="914400">
              <a:lnSpc>
                <a:spcPct val="112000"/>
              </a:lnSpc>
              <a:defRPr/>
            </a:pPr>
            <a:r>
              <a:rPr lang="en-US" sz="1150" dirty="0">
                <a:solidFill>
                  <a:srgbClr val="3747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does extreme precipitation–temperature scaling differ across storm types (severe convective, moderate convective, stratiform)?</a:t>
            </a:r>
            <a:endParaRPr lang="en-US" sz="1150" dirty="0">
              <a:solidFill>
                <a:prstClr val="black"/>
              </a:solidFill>
            </a:endParaRPr>
          </a:p>
        </p:txBody>
      </p:sp>
      <p:sp>
        <p:nvSpPr>
          <p:cNvPr id="19" name="Shape 17"/>
          <p:cNvSpPr/>
          <p:nvPr/>
        </p:nvSpPr>
        <p:spPr>
          <a:xfrm>
            <a:off x="6126480" y="4133088"/>
            <a:ext cx="5577840" cy="96012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 w="12700">
            <a:solidFill>
              <a:srgbClr val="F57C00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6291072" y="4315968"/>
            <a:ext cx="585216" cy="585216"/>
          </a:xfrm>
          <a:prstGeom prst="ellipse">
            <a:avLst/>
          </a:prstGeom>
          <a:solidFill>
            <a:srgbClr val="F57C0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6291072" y="4315968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RQ3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7022592" y="4242816"/>
            <a:ext cx="4535424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lvl="0" defTabSz="914400">
              <a:lnSpc>
                <a:spcPct val="112000"/>
              </a:lnSpc>
              <a:defRPr/>
            </a:pPr>
            <a:r>
              <a:rPr lang="en-GB" sz="1150" dirty="0">
                <a:solidFill>
                  <a:srgbClr val="3747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 these scaling behaviours and thermodynamic sensitivities diverge between land and ocean regions?</a:t>
            </a:r>
            <a:endParaRPr lang="en-US" sz="1150" dirty="0">
              <a:solidFill>
                <a:srgbClr val="37474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C392F776-2039-4BE6-66EA-A3BB382F6B85}"/>
              </a:ext>
            </a:extLst>
          </p:cNvPr>
          <p:cNvCxnSpPr>
            <a:cxnSpLocks/>
          </p:cNvCxnSpPr>
          <p:nvPr/>
        </p:nvCxnSpPr>
        <p:spPr>
          <a:xfrm>
            <a:off x="699796" y="887481"/>
            <a:ext cx="10654004" cy="0"/>
          </a:xfrm>
          <a:prstGeom prst="line">
            <a:avLst/>
          </a:prstGeom>
          <a:ln w="31750" cmpd="thickThin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454A2CF4-895B-FEE8-50BB-58DC423B32AB}"/>
              </a:ext>
            </a:extLst>
          </p:cNvPr>
          <p:cNvCxnSpPr>
            <a:cxnSpLocks/>
          </p:cNvCxnSpPr>
          <p:nvPr/>
        </p:nvCxnSpPr>
        <p:spPr>
          <a:xfrm>
            <a:off x="868680" y="6265024"/>
            <a:ext cx="10515600" cy="0"/>
          </a:xfrm>
          <a:prstGeom prst="line">
            <a:avLst/>
          </a:prstGeom>
          <a:ln w="31750" cmpd="thickThin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A66CE-4816-4D83-96E6-7C728E7BA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1845"/>
            <a:ext cx="10515600" cy="540963"/>
          </a:xfrm>
        </p:spPr>
        <p:txBody>
          <a:bodyPr>
            <a:normAutofit/>
          </a:bodyPr>
          <a:lstStyle/>
          <a:p>
            <a:pPr algn="l"/>
            <a:r>
              <a:rPr lang="en-IN" sz="2600" b="1" cap="none" dirty="0">
                <a:solidFill>
                  <a:srgbClr val="1A2B4A"/>
                </a:solidFill>
                <a:latin typeface="Cambria" pitchFamily="34" charset="0"/>
                <a:ea typeface="Cambria" pitchFamily="34" charset="-122"/>
              </a:rPr>
              <a:t>Data and methods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A89665C-DF1D-4807-BCF9-A198E3B5F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56634"/>
            <a:ext cx="10515600" cy="539788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IN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IN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IN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IN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IN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IN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IN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IN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IN" dirty="0">
              <a:solidFill>
                <a:srgbClr val="00B0F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E07868D-A087-4449-8AB2-B14086FD8EC1}"/>
              </a:ext>
            </a:extLst>
          </p:cNvPr>
          <p:cNvCxnSpPr>
            <a:cxnSpLocks/>
          </p:cNvCxnSpPr>
          <p:nvPr/>
        </p:nvCxnSpPr>
        <p:spPr>
          <a:xfrm>
            <a:off x="838200" y="887481"/>
            <a:ext cx="10515600" cy="0"/>
          </a:xfrm>
          <a:prstGeom prst="line">
            <a:avLst/>
          </a:prstGeom>
          <a:ln w="31750" cmpd="thickThin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237081A-1538-4934-8CE5-B9CD1D1AA9B9}"/>
              </a:ext>
            </a:extLst>
          </p:cNvPr>
          <p:cNvCxnSpPr>
            <a:cxnSpLocks/>
          </p:cNvCxnSpPr>
          <p:nvPr/>
        </p:nvCxnSpPr>
        <p:spPr>
          <a:xfrm>
            <a:off x="838200" y="6399192"/>
            <a:ext cx="10515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82F251A4-4678-BE3E-7B33-9E165E9C79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090869"/>
              </p:ext>
            </p:extLst>
          </p:nvPr>
        </p:nvGraphicFramePr>
        <p:xfrm>
          <a:off x="932737" y="2660888"/>
          <a:ext cx="10280779" cy="313453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39247">
                  <a:extLst>
                    <a:ext uri="{9D8B030D-6E8A-4147-A177-3AD203B41FA5}">
                      <a16:colId xmlns:a16="http://schemas.microsoft.com/office/drawing/2014/main" val="3492991227"/>
                    </a:ext>
                  </a:extLst>
                </a:gridCol>
                <a:gridCol w="2160383">
                  <a:extLst>
                    <a:ext uri="{9D8B030D-6E8A-4147-A177-3AD203B41FA5}">
                      <a16:colId xmlns:a16="http://schemas.microsoft.com/office/drawing/2014/main" val="3506537665"/>
                    </a:ext>
                  </a:extLst>
                </a:gridCol>
                <a:gridCol w="2160383">
                  <a:extLst>
                    <a:ext uri="{9D8B030D-6E8A-4147-A177-3AD203B41FA5}">
                      <a16:colId xmlns:a16="http://schemas.microsoft.com/office/drawing/2014/main" val="1893420232"/>
                    </a:ext>
                  </a:extLst>
                </a:gridCol>
                <a:gridCol w="2160383">
                  <a:extLst>
                    <a:ext uri="{9D8B030D-6E8A-4147-A177-3AD203B41FA5}">
                      <a16:colId xmlns:a16="http://schemas.microsoft.com/office/drawing/2014/main" val="3608404753"/>
                    </a:ext>
                  </a:extLst>
                </a:gridCol>
                <a:gridCol w="2160383">
                  <a:extLst>
                    <a:ext uri="{9D8B030D-6E8A-4147-A177-3AD203B41FA5}">
                      <a16:colId xmlns:a16="http://schemas.microsoft.com/office/drawing/2014/main" val="1174705248"/>
                    </a:ext>
                  </a:extLst>
                </a:gridCol>
              </a:tblGrid>
              <a:tr h="638852">
                <a:tc>
                  <a:txBody>
                    <a:bodyPr/>
                    <a:lstStyle/>
                    <a:p>
                      <a:r>
                        <a:rPr lang="en-GB" sz="1600" dirty="0"/>
                        <a:t>Dataset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Variables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Spatial Resolution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Temporal Resolution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Record length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401951"/>
                  </a:ext>
                </a:extLst>
              </a:tr>
              <a:tr h="365059">
                <a:tc>
                  <a:txBody>
                    <a:bodyPr/>
                    <a:lstStyle/>
                    <a:p>
                      <a:r>
                        <a:rPr lang="en-GB" sz="1600" dirty="0"/>
                        <a:t>IMERG -F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Precipitation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</a:rPr>
                        <a:t>0.1</a:t>
                      </a:r>
                      <a:r>
                        <a:rPr lang="en-GB" sz="1600" dirty="0"/>
                        <a:t>˚</a:t>
                      </a: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</a:rPr>
                        <a:t> × 0.1</a:t>
                      </a:r>
                      <a:r>
                        <a:rPr lang="en-GB" sz="1600" dirty="0"/>
                        <a:t>˚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30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2000 - 2024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5872491"/>
                  </a:ext>
                </a:extLst>
              </a:tr>
              <a:tr h="638852">
                <a:tc>
                  <a:txBody>
                    <a:bodyPr/>
                    <a:lstStyle/>
                    <a:p>
                      <a:r>
                        <a:rPr lang="en-GB" sz="1600" dirty="0"/>
                        <a:t>MERGIR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Brightness Temp (Tb)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</a:rPr>
                        <a:t>0.04</a:t>
                      </a:r>
                      <a:r>
                        <a:rPr lang="en-GB" sz="1600" dirty="0"/>
                        <a:t>˚</a:t>
                      </a: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</a:rPr>
                        <a:t> × 0.04</a:t>
                      </a:r>
                      <a:r>
                        <a:rPr lang="en-GB" sz="1600" dirty="0"/>
                        <a:t>˚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30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2000 - 2024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6582678"/>
                  </a:ext>
                </a:extLst>
              </a:tr>
              <a:tr h="912647">
                <a:tc>
                  <a:txBody>
                    <a:bodyPr/>
                    <a:lstStyle/>
                    <a:p>
                      <a:r>
                        <a:rPr lang="en-GB" sz="1600" dirty="0"/>
                        <a:t>ERA5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Dew Point Temp (Td), CAPE, &amp; CIN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</a:rPr>
                        <a:t>0.25</a:t>
                      </a:r>
                      <a:r>
                        <a:rPr lang="en-GB" sz="1600" dirty="0"/>
                        <a:t>˚</a:t>
                      </a:r>
                      <a:r>
                        <a:rPr lang="en-GB" sz="1600" b="0" kern="1200" dirty="0">
                          <a:solidFill>
                            <a:schemeClr val="dk1"/>
                          </a:solidFill>
                          <a:effectLst/>
                        </a:rPr>
                        <a:t> × 0.25</a:t>
                      </a:r>
                      <a:r>
                        <a:rPr lang="en-GB" sz="1600" dirty="0"/>
                        <a:t>˚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hourly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2000 - 2024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8888528"/>
                  </a:ext>
                </a:extLst>
              </a:tr>
              <a:tr h="365059">
                <a:tc>
                  <a:txBody>
                    <a:bodyPr/>
                    <a:lstStyle/>
                    <a:p>
                      <a:r>
                        <a:rPr lang="en-GB" sz="1600" dirty="0"/>
                        <a:t>WWLLN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Lightning Stroke Density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Complemented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event-based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2012 - 2024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5388795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EFC72BC5-F559-035D-67D0-DB9CB6A4E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856" y="1329553"/>
            <a:ext cx="10355424" cy="791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023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A66CE-4816-4D83-96E6-7C728E7BA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1845"/>
            <a:ext cx="10515600" cy="540963"/>
          </a:xfrm>
        </p:spPr>
        <p:txBody>
          <a:bodyPr>
            <a:normAutofit/>
          </a:bodyPr>
          <a:lstStyle/>
          <a:p>
            <a:pPr algn="l"/>
            <a:r>
              <a:rPr lang="en-IN" sz="2600" b="1" cap="none" dirty="0">
                <a:solidFill>
                  <a:srgbClr val="1A2B4A"/>
                </a:solidFill>
                <a:latin typeface="Cambria" pitchFamily="34" charset="0"/>
                <a:ea typeface="Cambria" pitchFamily="34" charset="-122"/>
              </a:rPr>
              <a:t>Data and methods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A89665C-DF1D-4807-BCF9-A198E3B5F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56634"/>
            <a:ext cx="5051156" cy="539788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IN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IN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IN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IN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IN" dirty="0">
              <a:solidFill>
                <a:srgbClr val="00B0F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E07868D-A087-4449-8AB2-B14086FD8EC1}"/>
              </a:ext>
            </a:extLst>
          </p:cNvPr>
          <p:cNvCxnSpPr>
            <a:cxnSpLocks/>
          </p:cNvCxnSpPr>
          <p:nvPr/>
        </p:nvCxnSpPr>
        <p:spPr>
          <a:xfrm>
            <a:off x="838200" y="887481"/>
            <a:ext cx="10515600" cy="0"/>
          </a:xfrm>
          <a:prstGeom prst="line">
            <a:avLst/>
          </a:prstGeom>
          <a:ln w="31750" cmpd="thickThin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237081A-1538-4934-8CE5-B9CD1D1AA9B9}"/>
              </a:ext>
            </a:extLst>
          </p:cNvPr>
          <p:cNvCxnSpPr>
            <a:cxnSpLocks/>
          </p:cNvCxnSpPr>
          <p:nvPr/>
        </p:nvCxnSpPr>
        <p:spPr>
          <a:xfrm>
            <a:off x="838200" y="6399192"/>
            <a:ext cx="10515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F98FB5D4-32FD-F21F-D17B-3491E51456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" t="7146" r="68374" b="1250"/>
          <a:stretch>
            <a:fillRect/>
          </a:stretch>
        </p:blipFill>
        <p:spPr>
          <a:xfrm>
            <a:off x="1474237" y="1455577"/>
            <a:ext cx="2892490" cy="470262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424CA58-BA88-0D9F-3220-42AA9779A5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727" y="1455576"/>
            <a:ext cx="3268762" cy="470262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1721E1D-159D-A3B0-4718-0498E33F65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663" y="1455575"/>
            <a:ext cx="3129633" cy="4748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869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8CB2E-3E46-6B65-F487-399B1B9EA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F834B-2454-BD84-81AE-EBCEDC1B1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1845"/>
            <a:ext cx="10515600" cy="540963"/>
          </a:xfrm>
        </p:spPr>
        <p:txBody>
          <a:bodyPr>
            <a:normAutofit/>
          </a:bodyPr>
          <a:lstStyle/>
          <a:p>
            <a:pPr algn="l"/>
            <a:r>
              <a:rPr lang="en-IN" sz="2600" b="1" cap="none" dirty="0">
                <a:solidFill>
                  <a:srgbClr val="1A2B4A"/>
                </a:solidFill>
                <a:latin typeface="Cambria" pitchFamily="34" charset="0"/>
                <a:ea typeface="Cambria" pitchFamily="34" charset="-122"/>
              </a:rPr>
              <a:t>Data and methods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B027C04-05D3-9ABA-09EF-A8604724E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56634"/>
            <a:ext cx="10515600" cy="539788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IN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IN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IN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IN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IN" dirty="0">
              <a:solidFill>
                <a:srgbClr val="00B0F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C02FAF4-6F3F-3EA1-837B-7A297DDE6248}"/>
              </a:ext>
            </a:extLst>
          </p:cNvPr>
          <p:cNvCxnSpPr>
            <a:cxnSpLocks/>
          </p:cNvCxnSpPr>
          <p:nvPr/>
        </p:nvCxnSpPr>
        <p:spPr>
          <a:xfrm>
            <a:off x="838200" y="887481"/>
            <a:ext cx="10515600" cy="0"/>
          </a:xfrm>
          <a:prstGeom prst="line">
            <a:avLst/>
          </a:prstGeom>
          <a:ln w="31750" cmpd="thickThin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1140BF3-8DAF-4CBB-4B47-611079C91333}"/>
              </a:ext>
            </a:extLst>
          </p:cNvPr>
          <p:cNvCxnSpPr>
            <a:cxnSpLocks/>
          </p:cNvCxnSpPr>
          <p:nvPr/>
        </p:nvCxnSpPr>
        <p:spPr>
          <a:xfrm>
            <a:off x="838200" y="6399192"/>
            <a:ext cx="10515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0992719A-3A17-623B-308C-0A1C381BED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4047" y="1486136"/>
            <a:ext cx="4929753" cy="40865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2750B6C-BCBB-A2A2-2774-6A9152DA71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536" y="1409596"/>
            <a:ext cx="5015554" cy="4169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337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21964C-5E16-6252-B7DF-D84D0E0E7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AB062-288F-B43F-730B-0050A40C4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1845"/>
            <a:ext cx="10515600" cy="540963"/>
          </a:xfrm>
        </p:spPr>
        <p:txBody>
          <a:bodyPr>
            <a:normAutofit/>
          </a:bodyPr>
          <a:lstStyle/>
          <a:p>
            <a:pPr algn="l"/>
            <a:r>
              <a:rPr lang="en-IN" sz="2600" b="1" cap="none" dirty="0">
                <a:solidFill>
                  <a:srgbClr val="1A2B4A"/>
                </a:solidFill>
                <a:latin typeface="Cambria" pitchFamily="34" charset="0"/>
                <a:ea typeface="Cambria" pitchFamily="34" charset="-122"/>
              </a:rPr>
              <a:t>Storm classification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AAF60B0-8CE4-617B-6D03-55BA68195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56634"/>
            <a:ext cx="10515600" cy="539788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GB" dirty="0">
              <a:solidFill>
                <a:schemeClr val="bg1"/>
              </a:solidFill>
            </a:endParaRPr>
          </a:p>
          <a:p>
            <a:pPr marL="0" indent="0">
              <a:buNone/>
            </a:pPr>
            <a:br>
              <a:rPr lang="en-GB" dirty="0">
                <a:solidFill>
                  <a:schemeClr val="bg1"/>
                </a:solidFill>
              </a:rPr>
            </a:br>
            <a:endParaRPr lang="en-IN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IN" dirty="0">
              <a:solidFill>
                <a:srgbClr val="00B0F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1AC8EF5-1900-2093-1C0D-0D04B6346D09}"/>
              </a:ext>
            </a:extLst>
          </p:cNvPr>
          <p:cNvCxnSpPr>
            <a:cxnSpLocks/>
          </p:cNvCxnSpPr>
          <p:nvPr/>
        </p:nvCxnSpPr>
        <p:spPr>
          <a:xfrm>
            <a:off x="838200" y="887481"/>
            <a:ext cx="10515600" cy="0"/>
          </a:xfrm>
          <a:prstGeom prst="line">
            <a:avLst/>
          </a:prstGeom>
          <a:ln w="31750" cmpd="thickThin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422FD49-2810-8C8C-7FBC-3305827E0DBF}"/>
              </a:ext>
            </a:extLst>
          </p:cNvPr>
          <p:cNvCxnSpPr>
            <a:cxnSpLocks/>
          </p:cNvCxnSpPr>
          <p:nvPr/>
        </p:nvCxnSpPr>
        <p:spPr>
          <a:xfrm>
            <a:off x="838200" y="6399192"/>
            <a:ext cx="10515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B28E42EC-5CB8-9839-6623-E7DD243DC067}"/>
              </a:ext>
            </a:extLst>
          </p:cNvPr>
          <p:cNvSpPr/>
          <p:nvPr/>
        </p:nvSpPr>
        <p:spPr>
          <a:xfrm>
            <a:off x="957020" y="2409007"/>
            <a:ext cx="5836401" cy="3915675"/>
          </a:xfrm>
          <a:prstGeom prst="roundRect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id="{BBF33246-85D3-381E-4DAB-F55CC13C86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4157611"/>
              </p:ext>
            </p:extLst>
          </p:nvPr>
        </p:nvGraphicFramePr>
        <p:xfrm>
          <a:off x="1092631" y="3092472"/>
          <a:ext cx="5503189" cy="2972181"/>
        </p:xfrm>
        <a:graphic>
          <a:graphicData uri="http://schemas.openxmlformats.org/drawingml/2006/table">
            <a:tbl>
              <a:tblPr/>
              <a:tblGrid>
                <a:gridCol w="1486476">
                  <a:extLst>
                    <a:ext uri="{9D8B030D-6E8A-4147-A177-3AD203B41FA5}">
                      <a16:colId xmlns:a16="http://schemas.microsoft.com/office/drawing/2014/main" val="2076881609"/>
                    </a:ext>
                  </a:extLst>
                </a:gridCol>
                <a:gridCol w="2438965">
                  <a:extLst>
                    <a:ext uri="{9D8B030D-6E8A-4147-A177-3AD203B41FA5}">
                      <a16:colId xmlns:a16="http://schemas.microsoft.com/office/drawing/2014/main" val="1597587548"/>
                    </a:ext>
                  </a:extLst>
                </a:gridCol>
                <a:gridCol w="1577748">
                  <a:extLst>
                    <a:ext uri="{9D8B030D-6E8A-4147-A177-3AD203B41FA5}">
                      <a16:colId xmlns:a16="http://schemas.microsoft.com/office/drawing/2014/main" val="208838530"/>
                    </a:ext>
                  </a:extLst>
                </a:gridCol>
              </a:tblGrid>
              <a:tr h="472611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GB" sz="900" b="1" cap="all" dirty="0">
                          <a:solidFill>
                            <a:schemeClr val="bg1"/>
                          </a:solidFill>
                          <a:effectLst/>
                        </a:rPr>
                        <a:t>Predictor Array</a:t>
                      </a:r>
                    </a:p>
                  </a:txBody>
                  <a:tcPr marL="114300" marR="1143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GB" sz="900" b="1" cap="all" dirty="0">
                          <a:solidFill>
                            <a:schemeClr val="bg1"/>
                          </a:solidFill>
                          <a:effectLst/>
                        </a:rPr>
                        <a:t>Physical Threshold</a:t>
                      </a:r>
                    </a:p>
                  </a:txBody>
                  <a:tcPr marL="114300" marR="1143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GB" sz="900" b="1" cap="all" dirty="0">
                          <a:solidFill>
                            <a:schemeClr val="bg1"/>
                          </a:solidFill>
                          <a:effectLst/>
                        </a:rPr>
                        <a:t>Assigned Weight</a:t>
                      </a:r>
                    </a:p>
                  </a:txBody>
                  <a:tcPr marL="114300" marR="1143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8215202"/>
                  </a:ext>
                </a:extLst>
              </a:tr>
              <a:tr h="667635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GB" sz="1013" b="1" dirty="0">
                          <a:solidFill>
                            <a:schemeClr val="bg1"/>
                          </a:solidFill>
                          <a:effectLst/>
                        </a:rPr>
                        <a:t>Brightness Temp (T</a:t>
                      </a:r>
                      <a:r>
                        <a:rPr lang="en-GB" sz="1013" b="1" baseline="-25000" dirty="0">
                          <a:solidFill>
                            <a:schemeClr val="bg1"/>
                          </a:solidFill>
                          <a:effectLst/>
                        </a:rPr>
                        <a:t>b</a:t>
                      </a:r>
                      <a:r>
                        <a:rPr lang="en-GB" sz="1013" b="1" dirty="0">
                          <a:solidFill>
                            <a:schemeClr val="bg1"/>
                          </a:solidFill>
                          <a:effectLst/>
                        </a:rPr>
                        <a:t>)</a:t>
                      </a:r>
                    </a:p>
                  </a:txBody>
                  <a:tcPr marL="114300" marR="114300" marT="69850" marB="698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effectLst/>
                        </a:rPr>
                        <a:t>&lt; 210K | &lt; 225K | &lt; 240K | &lt; 255K</a:t>
                      </a:r>
                    </a:p>
                  </a:txBody>
                  <a:tcPr marL="114300" marR="114300" marT="69850" marB="698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effectLst/>
                          <a:latin typeface="JetBrains Mono"/>
                        </a:rPr>
                        <a:t>+4 | +3 | +2 | +1</a:t>
                      </a:r>
                      <a:endParaRPr lang="en-GB" sz="10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14300" marR="114300" marT="69850" marB="698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7221845"/>
                  </a:ext>
                </a:extLst>
              </a:tr>
              <a:tr h="667635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GB" sz="1013" b="1" dirty="0">
                          <a:solidFill>
                            <a:schemeClr val="bg1"/>
                          </a:solidFill>
                          <a:effectLst/>
                        </a:rPr>
                        <a:t>Spatial T</a:t>
                      </a:r>
                      <a:r>
                        <a:rPr lang="en-GB" sz="1013" b="1" baseline="-25000" dirty="0">
                          <a:solidFill>
                            <a:schemeClr val="bg1"/>
                          </a:solidFill>
                          <a:effectLst/>
                        </a:rPr>
                        <a:t>b</a:t>
                      </a:r>
                      <a:r>
                        <a:rPr lang="en-GB" sz="1013" b="1" dirty="0">
                          <a:solidFill>
                            <a:schemeClr val="bg1"/>
                          </a:solidFill>
                          <a:effectLst/>
                        </a:rPr>
                        <a:t> Range</a:t>
                      </a:r>
                    </a:p>
                  </a:txBody>
                  <a:tcPr marL="114300" marR="114300" marT="69850" marB="698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effectLst/>
                        </a:rPr>
                        <a:t>&gt; 25 K | &gt; 15 K (Thermal Gradient)</a:t>
                      </a:r>
                    </a:p>
                  </a:txBody>
                  <a:tcPr marL="114300" marR="114300" marT="69850" marB="698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effectLst/>
                          <a:latin typeface="JetBrains Mono"/>
                        </a:rPr>
                        <a:t>+2 | +1</a:t>
                      </a:r>
                      <a:endParaRPr lang="en-GB" sz="10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14300" marR="114300" marT="69850" marB="698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394846"/>
                  </a:ext>
                </a:extLst>
              </a:tr>
              <a:tr h="496665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GB" sz="1013" b="1">
                          <a:solidFill>
                            <a:schemeClr val="bg1"/>
                          </a:solidFill>
                          <a:effectLst/>
                        </a:rPr>
                        <a:t>Pre-Storm CAPE</a:t>
                      </a:r>
                    </a:p>
                  </a:txBody>
                  <a:tcPr marL="114300" marR="114300" marT="69850" marB="698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GB" sz="1000" b="1">
                          <a:solidFill>
                            <a:schemeClr val="bg1"/>
                          </a:solidFill>
                          <a:effectLst/>
                        </a:rPr>
                        <a:t>&gt; 2000 | &gt; 1000 | &gt; 300 J/kg</a:t>
                      </a:r>
                    </a:p>
                  </a:txBody>
                  <a:tcPr marL="114300" marR="114300" marT="69850" marB="698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GB" sz="1000" b="1">
                          <a:solidFill>
                            <a:schemeClr val="bg1"/>
                          </a:solidFill>
                          <a:effectLst/>
                          <a:latin typeface="JetBrains Mono"/>
                        </a:rPr>
                        <a:t>+3 | +2 | +1</a:t>
                      </a:r>
                      <a:endParaRPr lang="en-GB" sz="1000" b="1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14300" marR="114300" marT="69850" marB="698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3423585"/>
                  </a:ext>
                </a:extLst>
              </a:tr>
              <a:tr h="667635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GB" sz="1013" b="1" dirty="0">
                          <a:solidFill>
                            <a:schemeClr val="bg1"/>
                          </a:solidFill>
                          <a:effectLst/>
                        </a:rPr>
                        <a:t>Pre-Storm CIN</a:t>
                      </a:r>
                    </a:p>
                  </a:txBody>
                  <a:tcPr marL="114300" marR="114300" marT="69850" marB="698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effectLst/>
                        </a:rPr>
                        <a:t>&gt; 200 J/kg (Inhibition Penalty)</a:t>
                      </a:r>
                    </a:p>
                  </a:txBody>
                  <a:tcPr marL="114300" marR="114300" marT="69850" marB="698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effectLst/>
                          <a:latin typeface="JetBrains Mono"/>
                        </a:rPr>
                        <a:t>-1.0</a:t>
                      </a:r>
                      <a:endParaRPr lang="en-GB" sz="10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14300" marR="114300" marT="69850" marB="698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6034050"/>
                  </a:ext>
                </a:extLst>
              </a:tr>
            </a:tbl>
          </a:graphicData>
        </a:graphic>
      </p:graphicFrame>
      <p:sp>
        <p:nvSpPr>
          <p:cNvPr id="37" name="TextBox 36">
            <a:extLst>
              <a:ext uri="{FF2B5EF4-FFF2-40B4-BE49-F238E27FC236}">
                <a16:creationId xmlns:a16="http://schemas.microsoft.com/office/drawing/2014/main" id="{D12CB548-4DF4-2E35-2514-B1A4E64ADD89}"/>
              </a:ext>
            </a:extLst>
          </p:cNvPr>
          <p:cNvSpPr txBox="1"/>
          <p:nvPr/>
        </p:nvSpPr>
        <p:spPr>
          <a:xfrm>
            <a:off x="1280548" y="2658406"/>
            <a:ext cx="4757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accent2">
                    <a:lumMod val="50000"/>
                  </a:schemeClr>
                </a:solidFill>
                <a:highlight>
                  <a:srgbClr val="C0C0C0"/>
                </a:highlight>
              </a:rPr>
              <a:t>02</a:t>
            </a:r>
            <a:r>
              <a:rPr lang="en-GB" sz="1400" dirty="0">
                <a:solidFill>
                  <a:schemeClr val="accent2">
                    <a:lumMod val="50000"/>
                  </a:schemeClr>
                </a:solidFill>
              </a:rPr>
              <a:t> Parameter Criteria &amp; Weighting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B88838F-66F2-FFB4-F7A3-A75E3576FCF1}"/>
              </a:ext>
            </a:extLst>
          </p:cNvPr>
          <p:cNvGrpSpPr/>
          <p:nvPr/>
        </p:nvGrpSpPr>
        <p:grpSpPr>
          <a:xfrm>
            <a:off x="6962288" y="2496715"/>
            <a:ext cx="5068268" cy="3811150"/>
            <a:chOff x="6962288" y="2543370"/>
            <a:chExt cx="5068268" cy="381115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7CB3E93-1E72-A35D-9186-A91B026C91FB}"/>
                </a:ext>
              </a:extLst>
            </p:cNvPr>
            <p:cNvGrpSpPr/>
            <p:nvPr/>
          </p:nvGrpSpPr>
          <p:grpSpPr>
            <a:xfrm>
              <a:off x="6962288" y="2543370"/>
              <a:ext cx="4819006" cy="3811150"/>
              <a:chOff x="6962288" y="2543370"/>
              <a:chExt cx="4819006" cy="3811150"/>
            </a:xfrm>
          </p:grpSpPr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7022BBAD-0796-7BBE-D47A-63CDFF1605D4}"/>
                  </a:ext>
                </a:extLst>
              </p:cNvPr>
              <p:cNvSpPr/>
              <p:nvPr/>
            </p:nvSpPr>
            <p:spPr>
              <a:xfrm>
                <a:off x="6962288" y="2543370"/>
                <a:ext cx="4819006" cy="3811150"/>
              </a:xfrm>
              <a:prstGeom prst="roundRect">
                <a:avLst/>
              </a:prstGeom>
              <a:solidFill>
                <a:schemeClr val="tx1">
                  <a:lumMod val="9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9EAC6109-5C94-407D-2B51-990EB57BCE3A}"/>
                  </a:ext>
                </a:extLst>
              </p:cNvPr>
              <p:cNvGrpSpPr/>
              <p:nvPr/>
            </p:nvGrpSpPr>
            <p:grpSpPr>
              <a:xfrm>
                <a:off x="7322953" y="3158520"/>
                <a:ext cx="4045056" cy="2288156"/>
                <a:chOff x="7632913" y="3088779"/>
                <a:chExt cx="4045056" cy="2288156"/>
              </a:xfrm>
            </p:grpSpPr>
            <p:grpSp>
              <p:nvGrpSpPr>
                <p:cNvPr id="28" name="Group 27">
                  <a:extLst>
                    <a:ext uri="{FF2B5EF4-FFF2-40B4-BE49-F238E27FC236}">
                      <a16:creationId xmlns:a16="http://schemas.microsoft.com/office/drawing/2014/main" id="{159DE813-290A-0927-E426-072FCA598759}"/>
                    </a:ext>
                  </a:extLst>
                </p:cNvPr>
                <p:cNvGrpSpPr/>
                <p:nvPr/>
              </p:nvGrpSpPr>
              <p:grpSpPr>
                <a:xfrm>
                  <a:off x="7640660" y="3088779"/>
                  <a:ext cx="4037309" cy="540960"/>
                  <a:chOff x="7485680" y="3088779"/>
                  <a:chExt cx="4037309" cy="540960"/>
                </a:xfrm>
              </p:grpSpPr>
              <p:sp>
                <p:nvSpPr>
                  <p:cNvPr id="22" name="Rectangle: Rounded Corners 21">
                    <a:extLst>
                      <a:ext uri="{FF2B5EF4-FFF2-40B4-BE49-F238E27FC236}">
                        <a16:creationId xmlns:a16="http://schemas.microsoft.com/office/drawing/2014/main" id="{E009F6FA-C7FF-164C-B68F-5F92CF352F1B}"/>
                      </a:ext>
                    </a:extLst>
                  </p:cNvPr>
                  <p:cNvSpPr/>
                  <p:nvPr/>
                </p:nvSpPr>
                <p:spPr>
                  <a:xfrm>
                    <a:off x="7485680" y="3088779"/>
                    <a:ext cx="4037309" cy="540960"/>
                  </a:xfrm>
                  <a:prstGeom prst="round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r>
                      <a:rPr lang="en-GB" b="1" dirty="0">
                        <a:solidFill>
                          <a:schemeClr val="accent1"/>
                        </a:solidFill>
                        <a:latin typeface="Plus Jakarta Sans"/>
                      </a:rPr>
                      <a:t>Convective</a:t>
                    </a:r>
                    <a:endParaRPr lang="en-GB" dirty="0">
                      <a:solidFill>
                        <a:schemeClr val="accent1"/>
                      </a:solidFill>
                    </a:endParaRPr>
                  </a:p>
                </p:txBody>
              </p:sp>
              <p:sp>
                <p:nvSpPr>
                  <p:cNvPr id="25" name="Rectangle: Rounded Corners 24">
                    <a:extLst>
                      <a:ext uri="{FF2B5EF4-FFF2-40B4-BE49-F238E27FC236}">
                        <a16:creationId xmlns:a16="http://schemas.microsoft.com/office/drawing/2014/main" id="{5BB59704-D89C-8E84-5E9C-3FCF345A69E6}"/>
                      </a:ext>
                    </a:extLst>
                  </p:cNvPr>
                  <p:cNvSpPr/>
                  <p:nvPr/>
                </p:nvSpPr>
                <p:spPr>
                  <a:xfrm>
                    <a:off x="10702225" y="3263509"/>
                    <a:ext cx="674177" cy="243176"/>
                  </a:xfrm>
                  <a:prstGeom prst="roundRect">
                    <a:avLst/>
                  </a:prstGeom>
                  <a:solidFill>
                    <a:schemeClr val="accent1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91440" tIns="45720" rIns="91440" bIns="45720" rtlCol="0" anchor="ctr"/>
                  <a:lstStyle/>
                  <a:p>
                    <a:pPr algn="r"/>
                    <a:r>
                      <a:rPr lang="en-GB" sz="1400" b="1" dirty="0">
                        <a:solidFill>
                          <a:schemeClr val="tx1"/>
                        </a:solidFill>
                        <a:latin typeface="JetBrains Mono"/>
                      </a:rPr>
                      <a:t>S ≥ 5</a:t>
                    </a:r>
                    <a:endParaRPr lang="en-GB" sz="1400" b="1">
                      <a:solidFill>
                        <a:schemeClr val="tx1"/>
                      </a:solidFill>
                      <a:latin typeface="Plus Jakarta Sans"/>
                    </a:endParaRPr>
                  </a:p>
                </p:txBody>
              </p:sp>
            </p:grpSp>
            <p:grpSp>
              <p:nvGrpSpPr>
                <p:cNvPr id="29" name="Group 28">
                  <a:extLst>
                    <a:ext uri="{FF2B5EF4-FFF2-40B4-BE49-F238E27FC236}">
                      <a16:creationId xmlns:a16="http://schemas.microsoft.com/office/drawing/2014/main" id="{5495AB21-AE90-2D76-99A4-9AEA50953239}"/>
                    </a:ext>
                  </a:extLst>
                </p:cNvPr>
                <p:cNvGrpSpPr/>
                <p:nvPr/>
              </p:nvGrpSpPr>
              <p:grpSpPr>
                <a:xfrm>
                  <a:off x="7632913" y="3974777"/>
                  <a:ext cx="4037309" cy="540960"/>
                  <a:chOff x="7493429" y="3114617"/>
                  <a:chExt cx="4037309" cy="540960"/>
                </a:xfrm>
              </p:grpSpPr>
              <p:sp>
                <p:nvSpPr>
                  <p:cNvPr id="30" name="Rectangle: Rounded Corners 29">
                    <a:extLst>
                      <a:ext uri="{FF2B5EF4-FFF2-40B4-BE49-F238E27FC236}">
                        <a16:creationId xmlns:a16="http://schemas.microsoft.com/office/drawing/2014/main" id="{E572B621-0FA0-DEAC-4F5B-102C6B6B7FC0}"/>
                      </a:ext>
                    </a:extLst>
                  </p:cNvPr>
                  <p:cNvSpPr/>
                  <p:nvPr/>
                </p:nvSpPr>
                <p:spPr>
                  <a:xfrm>
                    <a:off x="7493429" y="3114617"/>
                    <a:ext cx="4037309" cy="540960"/>
                  </a:xfrm>
                  <a:prstGeom prst="roundRect">
                    <a:avLst/>
                  </a:prstGeom>
                  <a:solidFill>
                    <a:srgbClr val="ABC3EB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r>
                      <a:rPr lang="en-GB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Plus Jakarta Sans"/>
                      </a:rPr>
                      <a:t>Mixed</a:t>
                    </a:r>
                    <a:endParaRPr lang="en-GB" dirty="0">
                      <a:solidFill>
                        <a:schemeClr val="accent6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31" name="Rectangle: Rounded Corners 30">
                    <a:extLst>
                      <a:ext uri="{FF2B5EF4-FFF2-40B4-BE49-F238E27FC236}">
                        <a16:creationId xmlns:a16="http://schemas.microsoft.com/office/drawing/2014/main" id="{C694CBDE-EFB1-DDEB-C460-F6723678D423}"/>
                      </a:ext>
                    </a:extLst>
                  </p:cNvPr>
                  <p:cNvSpPr/>
                  <p:nvPr/>
                </p:nvSpPr>
                <p:spPr>
                  <a:xfrm>
                    <a:off x="10585963" y="3263509"/>
                    <a:ext cx="790439" cy="255293"/>
                  </a:xfrm>
                  <a:prstGeom prst="roundRect">
                    <a:avLst/>
                  </a:prstGeom>
                  <a:solidFill>
                    <a:schemeClr val="accent6">
                      <a:lumMod val="75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91440" tIns="45720" rIns="91440" bIns="45720" rtlCol="0" anchor="ctr"/>
                  <a:lstStyle/>
                  <a:p>
                    <a:pPr algn="r"/>
                    <a:r>
                      <a:rPr lang="en-GB" sz="1400" b="1" dirty="0">
                        <a:solidFill>
                          <a:schemeClr val="tx1"/>
                        </a:solidFill>
                        <a:latin typeface="JetBrains Mono"/>
                      </a:rPr>
                      <a:t>S = 3-5</a:t>
                    </a:r>
                    <a:endParaRPr lang="en-GB" sz="1400" b="1">
                      <a:solidFill>
                        <a:schemeClr val="tx1"/>
                      </a:solidFill>
                      <a:latin typeface="Plus Jakarta Sans"/>
                    </a:endParaRPr>
                  </a:p>
                </p:txBody>
              </p:sp>
            </p:grpSp>
            <p:grpSp>
              <p:nvGrpSpPr>
                <p:cNvPr id="32" name="Group 31">
                  <a:extLst>
                    <a:ext uri="{FF2B5EF4-FFF2-40B4-BE49-F238E27FC236}">
                      <a16:creationId xmlns:a16="http://schemas.microsoft.com/office/drawing/2014/main" id="{2B65AB36-0B0D-F4E8-F2F3-42B858DF289C}"/>
                    </a:ext>
                  </a:extLst>
                </p:cNvPr>
                <p:cNvGrpSpPr/>
                <p:nvPr/>
              </p:nvGrpSpPr>
              <p:grpSpPr>
                <a:xfrm>
                  <a:off x="7640660" y="4835975"/>
                  <a:ext cx="4037309" cy="540960"/>
                  <a:chOff x="7493429" y="3114617"/>
                  <a:chExt cx="4037309" cy="540960"/>
                </a:xfrm>
              </p:grpSpPr>
              <p:sp>
                <p:nvSpPr>
                  <p:cNvPr id="33" name="Rectangle: Rounded Corners 32">
                    <a:extLst>
                      <a:ext uri="{FF2B5EF4-FFF2-40B4-BE49-F238E27FC236}">
                        <a16:creationId xmlns:a16="http://schemas.microsoft.com/office/drawing/2014/main" id="{794144C8-B70C-EC1D-F01E-571F9AF0C64E}"/>
                      </a:ext>
                    </a:extLst>
                  </p:cNvPr>
                  <p:cNvSpPr/>
                  <p:nvPr/>
                </p:nvSpPr>
                <p:spPr>
                  <a:xfrm>
                    <a:off x="7493429" y="3114617"/>
                    <a:ext cx="4037309" cy="540960"/>
                  </a:xfrm>
                  <a:prstGeom prst="roundRect">
                    <a:avLst/>
                  </a:prstGeom>
                  <a:solidFill>
                    <a:srgbClr val="92D8E6"/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r>
                      <a:rPr lang="en-GB" b="1" dirty="0">
                        <a:solidFill>
                          <a:srgbClr val="0070C0"/>
                        </a:solidFill>
                        <a:latin typeface="Plus Jakarta Sans"/>
                      </a:rPr>
                      <a:t>Stratiform</a:t>
                    </a:r>
                    <a:endParaRPr lang="en-GB" dirty="0">
                      <a:solidFill>
                        <a:srgbClr val="0070C0"/>
                      </a:solidFill>
                    </a:endParaRPr>
                  </a:p>
                </p:txBody>
              </p:sp>
              <p:sp>
                <p:nvSpPr>
                  <p:cNvPr id="34" name="Rectangle: Rounded Corners 33">
                    <a:extLst>
                      <a:ext uri="{FF2B5EF4-FFF2-40B4-BE49-F238E27FC236}">
                        <a16:creationId xmlns:a16="http://schemas.microsoft.com/office/drawing/2014/main" id="{3EAA0AC4-0B67-FA11-1DAD-7F2FD211224A}"/>
                      </a:ext>
                    </a:extLst>
                  </p:cNvPr>
                  <p:cNvSpPr/>
                  <p:nvPr/>
                </p:nvSpPr>
                <p:spPr>
                  <a:xfrm>
                    <a:off x="10691787" y="3263509"/>
                    <a:ext cx="674177" cy="243176"/>
                  </a:xfrm>
                  <a:prstGeom prst="roundRect">
                    <a:avLst/>
                  </a:prstGeom>
                  <a:solidFill>
                    <a:schemeClr val="accent6">
                      <a:lumMod val="40000"/>
                      <a:lumOff val="6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91440" tIns="45720" rIns="91440" bIns="45720" rtlCol="0" anchor="ctr"/>
                  <a:lstStyle/>
                  <a:p>
                    <a:pPr algn="r"/>
                    <a:r>
                      <a:rPr lang="en-GB" sz="1400" b="1" dirty="0">
                        <a:solidFill>
                          <a:schemeClr val="tx1"/>
                        </a:solidFill>
                        <a:latin typeface="JetBrains Mono"/>
                      </a:rPr>
                      <a:t>S &lt; 3</a:t>
                    </a:r>
                    <a:endParaRPr lang="en-GB" sz="1400" b="1" dirty="0">
                      <a:solidFill>
                        <a:schemeClr val="tx1"/>
                      </a:solidFill>
                      <a:latin typeface="Plus Jakarta Sans"/>
                    </a:endParaRPr>
                  </a:p>
                </p:txBody>
              </p:sp>
            </p:grpSp>
          </p:grpSp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E60E065-80F2-BBA2-65B6-07378D7CA4C6}"/>
                </a:ext>
              </a:extLst>
            </p:cNvPr>
            <p:cNvSpPr txBox="1"/>
            <p:nvPr/>
          </p:nvSpPr>
          <p:spPr>
            <a:xfrm>
              <a:off x="7272577" y="2606064"/>
              <a:ext cx="47579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>
                  <a:solidFill>
                    <a:schemeClr val="accent2">
                      <a:lumMod val="50000"/>
                    </a:schemeClr>
                  </a:solidFill>
                  <a:highlight>
                    <a:srgbClr val="C0C0C0"/>
                  </a:highlight>
                </a:rPr>
                <a:t>03</a:t>
              </a:r>
              <a:r>
                <a:rPr lang="en-GB" sz="1400" dirty="0">
                  <a:solidFill>
                    <a:schemeClr val="accent2">
                      <a:lumMod val="50000"/>
                    </a:schemeClr>
                  </a:solidFill>
                </a:rPr>
                <a:t> Simplified 3-Class Output Model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7A70A2D-1868-8853-9035-13C5E447334F}"/>
              </a:ext>
            </a:extLst>
          </p:cNvPr>
          <p:cNvGrpSpPr/>
          <p:nvPr/>
        </p:nvGrpSpPr>
        <p:grpSpPr>
          <a:xfrm>
            <a:off x="3090617" y="1084559"/>
            <a:ext cx="6709477" cy="933600"/>
            <a:chOff x="3090617" y="1084559"/>
            <a:chExt cx="6709477" cy="9336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Rectangle: Rounded Corners 17">
                  <a:extLst>
                    <a:ext uri="{FF2B5EF4-FFF2-40B4-BE49-F238E27FC236}">
                      <a16:creationId xmlns:a16="http://schemas.microsoft.com/office/drawing/2014/main" id="{658DF600-DA09-B4BF-F285-6ED6AB7A9F4D}"/>
                    </a:ext>
                  </a:extLst>
                </p:cNvPr>
                <p:cNvSpPr/>
                <p:nvPr/>
              </p:nvSpPr>
              <p:spPr>
                <a:xfrm>
                  <a:off x="3104826" y="1084559"/>
                  <a:ext cx="6695268" cy="933600"/>
                </a:xfrm>
                <a:prstGeom prst="roundRect">
                  <a:avLst/>
                </a:prstGeom>
                <a:solidFill>
                  <a:schemeClr val="tx1">
                    <a:lumMod val="95000"/>
                  </a:schemeClr>
                </a:solidFill>
                <a:ln>
                  <a:solidFill>
                    <a:schemeClr val="bg2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GB" sz="1600" b="1" dirty="0">
                    <a:solidFill>
                      <a:schemeClr val="bg1"/>
                    </a:solidFill>
                    <a:latin typeface="Plus Jakarta Sans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20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GB" sz="20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𝒕𝒐𝒕𝒂𝒍</m:t>
                            </m:r>
                          </m:sub>
                        </m:sSub>
                        <m:r>
                          <a:rPr lang="en-GB" sz="2000" b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GB" sz="20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GB" sz="2000" b="1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2000" b="1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𝑻</m:t>
                                </m:r>
                              </m:e>
                              <m:sub>
                                <m:r>
                                  <a:rPr lang="en-GB" sz="2000" b="1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𝒃</m:t>
                                </m:r>
                              </m:sub>
                            </m:sSub>
                          </m:sub>
                        </m:sSub>
                        <m:r>
                          <a:rPr lang="en-GB" sz="2000" b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GB" sz="20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GB" sz="20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𝒓𝒂𝒏𝒈𝒆</m:t>
                            </m:r>
                          </m:sub>
                        </m:sSub>
                        <m:r>
                          <a:rPr lang="en-GB" sz="2000" b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GB" sz="20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GB" sz="20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𝑪𝑨𝑷𝑬</m:t>
                            </m:r>
                          </m:sub>
                        </m:sSub>
                        <m:r>
                          <a:rPr lang="en-GB" sz="2000" b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GB" sz="20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0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GB" sz="20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𝑪𝑰𝑵</m:t>
                            </m:r>
                          </m:sub>
                        </m:sSub>
                      </m:oMath>
                    </m:oMathPara>
                  </a14:m>
                  <a:endParaRPr lang="en-IN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8" name="Rectangle: Rounded Corners 17">
                  <a:extLst>
                    <a:ext uri="{FF2B5EF4-FFF2-40B4-BE49-F238E27FC236}">
                      <a16:creationId xmlns:a16="http://schemas.microsoft.com/office/drawing/2014/main" id="{658DF600-DA09-B4BF-F285-6ED6AB7A9F4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04826" y="1084559"/>
                  <a:ext cx="6695268" cy="933600"/>
                </a:xfrm>
                <a:prstGeom prst="round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>
                  <a:solidFill>
                    <a:schemeClr val="bg2">
                      <a:lumMod val="60000"/>
                      <a:lumOff val="40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11B44C1-7BEC-F53C-E698-49DA96E7E407}"/>
                </a:ext>
              </a:extLst>
            </p:cNvPr>
            <p:cNvSpPr txBox="1"/>
            <p:nvPr/>
          </p:nvSpPr>
          <p:spPr>
            <a:xfrm>
              <a:off x="3090617" y="1128910"/>
              <a:ext cx="32391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>
                  <a:solidFill>
                    <a:schemeClr val="accent2">
                      <a:lumMod val="50000"/>
                    </a:schemeClr>
                  </a:solidFill>
                  <a:highlight>
                    <a:srgbClr val="C0C0C0"/>
                  </a:highlight>
                </a:rPr>
                <a:t>01</a:t>
              </a:r>
              <a:r>
                <a:rPr lang="en-GB" sz="1400" dirty="0">
                  <a:solidFill>
                    <a:schemeClr val="accent2">
                      <a:lumMod val="50000"/>
                    </a:schemeClr>
                  </a:solidFill>
                </a:rPr>
                <a:t> Formulating Convective Score (S)</a:t>
              </a:r>
            </a:p>
            <a:p>
              <a:endParaRPr lang="en-GB" sz="1400" dirty="0">
                <a:solidFill>
                  <a:schemeClr val="bg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43536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768C30-A533-87F1-C961-C8C40AA914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40D2A2-0910-4B1C-26D2-1586EA515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1845"/>
            <a:ext cx="10515600" cy="540963"/>
          </a:xfrm>
        </p:spPr>
        <p:txBody>
          <a:bodyPr>
            <a:normAutofit/>
          </a:bodyPr>
          <a:lstStyle/>
          <a:p>
            <a:pPr algn="l"/>
            <a:r>
              <a:rPr lang="en-IN" sz="2600" b="1" cap="none" dirty="0">
                <a:solidFill>
                  <a:srgbClr val="1A2B4A"/>
                </a:solidFill>
                <a:latin typeface="Cambria" pitchFamily="34" charset="0"/>
                <a:ea typeface="Cambria" pitchFamily="34" charset="-122"/>
              </a:rPr>
              <a:t>Storm classification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289E8D2-56DF-123D-C194-D223A2A004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56634"/>
            <a:ext cx="10515600" cy="539788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IN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IN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IN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IN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IN" dirty="0">
              <a:solidFill>
                <a:srgbClr val="00B0F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4E3B118-3DED-6773-95DE-7C7856C697FE}"/>
              </a:ext>
            </a:extLst>
          </p:cNvPr>
          <p:cNvCxnSpPr>
            <a:cxnSpLocks/>
          </p:cNvCxnSpPr>
          <p:nvPr/>
        </p:nvCxnSpPr>
        <p:spPr>
          <a:xfrm>
            <a:off x="838200" y="887481"/>
            <a:ext cx="10515600" cy="0"/>
          </a:xfrm>
          <a:prstGeom prst="line">
            <a:avLst/>
          </a:prstGeom>
          <a:ln w="31750" cmpd="thickThin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E79431A-1262-89B0-6FDA-44A46FBFF686}"/>
              </a:ext>
            </a:extLst>
          </p:cNvPr>
          <p:cNvCxnSpPr>
            <a:cxnSpLocks/>
          </p:cNvCxnSpPr>
          <p:nvPr/>
        </p:nvCxnSpPr>
        <p:spPr>
          <a:xfrm>
            <a:off x="838200" y="6399192"/>
            <a:ext cx="10515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B7807279-B344-BF2C-1048-C4078B3E43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327" y="1390243"/>
            <a:ext cx="6641126" cy="4232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7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9D5"/>
      </a:lt2>
      <a:accent1>
        <a:srgbClr val="FB8C29"/>
      </a:accent1>
      <a:accent2>
        <a:srgbClr val="F2C351"/>
      </a:accent2>
      <a:accent3>
        <a:srgbClr val="D0CBA5"/>
      </a:accent3>
      <a:accent4>
        <a:srgbClr val="A2C476"/>
      </a:accent4>
      <a:accent5>
        <a:srgbClr val="57C293"/>
      </a:accent5>
      <a:accent6>
        <a:srgbClr val="06BFDE"/>
      </a:accent6>
      <a:hlink>
        <a:srgbClr val="FBAE29"/>
      </a:hlink>
      <a:folHlink>
        <a:srgbClr val="EDC47E"/>
      </a:folHlink>
    </a:clrScheme>
    <a:fontScheme name="Gallery">
      <a:majorFont>
        <a:latin typeface="Rockwell" panose="020606030202050204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9_R Markdown" id="{776B20EE-6614-4A25-A989-7B43B3C20BB0}" vid="{FCDA3956-60DB-4CC7-B90B-DDEE13AE0C8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84B700FFDE0C74C9EF2FA06374AFA7A" ma:contentTypeVersion="8" ma:contentTypeDescription="Create a new document." ma:contentTypeScope="" ma:versionID="7b3992c1364658d25b74a2cf3ff1ec39">
  <xsd:schema xmlns:xsd="http://www.w3.org/2001/XMLSchema" xmlns:xs="http://www.w3.org/2001/XMLSchema" xmlns:p="http://schemas.microsoft.com/office/2006/metadata/properties" xmlns:ns2="29248ca7-61df-4d47-bbf4-0538a5bb2a05" targetNamespace="http://schemas.microsoft.com/office/2006/metadata/properties" ma:root="true" ma:fieldsID="2f09dfdbb9d51cb0ab0c2c23165db85a" ns2:_="">
    <xsd:import namespace="29248ca7-61df-4d47-bbf4-0538a5bb2a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248ca7-61df-4d47-bbf4-0538a5bb2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473AC31-5D91-480B-8E01-D51293FB407C}"/>
</file>

<file path=customXml/itemProps2.xml><?xml version="1.0" encoding="utf-8"?>
<ds:datastoreItem xmlns:ds="http://schemas.openxmlformats.org/officeDocument/2006/customXml" ds:itemID="{BD55B56D-5750-4025-8522-7DC47E0B70DE}"/>
</file>

<file path=customXml/itemProps3.xml><?xml version="1.0" encoding="utf-8"?>
<ds:datastoreItem xmlns:ds="http://schemas.openxmlformats.org/officeDocument/2006/customXml" ds:itemID="{F29BC6E6-6F16-42E8-94EE-65375DD023A0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20873</TotalTime>
  <Words>1043</Words>
  <Application>Microsoft Office PowerPoint</Application>
  <PresentationFormat>Widescreen</PresentationFormat>
  <Paragraphs>184</Paragraphs>
  <Slides>15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Gallery</vt:lpstr>
      <vt:lpstr>Office Theme</vt:lpstr>
      <vt:lpstr>1_Office Theme</vt:lpstr>
      <vt:lpstr>                 Extreme Precipitation Scaling with Temperature: A Storm-Type Perspective   </vt:lpstr>
      <vt:lpstr>PowerPoint Presentation</vt:lpstr>
      <vt:lpstr>PowerPoint Presentation</vt:lpstr>
      <vt:lpstr>PowerPoint Presentation</vt:lpstr>
      <vt:lpstr>Data and methods</vt:lpstr>
      <vt:lpstr>Data and methods</vt:lpstr>
      <vt:lpstr>Data and methods</vt:lpstr>
      <vt:lpstr>Storm classification</vt:lpstr>
      <vt:lpstr>Storm classification</vt:lpstr>
      <vt:lpstr>Storm classification</vt:lpstr>
      <vt:lpstr>Overall scaling of precipitation (p95)</vt:lpstr>
      <vt:lpstr>Scaling: storm types</vt:lpstr>
      <vt:lpstr>Scaling: storm types</vt:lpstr>
      <vt:lpstr>Summary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 Markdown</dc:title>
  <dc:creator>Rajani kumar</dc:creator>
  <cp:lastModifiedBy>Rajani Kumar Pradhan</cp:lastModifiedBy>
  <cp:revision>308</cp:revision>
  <dcterms:created xsi:type="dcterms:W3CDTF">2023-04-20T20:51:05Z</dcterms:created>
  <dcterms:modified xsi:type="dcterms:W3CDTF">2026-07-08T21:42:30Z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0x010100484B700FFDE0C74C9EF2FA06374AFA7A</vt:lpwstr>
  </property>
</Properties>
</file>