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tif" ContentType="image/tiff"/>
  <Default Extension="tiff" ContentType="image/tiff"/>
  <Default Extension="xml" ContentType="application/xml"/>
  <Override PartName="/docProps/app.xml" ContentType="application/vnd.openxmlformats-officedocument.extended-properties+xml"/>
  <Override PartName="/docProps/core.xml" ContentType="application/vnd.openxmlformats-package.core-properties+xml"/>
  <Override PartName="/ppt/changesInfos/changesInfo1.xml" ContentType="application/vnd.ms-powerpoint.changesinfo+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handoutMasterIdLst>
    <p:handoutMasterId r:id="rId21"/>
  </p:handoutMasterIdLst>
  <p:sldIdLst>
    <p:sldId id="256" r:id="rId2"/>
    <p:sldId id="258" r:id="rId3"/>
    <p:sldId id="268" r:id="rId4"/>
    <p:sldId id="274" r:id="rId5"/>
    <p:sldId id="956" r:id="rId6"/>
    <p:sldId id="959" r:id="rId7"/>
    <p:sldId id="272" r:id="rId8"/>
    <p:sldId id="275" r:id="rId9"/>
    <p:sldId id="276" r:id="rId10"/>
    <p:sldId id="267" r:id="rId11"/>
    <p:sldId id="273" r:id="rId12"/>
    <p:sldId id="264" r:id="rId13"/>
    <p:sldId id="270" r:id="rId14"/>
    <p:sldId id="962" r:id="rId15"/>
    <p:sldId id="963" r:id="rId16"/>
    <p:sldId id="964" r:id="rId17"/>
    <p:sldId id="957" r:id="rId18"/>
    <p:sldId id="961"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6545ACD-9E33-4F6A-A978-BC2B275E64AE}" v="114" dt="2026-07-06T15:40:16.528"/>
  </p1510:revLst>
</p1510:revInfo>
</file>

<file path=ppt/tableStyles.xml><?xml version="1.0" encoding="utf-8"?>
<a:tblStyleLst xmlns:a="http://schemas.openxmlformats.org/drawingml/2006/main" def="{5C22544A-7EE6-4342-B048-85BDC9FD1C3A}">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p:scale>
          <a:sx n="74" d="100"/>
          <a:sy n="74" d="100"/>
        </p:scale>
        <p:origin x="44" y="-5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28"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5/10/relationships/revisionInfo" Target="revisionInfo.xml"/><Relationship Id="rId30"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s, Diya" userId="4a5e54ea-fa36-4fe4-b3b6-3b80c5b2cda6" providerId="ADAL" clId="{85CD31AE-28D1-4F1F-9DAE-AD66251F83E4}"/>
    <pc:docChg chg="undo redo custSel addSld delSld modSld sldOrd">
      <pc:chgData name="Das, Diya" userId="4a5e54ea-fa36-4fe4-b3b6-3b80c5b2cda6" providerId="ADAL" clId="{85CD31AE-28D1-4F1F-9DAE-AD66251F83E4}" dt="2026-07-06T15:42:45.775" v="989" actId="1076"/>
      <pc:docMkLst>
        <pc:docMk/>
      </pc:docMkLst>
      <pc:sldChg chg="modSp mod">
        <pc:chgData name="Das, Diya" userId="4a5e54ea-fa36-4fe4-b3b6-3b80c5b2cda6" providerId="ADAL" clId="{85CD31AE-28D1-4F1F-9DAE-AD66251F83E4}" dt="2026-07-06T15:42:45.775" v="989" actId="1076"/>
        <pc:sldMkLst>
          <pc:docMk/>
          <pc:sldMk cId="2614050491" sldId="256"/>
        </pc:sldMkLst>
        <pc:spChg chg="mod">
          <ac:chgData name="Das, Diya" userId="4a5e54ea-fa36-4fe4-b3b6-3b80c5b2cda6" providerId="ADAL" clId="{85CD31AE-28D1-4F1F-9DAE-AD66251F83E4}" dt="2026-07-05T21:47:42.412" v="195" actId="1076"/>
          <ac:spMkLst>
            <pc:docMk/>
            <pc:sldMk cId="2614050491" sldId="256"/>
            <ac:spMk id="5" creationId="{8FC6B931-F9F7-5F49-0AF4-34F615AD248D}"/>
          </ac:spMkLst>
        </pc:spChg>
        <pc:spChg chg="mod">
          <ac:chgData name="Das, Diya" userId="4a5e54ea-fa36-4fe4-b3b6-3b80c5b2cda6" providerId="ADAL" clId="{85CD31AE-28D1-4F1F-9DAE-AD66251F83E4}" dt="2026-07-06T15:42:45.775" v="989" actId="1076"/>
          <ac:spMkLst>
            <pc:docMk/>
            <pc:sldMk cId="2614050491" sldId="256"/>
            <ac:spMk id="6" creationId="{5812B40C-1391-7AC2-7FDA-1270317BB8C0}"/>
          </ac:spMkLst>
        </pc:spChg>
        <pc:spChg chg="mod">
          <ac:chgData name="Das, Diya" userId="4a5e54ea-fa36-4fe4-b3b6-3b80c5b2cda6" providerId="ADAL" clId="{85CD31AE-28D1-4F1F-9DAE-AD66251F83E4}" dt="2026-07-05T21:47:38.227" v="194" actId="1076"/>
          <ac:spMkLst>
            <pc:docMk/>
            <pc:sldMk cId="2614050491" sldId="256"/>
            <ac:spMk id="8" creationId="{DA8261B6-5013-9892-C81C-DC084C748D5A}"/>
          </ac:spMkLst>
        </pc:spChg>
        <pc:spChg chg="mod">
          <ac:chgData name="Das, Diya" userId="4a5e54ea-fa36-4fe4-b3b6-3b80c5b2cda6" providerId="ADAL" clId="{85CD31AE-28D1-4F1F-9DAE-AD66251F83E4}" dt="2026-07-05T21:47:48.029" v="196" actId="1076"/>
          <ac:spMkLst>
            <pc:docMk/>
            <pc:sldMk cId="2614050491" sldId="256"/>
            <ac:spMk id="14" creationId="{2AD6E246-4465-1D66-956B-03D24CB173FB}"/>
          </ac:spMkLst>
        </pc:spChg>
        <pc:picChg chg="mod">
          <ac:chgData name="Das, Diya" userId="4a5e54ea-fa36-4fe4-b3b6-3b80c5b2cda6" providerId="ADAL" clId="{85CD31AE-28D1-4F1F-9DAE-AD66251F83E4}" dt="2026-07-05T21:47:34.729" v="193" actId="1076"/>
          <ac:picMkLst>
            <pc:docMk/>
            <pc:sldMk cId="2614050491" sldId="256"/>
            <ac:picMk id="12" creationId="{DF52FFB8-8166-0917-B956-2D5EDDB64493}"/>
          </ac:picMkLst>
        </pc:picChg>
      </pc:sldChg>
      <pc:sldChg chg="addSp modSp mod">
        <pc:chgData name="Das, Diya" userId="4a5e54ea-fa36-4fe4-b3b6-3b80c5b2cda6" providerId="ADAL" clId="{85CD31AE-28D1-4F1F-9DAE-AD66251F83E4}" dt="2026-07-05T21:52:04.560" v="218" actId="1076"/>
        <pc:sldMkLst>
          <pc:docMk/>
          <pc:sldMk cId="3570963476" sldId="258"/>
        </pc:sldMkLst>
        <pc:spChg chg="add mod">
          <ac:chgData name="Das, Diya" userId="4a5e54ea-fa36-4fe4-b3b6-3b80c5b2cda6" providerId="ADAL" clId="{85CD31AE-28D1-4F1F-9DAE-AD66251F83E4}" dt="2026-07-05T21:52:04.560" v="218" actId="1076"/>
          <ac:spMkLst>
            <pc:docMk/>
            <pc:sldMk cId="3570963476" sldId="258"/>
            <ac:spMk id="5" creationId="{BC3CA615-3E75-0F5B-4B24-766EFE3E6D91}"/>
          </ac:spMkLst>
        </pc:spChg>
        <pc:spChg chg="mod">
          <ac:chgData name="Das, Diya" userId="4a5e54ea-fa36-4fe4-b3b6-3b80c5b2cda6" providerId="ADAL" clId="{85CD31AE-28D1-4F1F-9DAE-AD66251F83E4}" dt="2026-07-05T21:49:56.243" v="213" actId="1076"/>
          <ac:spMkLst>
            <pc:docMk/>
            <pc:sldMk cId="3570963476" sldId="258"/>
            <ac:spMk id="9" creationId="{18074386-B481-24AE-30DB-884550F86D1A}"/>
          </ac:spMkLst>
        </pc:spChg>
        <pc:spChg chg="mod">
          <ac:chgData name="Das, Diya" userId="4a5e54ea-fa36-4fe4-b3b6-3b80c5b2cda6" providerId="ADAL" clId="{85CD31AE-28D1-4F1F-9DAE-AD66251F83E4}" dt="2026-07-05T21:49:46.152" v="212" actId="1076"/>
          <ac:spMkLst>
            <pc:docMk/>
            <pc:sldMk cId="3570963476" sldId="258"/>
            <ac:spMk id="24" creationId="{00FB5519-5CCA-9C15-C378-3BCF52708748}"/>
          </ac:spMkLst>
        </pc:spChg>
      </pc:sldChg>
      <pc:sldChg chg="addSp delSp modSp mod">
        <pc:chgData name="Das, Diya" userId="4a5e54ea-fa36-4fe4-b3b6-3b80c5b2cda6" providerId="ADAL" clId="{85CD31AE-28D1-4F1F-9DAE-AD66251F83E4}" dt="2026-07-06T15:31:38.712" v="940" actId="1076"/>
        <pc:sldMkLst>
          <pc:docMk/>
          <pc:sldMk cId="924247711" sldId="264"/>
        </pc:sldMkLst>
        <pc:spChg chg="mod">
          <ac:chgData name="Das, Diya" userId="4a5e54ea-fa36-4fe4-b3b6-3b80c5b2cda6" providerId="ADAL" clId="{85CD31AE-28D1-4F1F-9DAE-AD66251F83E4}" dt="2026-07-06T00:30:25.324" v="598" actId="1076"/>
          <ac:spMkLst>
            <pc:docMk/>
            <pc:sldMk cId="924247711" sldId="264"/>
            <ac:spMk id="2" creationId="{7E5B3AB8-A0DC-6422-5FDE-08E81900C1BB}"/>
          </ac:spMkLst>
        </pc:spChg>
        <pc:spChg chg="mod">
          <ac:chgData name="Das, Diya" userId="4a5e54ea-fa36-4fe4-b3b6-3b80c5b2cda6" providerId="ADAL" clId="{85CD31AE-28D1-4F1F-9DAE-AD66251F83E4}" dt="2026-07-06T15:30:53.962" v="935" actId="14100"/>
          <ac:spMkLst>
            <pc:docMk/>
            <pc:sldMk cId="924247711" sldId="264"/>
            <ac:spMk id="7" creationId="{B0370975-D483-B669-1B99-1575FBDE976E}"/>
          </ac:spMkLst>
        </pc:spChg>
        <pc:spChg chg="add mod">
          <ac:chgData name="Das, Diya" userId="4a5e54ea-fa36-4fe4-b3b6-3b80c5b2cda6" providerId="ADAL" clId="{85CD31AE-28D1-4F1F-9DAE-AD66251F83E4}" dt="2026-07-06T15:31:38.712" v="940" actId="1076"/>
          <ac:spMkLst>
            <pc:docMk/>
            <pc:sldMk cId="924247711" sldId="264"/>
            <ac:spMk id="8" creationId="{6C0C5E8C-A70E-2200-881A-1F1C2AA234DA}"/>
          </ac:spMkLst>
        </pc:spChg>
        <pc:spChg chg="del">
          <ac:chgData name="Das, Diya" userId="4a5e54ea-fa36-4fe4-b3b6-3b80c5b2cda6" providerId="ADAL" clId="{85CD31AE-28D1-4F1F-9DAE-AD66251F83E4}" dt="2026-07-06T15:30:01.118" v="922" actId="478"/>
          <ac:spMkLst>
            <pc:docMk/>
            <pc:sldMk cId="924247711" sldId="264"/>
            <ac:spMk id="16" creationId="{2CD5D6FE-70C0-A03A-1AF9-A88F6C1FAFA8}"/>
          </ac:spMkLst>
        </pc:spChg>
        <pc:spChg chg="del">
          <ac:chgData name="Das, Diya" userId="4a5e54ea-fa36-4fe4-b3b6-3b80c5b2cda6" providerId="ADAL" clId="{85CD31AE-28D1-4F1F-9DAE-AD66251F83E4}" dt="2026-07-06T15:30:06.496" v="923" actId="478"/>
          <ac:spMkLst>
            <pc:docMk/>
            <pc:sldMk cId="924247711" sldId="264"/>
            <ac:spMk id="23" creationId="{833B21BD-46C4-A6B0-0D7A-65AA93632050}"/>
          </ac:spMkLst>
        </pc:spChg>
        <pc:picChg chg="add mod modCrop">
          <ac:chgData name="Das, Diya" userId="4a5e54ea-fa36-4fe4-b3b6-3b80c5b2cda6" providerId="ADAL" clId="{85CD31AE-28D1-4F1F-9DAE-AD66251F83E4}" dt="2026-07-06T15:30:48.409" v="934" actId="208"/>
          <ac:picMkLst>
            <pc:docMk/>
            <pc:sldMk cId="924247711" sldId="264"/>
            <ac:picMk id="4" creationId="{D5D108B6-53FC-48B9-7796-B21656A49B23}"/>
          </ac:picMkLst>
        </pc:picChg>
        <pc:picChg chg="del">
          <ac:chgData name="Das, Diya" userId="4a5e54ea-fa36-4fe4-b3b6-3b80c5b2cda6" providerId="ADAL" clId="{85CD31AE-28D1-4F1F-9DAE-AD66251F83E4}" dt="2026-07-06T15:29:54.374" v="920" actId="478"/>
          <ac:picMkLst>
            <pc:docMk/>
            <pc:sldMk cId="924247711" sldId="264"/>
            <ac:picMk id="2058" creationId="{A886B2FD-A56F-CDB9-51B6-F69BBE3891DF}"/>
          </ac:picMkLst>
        </pc:picChg>
        <pc:picChg chg="del">
          <ac:chgData name="Das, Diya" userId="4a5e54ea-fa36-4fe4-b3b6-3b80c5b2cda6" providerId="ADAL" clId="{85CD31AE-28D1-4F1F-9DAE-AD66251F83E4}" dt="2026-07-06T15:29:56.130" v="921" actId="478"/>
          <ac:picMkLst>
            <pc:docMk/>
            <pc:sldMk cId="924247711" sldId="264"/>
            <ac:picMk id="2059" creationId="{28C40EE9-A905-209B-9C16-2339CC608719}"/>
          </ac:picMkLst>
        </pc:picChg>
      </pc:sldChg>
      <pc:sldChg chg="ord">
        <pc:chgData name="Das, Diya" userId="4a5e54ea-fa36-4fe4-b3b6-3b80c5b2cda6" providerId="ADAL" clId="{85CD31AE-28D1-4F1F-9DAE-AD66251F83E4}" dt="2026-07-06T14:03:56.642" v="751"/>
        <pc:sldMkLst>
          <pc:docMk/>
          <pc:sldMk cId="2952033629" sldId="267"/>
        </pc:sldMkLst>
      </pc:sldChg>
      <pc:sldChg chg="addSp delSp modSp mod">
        <pc:chgData name="Das, Diya" userId="4a5e54ea-fa36-4fe4-b3b6-3b80c5b2cda6" providerId="ADAL" clId="{85CD31AE-28D1-4F1F-9DAE-AD66251F83E4}" dt="2026-07-06T15:35:01.695" v="957" actId="1076"/>
        <pc:sldMkLst>
          <pc:docMk/>
          <pc:sldMk cId="2157940033" sldId="270"/>
        </pc:sldMkLst>
        <pc:spChg chg="add mod">
          <ac:chgData name="Das, Diya" userId="4a5e54ea-fa36-4fe4-b3b6-3b80c5b2cda6" providerId="ADAL" clId="{85CD31AE-28D1-4F1F-9DAE-AD66251F83E4}" dt="2026-07-06T00:29:23.712" v="581" actId="1076"/>
          <ac:spMkLst>
            <pc:docMk/>
            <pc:sldMk cId="2157940033" sldId="270"/>
            <ac:spMk id="2" creationId="{9CF18239-3CB9-41D7-EF3F-C0F7EEF26651}"/>
          </ac:spMkLst>
        </pc:spChg>
        <pc:spChg chg="add mod">
          <ac:chgData name="Das, Diya" userId="4a5e54ea-fa36-4fe4-b3b6-3b80c5b2cda6" providerId="ADAL" clId="{85CD31AE-28D1-4F1F-9DAE-AD66251F83E4}" dt="2026-07-06T15:31:47.802" v="942" actId="1076"/>
          <ac:spMkLst>
            <pc:docMk/>
            <pc:sldMk cId="2157940033" sldId="270"/>
            <ac:spMk id="3" creationId="{3723FA2D-C104-C0BE-AEDF-8FFCB85F5E0B}"/>
          </ac:spMkLst>
        </pc:spChg>
        <pc:spChg chg="add mod">
          <ac:chgData name="Das, Diya" userId="4a5e54ea-fa36-4fe4-b3b6-3b80c5b2cda6" providerId="ADAL" clId="{85CD31AE-28D1-4F1F-9DAE-AD66251F83E4}" dt="2026-07-06T15:35:01.695" v="957" actId="1076"/>
          <ac:spMkLst>
            <pc:docMk/>
            <pc:sldMk cId="2157940033" sldId="270"/>
            <ac:spMk id="7" creationId="{C525F592-A025-0C3B-52E8-50F6E12FA745}"/>
          </ac:spMkLst>
        </pc:spChg>
        <pc:spChg chg="del mod">
          <ac:chgData name="Das, Diya" userId="4a5e54ea-fa36-4fe4-b3b6-3b80c5b2cda6" providerId="ADAL" clId="{85CD31AE-28D1-4F1F-9DAE-AD66251F83E4}" dt="2026-07-05T03:21:07.066" v="158" actId="478"/>
          <ac:spMkLst>
            <pc:docMk/>
            <pc:sldMk cId="2157940033" sldId="270"/>
            <ac:spMk id="13" creationId="{534F4290-BE36-A5CB-72C1-6E1BAFA4D829}"/>
          </ac:spMkLst>
        </pc:spChg>
        <pc:spChg chg="mod">
          <ac:chgData name="Das, Diya" userId="4a5e54ea-fa36-4fe4-b3b6-3b80c5b2cda6" providerId="ADAL" clId="{85CD31AE-28D1-4F1F-9DAE-AD66251F83E4}" dt="2026-07-05T02:48:31.990" v="52" actId="255"/>
          <ac:spMkLst>
            <pc:docMk/>
            <pc:sldMk cId="2157940033" sldId="270"/>
            <ac:spMk id="18" creationId="{EE065FFD-378D-330C-86D5-5D072C9B9056}"/>
          </ac:spMkLst>
        </pc:spChg>
        <pc:picChg chg="mod">
          <ac:chgData name="Das, Diya" userId="4a5e54ea-fa36-4fe4-b3b6-3b80c5b2cda6" providerId="ADAL" clId="{85CD31AE-28D1-4F1F-9DAE-AD66251F83E4}" dt="2026-07-06T15:34:56.879" v="956" actId="14100"/>
          <ac:picMkLst>
            <pc:docMk/>
            <pc:sldMk cId="2157940033" sldId="270"/>
            <ac:picMk id="4" creationId="{754EFB1E-ED4D-7088-FC06-62D270338DF4}"/>
          </ac:picMkLst>
        </pc:picChg>
        <pc:picChg chg="add del mod">
          <ac:chgData name="Das, Diya" userId="4a5e54ea-fa36-4fe4-b3b6-3b80c5b2cda6" providerId="ADAL" clId="{85CD31AE-28D1-4F1F-9DAE-AD66251F83E4}" dt="2026-07-06T15:34:20.134" v="950" actId="478"/>
          <ac:picMkLst>
            <pc:docMk/>
            <pc:sldMk cId="2157940033" sldId="270"/>
            <ac:picMk id="5" creationId="{99B708B4-70DB-C4C2-67B8-40667AA3357C}"/>
          </ac:picMkLst>
        </pc:picChg>
      </pc:sldChg>
      <pc:sldChg chg="modSp mod ord modAnim">
        <pc:chgData name="Das, Diya" userId="4a5e54ea-fa36-4fe4-b3b6-3b80c5b2cda6" providerId="ADAL" clId="{85CD31AE-28D1-4F1F-9DAE-AD66251F83E4}" dt="2026-07-06T15:40:16.528" v="987"/>
        <pc:sldMkLst>
          <pc:docMk/>
          <pc:sldMk cId="4235602475" sldId="272"/>
        </pc:sldMkLst>
        <pc:spChg chg="mod">
          <ac:chgData name="Das, Diya" userId="4a5e54ea-fa36-4fe4-b3b6-3b80c5b2cda6" providerId="ADAL" clId="{85CD31AE-28D1-4F1F-9DAE-AD66251F83E4}" dt="2026-07-06T15:17:46.398" v="919" actId="20577"/>
          <ac:spMkLst>
            <pc:docMk/>
            <pc:sldMk cId="4235602475" sldId="272"/>
            <ac:spMk id="7" creationId="{009AEBBA-E670-CD55-346F-B6E6FFAF6E07}"/>
          </ac:spMkLst>
        </pc:spChg>
      </pc:sldChg>
      <pc:sldChg chg="modSp mod">
        <pc:chgData name="Das, Diya" userId="4a5e54ea-fa36-4fe4-b3b6-3b80c5b2cda6" providerId="ADAL" clId="{85CD31AE-28D1-4F1F-9DAE-AD66251F83E4}" dt="2026-07-05T03:22:50.808" v="190" actId="255"/>
        <pc:sldMkLst>
          <pc:docMk/>
          <pc:sldMk cId="3070402512" sldId="273"/>
        </pc:sldMkLst>
        <pc:spChg chg="mod">
          <ac:chgData name="Das, Diya" userId="4a5e54ea-fa36-4fe4-b3b6-3b80c5b2cda6" providerId="ADAL" clId="{85CD31AE-28D1-4F1F-9DAE-AD66251F83E4}" dt="2026-07-05T03:22:50.808" v="190" actId="255"/>
          <ac:spMkLst>
            <pc:docMk/>
            <pc:sldMk cId="3070402512" sldId="273"/>
            <ac:spMk id="8" creationId="{25B57987-2657-CCC1-02D5-FD32E0F744BE}"/>
          </ac:spMkLst>
        </pc:spChg>
      </pc:sldChg>
      <pc:sldChg chg="addSp delSp modSp mod modAnim">
        <pc:chgData name="Das, Diya" userId="4a5e54ea-fa36-4fe4-b3b6-3b80c5b2cda6" providerId="ADAL" clId="{85CD31AE-28D1-4F1F-9DAE-AD66251F83E4}" dt="2026-07-06T01:17:33.072" v="739" actId="14100"/>
        <pc:sldMkLst>
          <pc:docMk/>
          <pc:sldMk cId="1406927772" sldId="274"/>
        </pc:sldMkLst>
        <pc:spChg chg="add del mod">
          <ac:chgData name="Das, Diya" userId="4a5e54ea-fa36-4fe4-b3b6-3b80c5b2cda6" providerId="ADAL" clId="{85CD31AE-28D1-4F1F-9DAE-AD66251F83E4}" dt="2026-07-05T23:21:53.261" v="440" actId="478"/>
          <ac:spMkLst>
            <pc:docMk/>
            <pc:sldMk cId="1406927772" sldId="274"/>
            <ac:spMk id="3" creationId="{CD185D31-FB7B-F83A-8311-921A371903C0}"/>
          </ac:spMkLst>
        </pc:spChg>
        <pc:spChg chg="add del mod">
          <ac:chgData name="Das, Diya" userId="4a5e54ea-fa36-4fe4-b3b6-3b80c5b2cda6" providerId="ADAL" clId="{85CD31AE-28D1-4F1F-9DAE-AD66251F83E4}" dt="2026-07-05T23:21:56.148" v="441" actId="478"/>
          <ac:spMkLst>
            <pc:docMk/>
            <pc:sldMk cId="1406927772" sldId="274"/>
            <ac:spMk id="15" creationId="{CD185D31-FB7B-F83A-8311-921A371903C0}"/>
          </ac:spMkLst>
        </pc:spChg>
        <pc:spChg chg="add del mod">
          <ac:chgData name="Das, Diya" userId="4a5e54ea-fa36-4fe4-b3b6-3b80c5b2cda6" providerId="ADAL" clId="{85CD31AE-28D1-4F1F-9DAE-AD66251F83E4}" dt="2026-07-05T23:52:38.375" v="489"/>
          <ac:spMkLst>
            <pc:docMk/>
            <pc:sldMk cId="1406927772" sldId="274"/>
            <ac:spMk id="18" creationId="{7FB3319D-B2B4-3166-B619-8951453B539B}"/>
          </ac:spMkLst>
        </pc:spChg>
        <pc:spChg chg="add mod">
          <ac:chgData name="Das, Diya" userId="4a5e54ea-fa36-4fe4-b3b6-3b80c5b2cda6" providerId="ADAL" clId="{85CD31AE-28D1-4F1F-9DAE-AD66251F83E4}" dt="2026-07-05T23:54:16.022" v="501" actId="208"/>
          <ac:spMkLst>
            <pc:docMk/>
            <pc:sldMk cId="1406927772" sldId="274"/>
            <ac:spMk id="19" creationId="{592EA0D1-7C40-0E85-C878-DC0369EBA5FC}"/>
          </ac:spMkLst>
        </pc:spChg>
        <pc:picChg chg="add mod">
          <ac:chgData name="Das, Diya" userId="4a5e54ea-fa36-4fe4-b3b6-3b80c5b2cda6" providerId="ADAL" clId="{85CD31AE-28D1-4F1F-9DAE-AD66251F83E4}" dt="2026-07-05T22:56:09.744" v="379" actId="1076"/>
          <ac:picMkLst>
            <pc:docMk/>
            <pc:sldMk cId="1406927772" sldId="274"/>
            <ac:picMk id="4" creationId="{444AC3C3-B20F-6F29-26C3-ABD9274CAD21}"/>
          </ac:picMkLst>
        </pc:picChg>
        <pc:picChg chg="add mod">
          <ac:chgData name="Das, Diya" userId="4a5e54ea-fa36-4fe4-b3b6-3b80c5b2cda6" providerId="ADAL" clId="{85CD31AE-28D1-4F1F-9DAE-AD66251F83E4}" dt="2026-07-05T23:49:36.398" v="482" actId="1076"/>
          <ac:picMkLst>
            <pc:docMk/>
            <pc:sldMk cId="1406927772" sldId="274"/>
            <ac:picMk id="5" creationId="{444AC3C3-B20F-6F29-26C3-ABD9274CAD21}"/>
          </ac:picMkLst>
        </pc:picChg>
        <pc:picChg chg="add mod">
          <ac:chgData name="Das, Diya" userId="4a5e54ea-fa36-4fe4-b3b6-3b80c5b2cda6" providerId="ADAL" clId="{85CD31AE-28D1-4F1F-9DAE-AD66251F83E4}" dt="2026-07-05T22:56:57.294" v="384" actId="1076"/>
          <ac:picMkLst>
            <pc:docMk/>
            <pc:sldMk cId="1406927772" sldId="274"/>
            <ac:picMk id="6" creationId="{444AC3C3-B20F-6F29-26C3-ABD9274CAD21}"/>
          </ac:picMkLst>
        </pc:picChg>
        <pc:picChg chg="add mod">
          <ac:chgData name="Das, Diya" userId="4a5e54ea-fa36-4fe4-b3b6-3b80c5b2cda6" providerId="ADAL" clId="{85CD31AE-28D1-4F1F-9DAE-AD66251F83E4}" dt="2026-07-05T22:58:10.828" v="386" actId="1076"/>
          <ac:picMkLst>
            <pc:docMk/>
            <pc:sldMk cId="1406927772" sldId="274"/>
            <ac:picMk id="7" creationId="{444AC3C3-B20F-6F29-26C3-ABD9274CAD21}"/>
          </ac:picMkLst>
        </pc:picChg>
        <pc:picChg chg="add mod">
          <ac:chgData name="Das, Diya" userId="4a5e54ea-fa36-4fe4-b3b6-3b80c5b2cda6" providerId="ADAL" clId="{85CD31AE-28D1-4F1F-9DAE-AD66251F83E4}" dt="2026-07-05T22:58:37.300" v="388" actId="1076"/>
          <ac:picMkLst>
            <pc:docMk/>
            <pc:sldMk cId="1406927772" sldId="274"/>
            <ac:picMk id="8" creationId="{444AC3C3-B20F-6F29-26C3-ABD9274CAD21}"/>
          </ac:picMkLst>
        </pc:picChg>
        <pc:picChg chg="add mod">
          <ac:chgData name="Das, Diya" userId="4a5e54ea-fa36-4fe4-b3b6-3b80c5b2cda6" providerId="ADAL" clId="{85CD31AE-28D1-4F1F-9DAE-AD66251F83E4}" dt="2026-07-05T22:55:54.519" v="376"/>
          <ac:picMkLst>
            <pc:docMk/>
            <pc:sldMk cId="1406927772" sldId="274"/>
            <ac:picMk id="9" creationId="{444AC3C3-B20F-6F29-26C3-ABD9274CAD21}"/>
          </ac:picMkLst>
        </pc:picChg>
        <pc:picChg chg="add del mod">
          <ac:chgData name="Das, Diya" userId="4a5e54ea-fa36-4fe4-b3b6-3b80c5b2cda6" providerId="ADAL" clId="{85CD31AE-28D1-4F1F-9DAE-AD66251F83E4}" dt="2026-07-05T23:02:41.354" v="397" actId="1076"/>
          <ac:picMkLst>
            <pc:docMk/>
            <pc:sldMk cId="1406927772" sldId="274"/>
            <ac:picMk id="10" creationId="{3A89CE0C-AEEF-164F-0E5D-8B627A312A84}"/>
          </ac:picMkLst>
        </pc:picChg>
        <pc:picChg chg="add mod">
          <ac:chgData name="Das, Diya" userId="4a5e54ea-fa36-4fe4-b3b6-3b80c5b2cda6" providerId="ADAL" clId="{85CD31AE-28D1-4F1F-9DAE-AD66251F83E4}" dt="2026-07-05T23:03:04.119" v="403" actId="1076"/>
          <ac:picMkLst>
            <pc:docMk/>
            <pc:sldMk cId="1406927772" sldId="274"/>
            <ac:picMk id="11" creationId="{3A89CE0C-AEEF-164F-0E5D-8B627A312A84}"/>
          </ac:picMkLst>
        </pc:picChg>
        <pc:picChg chg="add mod">
          <ac:chgData name="Das, Diya" userId="4a5e54ea-fa36-4fe4-b3b6-3b80c5b2cda6" providerId="ADAL" clId="{85CD31AE-28D1-4F1F-9DAE-AD66251F83E4}" dt="2026-07-05T23:38:02.304" v="472" actId="1076"/>
          <ac:picMkLst>
            <pc:docMk/>
            <pc:sldMk cId="1406927772" sldId="274"/>
            <ac:picMk id="12" creationId="{C036DF13-A7E5-0BA9-85B2-E4E9E9AD3BDD}"/>
          </ac:picMkLst>
        </pc:picChg>
        <pc:picChg chg="add mod modCrop">
          <ac:chgData name="Das, Diya" userId="4a5e54ea-fa36-4fe4-b3b6-3b80c5b2cda6" providerId="ADAL" clId="{85CD31AE-28D1-4F1F-9DAE-AD66251F83E4}" dt="2026-07-05T23:48:44.771" v="474" actId="1076"/>
          <ac:picMkLst>
            <pc:docMk/>
            <pc:sldMk cId="1406927772" sldId="274"/>
            <ac:picMk id="13" creationId="{3A89CE0C-AEEF-164F-0E5D-8B627A312A84}"/>
          </ac:picMkLst>
        </pc:picChg>
        <pc:picChg chg="add mod">
          <ac:chgData name="Das, Diya" userId="4a5e54ea-fa36-4fe4-b3b6-3b80c5b2cda6" providerId="ADAL" clId="{85CD31AE-28D1-4F1F-9DAE-AD66251F83E4}" dt="2026-07-05T23:49:09.759" v="476" actId="1076"/>
          <ac:picMkLst>
            <pc:docMk/>
            <pc:sldMk cId="1406927772" sldId="274"/>
            <ac:picMk id="14" creationId="{3A89CE0C-AEEF-164F-0E5D-8B627A312A84}"/>
          </ac:picMkLst>
        </pc:picChg>
        <pc:picChg chg="add mod">
          <ac:chgData name="Das, Diya" userId="4a5e54ea-fa36-4fe4-b3b6-3b80c5b2cda6" providerId="ADAL" clId="{85CD31AE-28D1-4F1F-9DAE-AD66251F83E4}" dt="2026-07-05T23:53:22.214" v="493" actId="14100"/>
          <ac:picMkLst>
            <pc:docMk/>
            <pc:sldMk cId="1406927772" sldId="274"/>
            <ac:picMk id="16" creationId="{3A89CE0C-AEEF-164F-0E5D-8B627A312A84}"/>
          </ac:picMkLst>
        </pc:picChg>
        <pc:picChg chg="add mod">
          <ac:chgData name="Das, Diya" userId="4a5e54ea-fa36-4fe4-b3b6-3b80c5b2cda6" providerId="ADAL" clId="{85CD31AE-28D1-4F1F-9DAE-AD66251F83E4}" dt="2026-07-05T23:49:44.413" v="483" actId="1076"/>
          <ac:picMkLst>
            <pc:docMk/>
            <pc:sldMk cId="1406927772" sldId="274"/>
            <ac:picMk id="17" creationId="{3A89CE0C-AEEF-164F-0E5D-8B627A312A84}"/>
          </ac:picMkLst>
        </pc:picChg>
        <pc:picChg chg="add del mod">
          <ac:chgData name="Das, Diya" userId="4a5e54ea-fa36-4fe4-b3b6-3b80c5b2cda6" providerId="ADAL" clId="{85CD31AE-28D1-4F1F-9DAE-AD66251F83E4}" dt="2026-07-06T01:17:33.072" v="739" actId="14100"/>
          <ac:picMkLst>
            <pc:docMk/>
            <pc:sldMk cId="1406927772" sldId="274"/>
            <ac:picMk id="20" creationId="{D9483328-44A5-900F-5932-5A2A801260A2}"/>
          </ac:picMkLst>
        </pc:picChg>
        <pc:picChg chg="add del mod modCrop">
          <ac:chgData name="Das, Diya" userId="4a5e54ea-fa36-4fe4-b3b6-3b80c5b2cda6" providerId="ADAL" clId="{85CD31AE-28D1-4F1F-9DAE-AD66251F83E4}" dt="2026-07-05T22:54:26.895" v="374" actId="732"/>
          <ac:picMkLst>
            <pc:docMk/>
            <pc:sldMk cId="1406927772" sldId="274"/>
            <ac:picMk id="56" creationId="{444AC3C3-B20F-6F29-26C3-ABD9274CAD21}"/>
          </ac:picMkLst>
        </pc:picChg>
        <pc:picChg chg="add del mod modCrop">
          <ac:chgData name="Das, Diya" userId="4a5e54ea-fa36-4fe4-b3b6-3b80c5b2cda6" providerId="ADAL" clId="{85CD31AE-28D1-4F1F-9DAE-AD66251F83E4}" dt="2026-07-05T23:37:52.771" v="471" actId="478"/>
          <ac:picMkLst>
            <pc:docMk/>
            <pc:sldMk cId="1406927772" sldId="274"/>
            <ac:picMk id="58" creationId="{3A89CE0C-AEEF-164F-0E5D-8B627A312A84}"/>
          </ac:picMkLst>
        </pc:picChg>
      </pc:sldChg>
      <pc:sldChg chg="ord">
        <pc:chgData name="Das, Diya" userId="4a5e54ea-fa36-4fe4-b3b6-3b80c5b2cda6" providerId="ADAL" clId="{85CD31AE-28D1-4F1F-9DAE-AD66251F83E4}" dt="2026-07-06T00:26:43.937" v="521"/>
        <pc:sldMkLst>
          <pc:docMk/>
          <pc:sldMk cId="2757526698" sldId="275"/>
        </pc:sldMkLst>
      </pc:sldChg>
      <pc:sldChg chg="modSp mod">
        <pc:chgData name="Das, Diya" userId="4a5e54ea-fa36-4fe4-b3b6-3b80c5b2cda6" providerId="ADAL" clId="{85CD31AE-28D1-4F1F-9DAE-AD66251F83E4}" dt="2026-07-06T00:25:34.478" v="513" actId="20577"/>
        <pc:sldMkLst>
          <pc:docMk/>
          <pc:sldMk cId="1194131695" sldId="276"/>
        </pc:sldMkLst>
        <pc:spChg chg="mod">
          <ac:chgData name="Das, Diya" userId="4a5e54ea-fa36-4fe4-b3b6-3b80c5b2cda6" providerId="ADAL" clId="{85CD31AE-28D1-4F1F-9DAE-AD66251F83E4}" dt="2026-07-06T00:25:34.478" v="513" actId="20577"/>
          <ac:spMkLst>
            <pc:docMk/>
            <pc:sldMk cId="1194131695" sldId="276"/>
            <ac:spMk id="4" creationId="{9B8CEFBB-6582-1C05-FC70-0ABBE7647540}"/>
          </ac:spMkLst>
        </pc:spChg>
      </pc:sldChg>
      <pc:sldChg chg="modSp mod">
        <pc:chgData name="Das, Diya" userId="4a5e54ea-fa36-4fe4-b3b6-3b80c5b2cda6" providerId="ADAL" clId="{85CD31AE-28D1-4F1F-9DAE-AD66251F83E4}" dt="2026-07-06T14:02:05.228" v="749" actId="20577"/>
        <pc:sldMkLst>
          <pc:docMk/>
          <pc:sldMk cId="487864429" sldId="956"/>
        </pc:sldMkLst>
        <pc:spChg chg="mod">
          <ac:chgData name="Das, Diya" userId="4a5e54ea-fa36-4fe4-b3b6-3b80c5b2cda6" providerId="ADAL" clId="{85CD31AE-28D1-4F1F-9DAE-AD66251F83E4}" dt="2026-07-06T14:02:05.228" v="749" actId="20577"/>
          <ac:spMkLst>
            <pc:docMk/>
            <pc:sldMk cId="487864429" sldId="956"/>
            <ac:spMk id="2" creationId="{F9D36F63-1B6F-ADDA-AC15-4C98B670A28B}"/>
          </ac:spMkLst>
        </pc:spChg>
        <pc:spChg chg="mod">
          <ac:chgData name="Das, Diya" userId="4a5e54ea-fa36-4fe4-b3b6-3b80c5b2cda6" providerId="ADAL" clId="{85CD31AE-28D1-4F1F-9DAE-AD66251F83E4}" dt="2026-07-06T13:50:10.835" v="743" actId="255"/>
          <ac:spMkLst>
            <pc:docMk/>
            <pc:sldMk cId="487864429" sldId="956"/>
            <ac:spMk id="4" creationId="{8717B008-9E8B-92C4-5BB3-AA6FF6F78C91}"/>
          </ac:spMkLst>
        </pc:spChg>
        <pc:spChg chg="mod">
          <ac:chgData name="Das, Diya" userId="4a5e54ea-fa36-4fe4-b3b6-3b80c5b2cda6" providerId="ADAL" clId="{85CD31AE-28D1-4F1F-9DAE-AD66251F83E4}" dt="2026-07-06T01:16:21.948" v="728" actId="1076"/>
          <ac:spMkLst>
            <pc:docMk/>
            <pc:sldMk cId="487864429" sldId="956"/>
            <ac:spMk id="16" creationId="{5B27738F-F85C-C7FA-0808-9EFF535FD7CA}"/>
          </ac:spMkLst>
        </pc:spChg>
        <pc:spChg chg="mod">
          <ac:chgData name="Das, Diya" userId="4a5e54ea-fa36-4fe4-b3b6-3b80c5b2cda6" providerId="ADAL" clId="{85CD31AE-28D1-4F1F-9DAE-AD66251F83E4}" dt="2026-07-06T01:16:08.718" v="726" actId="1076"/>
          <ac:spMkLst>
            <pc:docMk/>
            <pc:sldMk cId="487864429" sldId="956"/>
            <ac:spMk id="21" creationId="{90AADD28-1ECD-EE54-028C-F78D59A683CA}"/>
          </ac:spMkLst>
        </pc:spChg>
        <pc:picChg chg="mod">
          <ac:chgData name="Das, Diya" userId="4a5e54ea-fa36-4fe4-b3b6-3b80c5b2cda6" providerId="ADAL" clId="{85CD31AE-28D1-4F1F-9DAE-AD66251F83E4}" dt="2026-07-06T01:16:04.171" v="725" actId="1076"/>
          <ac:picMkLst>
            <pc:docMk/>
            <pc:sldMk cId="487864429" sldId="956"/>
            <ac:picMk id="3" creationId="{6313B9D2-948E-AF2A-4F97-9B6970625492}"/>
          </ac:picMkLst>
        </pc:picChg>
        <pc:picChg chg="mod">
          <ac:chgData name="Das, Diya" userId="4a5e54ea-fa36-4fe4-b3b6-3b80c5b2cda6" providerId="ADAL" clId="{85CD31AE-28D1-4F1F-9DAE-AD66251F83E4}" dt="2026-07-06T01:16:11.691" v="727" actId="1076"/>
          <ac:picMkLst>
            <pc:docMk/>
            <pc:sldMk cId="487864429" sldId="956"/>
            <ac:picMk id="15" creationId="{E872EEBA-0A48-FD26-20B5-3DD84ADF7C7A}"/>
          </ac:picMkLst>
        </pc:picChg>
      </pc:sldChg>
      <pc:sldChg chg="modSp mod">
        <pc:chgData name="Das, Diya" userId="4a5e54ea-fa36-4fe4-b3b6-3b80c5b2cda6" providerId="ADAL" clId="{85CD31AE-28D1-4F1F-9DAE-AD66251F83E4}" dt="2026-07-05T03:21:57.337" v="188" actId="113"/>
        <pc:sldMkLst>
          <pc:docMk/>
          <pc:sldMk cId="1307691864" sldId="957"/>
        </pc:sldMkLst>
        <pc:spChg chg="mod">
          <ac:chgData name="Das, Diya" userId="4a5e54ea-fa36-4fe4-b3b6-3b80c5b2cda6" providerId="ADAL" clId="{85CD31AE-28D1-4F1F-9DAE-AD66251F83E4}" dt="2026-07-05T03:21:57.337" v="188" actId="113"/>
          <ac:spMkLst>
            <pc:docMk/>
            <pc:sldMk cId="1307691864" sldId="957"/>
            <ac:spMk id="3" creationId="{8AD565DC-E6E1-4C00-35BF-30B6172F902D}"/>
          </ac:spMkLst>
        </pc:spChg>
      </pc:sldChg>
      <pc:sldChg chg="ord">
        <pc:chgData name="Das, Diya" userId="4a5e54ea-fa36-4fe4-b3b6-3b80c5b2cda6" providerId="ADAL" clId="{85CD31AE-28D1-4F1F-9DAE-AD66251F83E4}" dt="2026-07-06T00:26:19.869" v="515"/>
        <pc:sldMkLst>
          <pc:docMk/>
          <pc:sldMk cId="224575962" sldId="959"/>
        </pc:sldMkLst>
      </pc:sldChg>
      <pc:sldChg chg="addSp delSp modSp add del mod">
        <pc:chgData name="Das, Diya" userId="4a5e54ea-fa36-4fe4-b3b6-3b80c5b2cda6" providerId="ADAL" clId="{85CD31AE-28D1-4F1F-9DAE-AD66251F83E4}" dt="2026-07-06T14:01:54.313" v="747" actId="47"/>
        <pc:sldMkLst>
          <pc:docMk/>
          <pc:sldMk cId="2058782303" sldId="960"/>
        </pc:sldMkLst>
        <pc:spChg chg="mod">
          <ac:chgData name="Das, Diya" userId="4a5e54ea-fa36-4fe4-b3b6-3b80c5b2cda6" providerId="ADAL" clId="{85CD31AE-28D1-4F1F-9DAE-AD66251F83E4}" dt="2026-07-05T22:12:02.354" v="261" actId="14100"/>
          <ac:spMkLst>
            <pc:docMk/>
            <pc:sldMk cId="2058782303" sldId="960"/>
            <ac:spMk id="8" creationId="{7E292F3E-83AC-581B-2E45-2B5861009A22}"/>
          </ac:spMkLst>
        </pc:spChg>
        <pc:picChg chg="add del mod modCrop">
          <ac:chgData name="Das, Diya" userId="4a5e54ea-fa36-4fe4-b3b6-3b80c5b2cda6" providerId="ADAL" clId="{85CD31AE-28D1-4F1F-9DAE-AD66251F83E4}" dt="2026-07-06T01:17:34.174" v="740" actId="21"/>
          <ac:picMkLst>
            <pc:docMk/>
            <pc:sldMk cId="2058782303" sldId="960"/>
            <ac:picMk id="6" creationId="{D9483328-44A5-900F-5932-5A2A801260A2}"/>
          </ac:picMkLst>
        </pc:picChg>
      </pc:sldChg>
      <pc:sldChg chg="addSp delSp modSp new mod">
        <pc:chgData name="Das, Diya" userId="4a5e54ea-fa36-4fe4-b3b6-3b80c5b2cda6" providerId="ADAL" clId="{85CD31AE-28D1-4F1F-9DAE-AD66251F83E4}" dt="2026-07-06T15:37:02.921" v="986" actId="20577"/>
        <pc:sldMkLst>
          <pc:docMk/>
          <pc:sldMk cId="903491133" sldId="962"/>
        </pc:sldMkLst>
        <pc:spChg chg="del mod">
          <ac:chgData name="Das, Diya" userId="4a5e54ea-fa36-4fe4-b3b6-3b80c5b2cda6" providerId="ADAL" clId="{85CD31AE-28D1-4F1F-9DAE-AD66251F83E4}" dt="2026-07-05T03:19:20.093" v="117" actId="21"/>
          <ac:spMkLst>
            <pc:docMk/>
            <pc:sldMk cId="903491133" sldId="962"/>
            <ac:spMk id="2" creationId="{324DE786-5DAD-9A40-F8BB-50BF5ACFE821}"/>
          </ac:spMkLst>
        </pc:spChg>
        <pc:spChg chg="add mod">
          <ac:chgData name="Das, Diya" userId="4a5e54ea-fa36-4fe4-b3b6-3b80c5b2cda6" providerId="ADAL" clId="{85CD31AE-28D1-4F1F-9DAE-AD66251F83E4}" dt="2026-07-05T02:48:38.713" v="53" actId="255"/>
          <ac:spMkLst>
            <pc:docMk/>
            <pc:sldMk cId="903491133" sldId="962"/>
            <ac:spMk id="8" creationId="{C88E02AC-0249-21C6-6F75-6A448F3210F7}"/>
          </ac:spMkLst>
        </pc:spChg>
        <pc:spChg chg="add del mod">
          <ac:chgData name="Das, Diya" userId="4a5e54ea-fa36-4fe4-b3b6-3b80c5b2cda6" providerId="ADAL" clId="{85CD31AE-28D1-4F1F-9DAE-AD66251F83E4}" dt="2026-07-05T03:21:15.047" v="161" actId="478"/>
          <ac:spMkLst>
            <pc:docMk/>
            <pc:sldMk cId="903491133" sldId="962"/>
            <ac:spMk id="11" creationId="{579C2588-288A-84D4-9D1A-E7A1ABBBF5F4}"/>
          </ac:spMkLst>
        </pc:spChg>
        <pc:spChg chg="add mod">
          <ac:chgData name="Das, Diya" userId="4a5e54ea-fa36-4fe4-b3b6-3b80c5b2cda6" providerId="ADAL" clId="{85CD31AE-28D1-4F1F-9DAE-AD66251F83E4}" dt="2026-07-05T03:19:33.093" v="121" actId="1076"/>
          <ac:spMkLst>
            <pc:docMk/>
            <pc:sldMk cId="903491133" sldId="962"/>
            <ac:spMk id="12" creationId="{324DE786-5DAD-9A40-F8BB-50BF5ACFE821}"/>
          </ac:spMkLst>
        </pc:spChg>
        <pc:spChg chg="add mod">
          <ac:chgData name="Das, Diya" userId="4a5e54ea-fa36-4fe4-b3b6-3b80c5b2cda6" providerId="ADAL" clId="{85CD31AE-28D1-4F1F-9DAE-AD66251F83E4}" dt="2026-07-06T15:37:02.921" v="986" actId="20577"/>
          <ac:spMkLst>
            <pc:docMk/>
            <pc:sldMk cId="903491133" sldId="962"/>
            <ac:spMk id="13" creationId="{DB6B200A-1D1E-C034-A3AF-B7C1A5DE7AA3}"/>
          </ac:spMkLst>
        </pc:spChg>
        <pc:spChg chg="add mod">
          <ac:chgData name="Das, Diya" userId="4a5e54ea-fa36-4fe4-b3b6-3b80c5b2cda6" providerId="ADAL" clId="{85CD31AE-28D1-4F1F-9DAE-AD66251F83E4}" dt="2026-07-06T15:31:58.872" v="945" actId="1076"/>
          <ac:spMkLst>
            <pc:docMk/>
            <pc:sldMk cId="903491133" sldId="962"/>
            <ac:spMk id="14" creationId="{037F9EF1-F8D5-9D46-7F41-E71B18803EEF}"/>
          </ac:spMkLst>
        </pc:spChg>
        <pc:spChg chg="add mod">
          <ac:chgData name="Das, Diya" userId="4a5e54ea-fa36-4fe4-b3b6-3b80c5b2cda6" providerId="ADAL" clId="{85CD31AE-28D1-4F1F-9DAE-AD66251F83E4}" dt="2026-07-06T15:35:38.627" v="971" actId="1076"/>
          <ac:spMkLst>
            <pc:docMk/>
            <pc:sldMk cId="903491133" sldId="962"/>
            <ac:spMk id="15" creationId="{155B5029-CCBF-E77E-F2BB-778ECB5A4D2B}"/>
          </ac:spMkLst>
        </pc:spChg>
        <pc:picChg chg="add mod modCrop">
          <ac:chgData name="Das, Diya" userId="4a5e54ea-fa36-4fe4-b3b6-3b80c5b2cda6" providerId="ADAL" clId="{85CD31AE-28D1-4F1F-9DAE-AD66251F83E4}" dt="2026-07-05T02:48:48.155" v="54" actId="14100"/>
          <ac:picMkLst>
            <pc:docMk/>
            <pc:sldMk cId="903491133" sldId="962"/>
            <ac:picMk id="4" creationId="{58985A44-34D2-0DD5-510A-6E0C3306AEA7}"/>
          </ac:picMkLst>
        </pc:picChg>
        <pc:picChg chg="add mod modCrop">
          <ac:chgData name="Das, Diya" userId="4a5e54ea-fa36-4fe4-b3b6-3b80c5b2cda6" providerId="ADAL" clId="{85CD31AE-28D1-4F1F-9DAE-AD66251F83E4}" dt="2026-07-06T15:31:53.727" v="943" actId="1076"/>
          <ac:picMkLst>
            <pc:docMk/>
            <pc:sldMk cId="903491133" sldId="962"/>
            <ac:picMk id="6" creationId="{5573F7C2-24E8-CE11-E476-1F4175AFF1DE}"/>
          </ac:picMkLst>
        </pc:picChg>
        <pc:picChg chg="add mod">
          <ac:chgData name="Das, Diya" userId="4a5e54ea-fa36-4fe4-b3b6-3b80c5b2cda6" providerId="ADAL" clId="{85CD31AE-28D1-4F1F-9DAE-AD66251F83E4}" dt="2026-07-05T02:48:51.932" v="55" actId="14100"/>
          <ac:picMkLst>
            <pc:docMk/>
            <pc:sldMk cId="903491133" sldId="962"/>
            <ac:picMk id="9" creationId="{17454ABB-F4F1-5E67-3021-FD95530186DD}"/>
          </ac:picMkLst>
        </pc:picChg>
        <pc:picChg chg="add del">
          <ac:chgData name="Das, Diya" userId="4a5e54ea-fa36-4fe4-b3b6-3b80c5b2cda6" providerId="ADAL" clId="{85CD31AE-28D1-4F1F-9DAE-AD66251F83E4}" dt="2026-07-05T02:48:56.821" v="58" actId="478"/>
          <ac:picMkLst>
            <pc:docMk/>
            <pc:sldMk cId="903491133" sldId="962"/>
            <ac:picMk id="10" creationId="{E911361B-47D3-3318-5848-56EB7E8F1AAE}"/>
          </ac:picMkLst>
        </pc:picChg>
      </pc:sldChg>
      <pc:sldChg chg="addSp delSp modSp new mod">
        <pc:chgData name="Das, Diya" userId="4a5e54ea-fa36-4fe4-b3b6-3b80c5b2cda6" providerId="ADAL" clId="{85CD31AE-28D1-4F1F-9DAE-AD66251F83E4}" dt="2026-07-06T15:35:49.477" v="973" actId="1076"/>
        <pc:sldMkLst>
          <pc:docMk/>
          <pc:sldMk cId="2652300445" sldId="963"/>
        </pc:sldMkLst>
        <pc:spChg chg="mod">
          <ac:chgData name="Das, Diya" userId="4a5e54ea-fa36-4fe4-b3b6-3b80c5b2cda6" providerId="ADAL" clId="{85CD31AE-28D1-4F1F-9DAE-AD66251F83E4}" dt="2026-07-05T03:20:25.945" v="128" actId="1076"/>
          <ac:spMkLst>
            <pc:docMk/>
            <pc:sldMk cId="2652300445" sldId="963"/>
            <ac:spMk id="2" creationId="{6BE7353F-42D4-4DB3-912D-A2C64DA08072}"/>
          </ac:spMkLst>
        </pc:spChg>
        <pc:spChg chg="add del mod">
          <ac:chgData name="Das, Diya" userId="4a5e54ea-fa36-4fe4-b3b6-3b80c5b2cda6" providerId="ADAL" clId="{85CD31AE-28D1-4F1F-9DAE-AD66251F83E4}" dt="2026-07-05T03:21:30.218" v="169" actId="478"/>
          <ac:spMkLst>
            <pc:docMk/>
            <pc:sldMk cId="2652300445" sldId="963"/>
            <ac:spMk id="5" creationId="{B42E6F25-C8C8-F982-717C-81DFF2F6D962}"/>
          </ac:spMkLst>
        </pc:spChg>
        <pc:spChg chg="add mod">
          <ac:chgData name="Das, Diya" userId="4a5e54ea-fa36-4fe4-b3b6-3b80c5b2cda6" providerId="ADAL" clId="{85CD31AE-28D1-4F1F-9DAE-AD66251F83E4}" dt="2026-07-05T03:18:25.538" v="109" actId="1076"/>
          <ac:spMkLst>
            <pc:docMk/>
            <pc:sldMk cId="2652300445" sldId="963"/>
            <ac:spMk id="11" creationId="{BB6A2AF1-D2C6-253A-6A2C-653B47102148}"/>
          </ac:spMkLst>
        </pc:spChg>
        <pc:spChg chg="add mod">
          <ac:chgData name="Das, Diya" userId="4a5e54ea-fa36-4fe4-b3b6-3b80c5b2cda6" providerId="ADAL" clId="{85CD31AE-28D1-4F1F-9DAE-AD66251F83E4}" dt="2026-07-06T00:28:18.533" v="538" actId="1076"/>
          <ac:spMkLst>
            <pc:docMk/>
            <pc:sldMk cId="2652300445" sldId="963"/>
            <ac:spMk id="12" creationId="{455D51C8-1EE4-AE85-8946-FBFFF2A51E96}"/>
          </ac:spMkLst>
        </pc:spChg>
        <pc:spChg chg="add mod">
          <ac:chgData name="Das, Diya" userId="4a5e54ea-fa36-4fe4-b3b6-3b80c5b2cda6" providerId="ADAL" clId="{85CD31AE-28D1-4F1F-9DAE-AD66251F83E4}" dt="2026-07-06T15:32:09.864" v="948" actId="1076"/>
          <ac:spMkLst>
            <pc:docMk/>
            <pc:sldMk cId="2652300445" sldId="963"/>
            <ac:spMk id="15" creationId="{3EDFDBA0-CF24-DDE7-2B48-3F2E6513F56B}"/>
          </ac:spMkLst>
        </pc:spChg>
        <pc:spChg chg="add mod">
          <ac:chgData name="Das, Diya" userId="4a5e54ea-fa36-4fe4-b3b6-3b80c5b2cda6" providerId="ADAL" clId="{85CD31AE-28D1-4F1F-9DAE-AD66251F83E4}" dt="2026-07-06T15:35:49.477" v="973" actId="1076"/>
          <ac:spMkLst>
            <pc:docMk/>
            <pc:sldMk cId="2652300445" sldId="963"/>
            <ac:spMk id="16" creationId="{D3161557-4E80-0740-56E0-CF1D405658E2}"/>
          </ac:spMkLst>
        </pc:spChg>
        <pc:picChg chg="add del mod modCrop">
          <ac:chgData name="Das, Diya" userId="4a5e54ea-fa36-4fe4-b3b6-3b80c5b2cda6" providerId="ADAL" clId="{85CD31AE-28D1-4F1F-9DAE-AD66251F83E4}" dt="2026-07-06T14:51:41.413" v="756" actId="478"/>
          <ac:picMkLst>
            <pc:docMk/>
            <pc:sldMk cId="2652300445" sldId="963"/>
            <ac:picMk id="4" creationId="{AFA30C6D-91BC-53F5-063B-88081E8F4117}"/>
          </ac:picMkLst>
        </pc:picChg>
        <pc:picChg chg="add mod modCrop">
          <ac:chgData name="Das, Diya" userId="4a5e54ea-fa36-4fe4-b3b6-3b80c5b2cda6" providerId="ADAL" clId="{85CD31AE-28D1-4F1F-9DAE-AD66251F83E4}" dt="2026-07-06T15:32:03.203" v="946" actId="1076"/>
          <ac:picMkLst>
            <pc:docMk/>
            <pc:sldMk cId="2652300445" sldId="963"/>
            <ac:picMk id="7" creationId="{F9414F36-8CDF-7FA4-A2D8-35ACFADE9BFA}"/>
          </ac:picMkLst>
        </pc:picChg>
        <pc:picChg chg="add mod modCrop">
          <ac:chgData name="Das, Diya" userId="4a5e54ea-fa36-4fe4-b3b6-3b80c5b2cda6" providerId="ADAL" clId="{85CD31AE-28D1-4F1F-9DAE-AD66251F83E4}" dt="2026-07-06T14:05:06.572" v="755" actId="14100"/>
          <ac:picMkLst>
            <pc:docMk/>
            <pc:sldMk cId="2652300445" sldId="963"/>
            <ac:picMk id="9" creationId="{73C869BB-DF4E-C33F-E7B0-58533F22ABDE}"/>
          </ac:picMkLst>
        </pc:picChg>
        <pc:picChg chg="add mod modCrop">
          <ac:chgData name="Das, Diya" userId="4a5e54ea-fa36-4fe4-b3b6-3b80c5b2cda6" providerId="ADAL" clId="{85CD31AE-28D1-4F1F-9DAE-AD66251F83E4}" dt="2026-07-06T14:52:42.263" v="765" actId="208"/>
          <ac:picMkLst>
            <pc:docMk/>
            <pc:sldMk cId="2652300445" sldId="963"/>
            <ac:picMk id="14" creationId="{A11FD258-83EB-2DCF-93D6-0768B8BB16CF}"/>
          </ac:picMkLst>
        </pc:picChg>
      </pc:sldChg>
      <pc:sldChg chg="addSp delSp modSp new mod modAnim">
        <pc:chgData name="Das, Diya" userId="4a5e54ea-fa36-4fe4-b3b6-3b80c5b2cda6" providerId="ADAL" clId="{85CD31AE-28D1-4F1F-9DAE-AD66251F83E4}" dt="2026-07-06T15:15:56.859" v="917" actId="1076"/>
        <pc:sldMkLst>
          <pc:docMk/>
          <pc:sldMk cId="277056168" sldId="964"/>
        </pc:sldMkLst>
        <pc:spChg chg="mod">
          <ac:chgData name="Das, Diya" userId="4a5e54ea-fa36-4fe4-b3b6-3b80c5b2cda6" providerId="ADAL" clId="{85CD31AE-28D1-4F1F-9DAE-AD66251F83E4}" dt="2026-07-06T15:12:57.235" v="877" actId="1076"/>
          <ac:spMkLst>
            <pc:docMk/>
            <pc:sldMk cId="277056168" sldId="964"/>
            <ac:spMk id="2" creationId="{4FB9E64E-D38C-AF6D-7C41-10C34B10D56B}"/>
          </ac:spMkLst>
        </pc:spChg>
        <pc:spChg chg="del mod">
          <ac:chgData name="Das, Diya" userId="4a5e54ea-fa36-4fe4-b3b6-3b80c5b2cda6" providerId="ADAL" clId="{85CD31AE-28D1-4F1F-9DAE-AD66251F83E4}" dt="2026-07-06T15:15:53.274" v="915" actId="21"/>
          <ac:spMkLst>
            <pc:docMk/>
            <pc:sldMk cId="277056168" sldId="964"/>
            <ac:spMk id="3" creationId="{ED205EE1-E69B-DACE-1F5F-C3C357905BE9}"/>
          </ac:spMkLst>
        </pc:spChg>
        <pc:spChg chg="add mod">
          <ac:chgData name="Das, Diya" userId="4a5e54ea-fa36-4fe4-b3b6-3b80c5b2cda6" providerId="ADAL" clId="{85CD31AE-28D1-4F1F-9DAE-AD66251F83E4}" dt="2026-07-06T15:15:49.118" v="913" actId="1076"/>
          <ac:spMkLst>
            <pc:docMk/>
            <pc:sldMk cId="277056168" sldId="964"/>
            <ac:spMk id="4" creationId="{9EBCA355-9269-3848-1E66-2827A1778A94}"/>
          </ac:spMkLst>
        </pc:spChg>
        <pc:spChg chg="add mod">
          <ac:chgData name="Das, Diya" userId="4a5e54ea-fa36-4fe4-b3b6-3b80c5b2cda6" providerId="ADAL" clId="{85CD31AE-28D1-4F1F-9DAE-AD66251F83E4}" dt="2026-07-06T15:15:09.313" v="905" actId="255"/>
          <ac:spMkLst>
            <pc:docMk/>
            <pc:sldMk cId="277056168" sldId="964"/>
            <ac:spMk id="5" creationId="{6E2DFBC0-FC27-3220-415A-60C1625D7098}"/>
          </ac:spMkLst>
        </pc:spChg>
        <pc:spChg chg="add mod">
          <ac:chgData name="Das, Diya" userId="4a5e54ea-fa36-4fe4-b3b6-3b80c5b2cda6" providerId="ADAL" clId="{85CD31AE-28D1-4F1F-9DAE-AD66251F83E4}" dt="2026-07-06T15:15:56.859" v="917" actId="1076"/>
          <ac:spMkLst>
            <pc:docMk/>
            <pc:sldMk cId="277056168" sldId="964"/>
            <ac:spMk id="6" creationId="{ED205EE1-E69B-DACE-1F5F-C3C357905BE9}"/>
          </ac:spMkLst>
        </pc:spChg>
      </pc:sldChg>
      <pc:sldChg chg="new del">
        <pc:chgData name="Das, Diya" userId="4a5e54ea-fa36-4fe4-b3b6-3b80c5b2cda6" providerId="ADAL" clId="{85CD31AE-28D1-4F1F-9DAE-AD66251F83E4}" dt="2026-07-05T22:19:30.925" v="263" actId="47"/>
        <pc:sldMkLst>
          <pc:docMk/>
          <pc:sldMk cId="1635147129" sldId="964"/>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5AC103C-3334-20E8-E8FC-D701549AC70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0601B04-0A9D-C7F3-D04D-349B9C1C7DE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58E8D4A-ACA1-4B98-BD97-F49F407E3515}" type="datetimeFigureOut">
              <a:rPr lang="en-US" smtClean="0"/>
              <a:t>7/4/2026</a:t>
            </a:fld>
            <a:endParaRPr lang="en-US"/>
          </a:p>
        </p:txBody>
      </p:sp>
      <p:sp>
        <p:nvSpPr>
          <p:cNvPr id="4" name="Footer Placeholder 3">
            <a:extLst>
              <a:ext uri="{FF2B5EF4-FFF2-40B4-BE49-F238E27FC236}">
                <a16:creationId xmlns:a16="http://schemas.microsoft.com/office/drawing/2014/main" id="{72F719B6-5183-6B18-4993-E35C5569C81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A1AC972-7F30-1B47-13F7-DDD31941EE6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DB44D09-682F-417E-89AC-C52A04735337}" type="slidenum">
              <a:rPr lang="en-US" smtClean="0"/>
              <a:t>‹#›</a:t>
            </a:fld>
            <a:endParaRPr lang="en-US"/>
          </a:p>
        </p:txBody>
      </p:sp>
    </p:spTree>
    <p:extLst>
      <p:ext uri="{BB962C8B-B14F-4D97-AF65-F5344CB8AC3E}">
        <p14:creationId xmlns:p14="http://schemas.microsoft.com/office/powerpoint/2010/main" val="6075846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71DDB5-642A-4936-A0D7-732384008ADF}" type="datetimeFigureOut">
              <a:rPr lang="en-US" smtClean="0"/>
              <a:t>7/4/2026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63E55C-5E8E-4719-8E16-C3AAB3279342}" type="slidenum">
              <a:rPr lang="en-US" smtClean="0"/>
              <a:t>‹#›</a:t>
            </a:fld>
            <a:endParaRPr lang="en-US"/>
          </a:p>
        </p:txBody>
      </p:sp>
    </p:spTree>
    <p:extLst>
      <p:ext uri="{BB962C8B-B14F-4D97-AF65-F5344CB8AC3E}">
        <p14:creationId xmlns:p14="http://schemas.microsoft.com/office/powerpoint/2010/main" val="34403290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B236FE4-06BC-491B-A5F7-33270F5FF8C1}" type="slidenum">
              <a:rPr lang="en-US" smtClean="0"/>
              <a:t>3</a:t>
            </a:fld>
            <a:endParaRPr lang="en-US"/>
          </a:p>
        </p:txBody>
      </p:sp>
    </p:spTree>
    <p:extLst>
      <p:ext uri="{BB962C8B-B14F-4D97-AF65-F5344CB8AC3E}">
        <p14:creationId xmlns:p14="http://schemas.microsoft.com/office/powerpoint/2010/main" val="20999244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63E55C-5E8E-4719-8E16-C3AAB3279342}" type="slidenum">
              <a:rPr lang="en-US" smtClean="0"/>
              <a:t>4</a:t>
            </a:fld>
            <a:endParaRPr lang="en-US"/>
          </a:p>
        </p:txBody>
      </p:sp>
    </p:spTree>
    <p:extLst>
      <p:ext uri="{BB962C8B-B14F-4D97-AF65-F5344CB8AC3E}">
        <p14:creationId xmlns:p14="http://schemas.microsoft.com/office/powerpoint/2010/main" val="25556427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63E55C-5E8E-4719-8E16-C3AAB3279342}" type="slidenum">
              <a:rPr lang="en-US" smtClean="0"/>
              <a:t>9</a:t>
            </a:fld>
            <a:endParaRPr lang="en-US"/>
          </a:p>
        </p:txBody>
      </p:sp>
    </p:spTree>
    <p:extLst>
      <p:ext uri="{BB962C8B-B14F-4D97-AF65-F5344CB8AC3E}">
        <p14:creationId xmlns:p14="http://schemas.microsoft.com/office/powerpoint/2010/main" val="15552002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B236FE4-06BC-491B-A5F7-33270F5FF8C1}" type="slidenum">
              <a:rPr lang="en-US" smtClean="0"/>
              <a:t>10</a:t>
            </a:fld>
            <a:endParaRPr lang="en-US"/>
          </a:p>
        </p:txBody>
      </p:sp>
    </p:spTree>
    <p:extLst>
      <p:ext uri="{BB962C8B-B14F-4D97-AF65-F5344CB8AC3E}">
        <p14:creationId xmlns:p14="http://schemas.microsoft.com/office/powerpoint/2010/main" val="19533123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https://www.weather.gov/wrh/Climate</a:t>
            </a:r>
          </a:p>
        </p:txBody>
      </p:sp>
      <p:sp>
        <p:nvSpPr>
          <p:cNvPr id="4" name="Slide Number Placeholder 3"/>
          <p:cNvSpPr>
            <a:spLocks noGrp="1"/>
          </p:cNvSpPr>
          <p:nvPr>
            <p:ph type="sldNum" sz="quarter" idx="5"/>
          </p:nvPr>
        </p:nvSpPr>
        <p:spPr/>
        <p:txBody>
          <a:bodyPr/>
          <a:lstStyle/>
          <a:p>
            <a:fld id="{6B236FE4-06BC-491B-A5F7-33270F5FF8C1}" type="slidenum">
              <a:rPr lang="en-US" smtClean="0"/>
              <a:t>12</a:t>
            </a:fld>
            <a:endParaRPr lang="en-US"/>
          </a:p>
        </p:txBody>
      </p:sp>
    </p:spTree>
    <p:extLst>
      <p:ext uri="{BB962C8B-B14F-4D97-AF65-F5344CB8AC3E}">
        <p14:creationId xmlns:p14="http://schemas.microsoft.com/office/powerpoint/2010/main" val="28682201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63E55C-5E8E-4719-8E16-C3AAB3279342}" type="slidenum">
              <a:rPr lang="en-US" smtClean="0"/>
              <a:t>14</a:t>
            </a:fld>
            <a:endParaRPr lang="en-US"/>
          </a:p>
        </p:txBody>
      </p:sp>
    </p:spTree>
    <p:extLst>
      <p:ext uri="{BB962C8B-B14F-4D97-AF65-F5344CB8AC3E}">
        <p14:creationId xmlns:p14="http://schemas.microsoft.com/office/powerpoint/2010/main" val="13795660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63E55C-5E8E-4719-8E16-C3AAB3279342}" type="slidenum">
              <a:rPr lang="en-US" smtClean="0"/>
              <a:t>15</a:t>
            </a:fld>
            <a:endParaRPr lang="en-US"/>
          </a:p>
        </p:txBody>
      </p:sp>
    </p:spTree>
    <p:extLst>
      <p:ext uri="{BB962C8B-B14F-4D97-AF65-F5344CB8AC3E}">
        <p14:creationId xmlns:p14="http://schemas.microsoft.com/office/powerpoint/2010/main" val="16895215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E4D4C3-876E-9A6D-9961-8AF568057B7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32E2306-7DEA-F03A-90D5-B3F639A2FE8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D87614A-0B30-3F4C-6A6A-C09D576B8B12}"/>
              </a:ext>
            </a:extLst>
          </p:cNvPr>
          <p:cNvSpPr>
            <a:spLocks noGrp="1"/>
          </p:cNvSpPr>
          <p:nvPr>
            <p:ph type="dt" sz="half" idx="10"/>
          </p:nvPr>
        </p:nvSpPr>
        <p:spPr/>
        <p:txBody>
          <a:bodyPr/>
          <a:lstStyle/>
          <a:p>
            <a:fld id="{0A021D23-D7DF-4691-A321-5AFEF251FAC1}" type="datetime1">
              <a:rPr lang="en-US" smtClean="0"/>
              <a:t>7/4/2026</a:t>
            </a:fld>
            <a:endParaRPr lang="en-US"/>
          </a:p>
        </p:txBody>
      </p:sp>
      <p:sp>
        <p:nvSpPr>
          <p:cNvPr id="5" name="Footer Placeholder 4">
            <a:extLst>
              <a:ext uri="{FF2B5EF4-FFF2-40B4-BE49-F238E27FC236}">
                <a16:creationId xmlns:a16="http://schemas.microsoft.com/office/drawing/2014/main" id="{348E63A1-D20F-757E-6E67-B59093A901C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8D3E5B-8A52-31E9-D19F-5F8D25B87814}"/>
              </a:ext>
            </a:extLst>
          </p:cNvPr>
          <p:cNvSpPr>
            <a:spLocks noGrp="1"/>
          </p:cNvSpPr>
          <p:nvPr>
            <p:ph type="sldNum" sz="quarter" idx="12"/>
          </p:nvPr>
        </p:nvSpPr>
        <p:spPr/>
        <p:txBody>
          <a:bodyPr/>
          <a:lstStyle/>
          <a:p>
            <a:fld id="{5E27C81E-73A1-4742-AEBB-EAC9A1D35DC4}" type="slidenum">
              <a:rPr lang="en-US" smtClean="0"/>
              <a:t>‹#›</a:t>
            </a:fld>
            <a:endParaRPr lang="en-US"/>
          </a:p>
        </p:txBody>
      </p:sp>
    </p:spTree>
    <p:extLst>
      <p:ext uri="{BB962C8B-B14F-4D97-AF65-F5344CB8AC3E}">
        <p14:creationId xmlns:p14="http://schemas.microsoft.com/office/powerpoint/2010/main" val="2200886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1A756-A057-6072-7C1E-C76F2068561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4F5CCB7-CC21-00AB-0C42-3B789A4F23E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BB17B6-4132-6D51-5A2E-284E6C1B0FA3}"/>
              </a:ext>
            </a:extLst>
          </p:cNvPr>
          <p:cNvSpPr>
            <a:spLocks noGrp="1"/>
          </p:cNvSpPr>
          <p:nvPr>
            <p:ph type="dt" sz="half" idx="10"/>
          </p:nvPr>
        </p:nvSpPr>
        <p:spPr/>
        <p:txBody>
          <a:bodyPr/>
          <a:lstStyle/>
          <a:p>
            <a:fld id="{D9CA19DC-5E74-41F8-BFF2-BB2CE84D9945}" type="datetime1">
              <a:rPr lang="en-US" smtClean="0"/>
              <a:t>7/4/2026</a:t>
            </a:fld>
            <a:endParaRPr lang="en-US"/>
          </a:p>
        </p:txBody>
      </p:sp>
      <p:sp>
        <p:nvSpPr>
          <p:cNvPr id="5" name="Footer Placeholder 4">
            <a:extLst>
              <a:ext uri="{FF2B5EF4-FFF2-40B4-BE49-F238E27FC236}">
                <a16:creationId xmlns:a16="http://schemas.microsoft.com/office/drawing/2014/main" id="{0FC2435C-1E8F-2005-B8C0-2AC51567AF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AEBDC8-444D-6758-732D-5B66C65B2DAD}"/>
              </a:ext>
            </a:extLst>
          </p:cNvPr>
          <p:cNvSpPr>
            <a:spLocks noGrp="1"/>
          </p:cNvSpPr>
          <p:nvPr>
            <p:ph type="sldNum" sz="quarter" idx="12"/>
          </p:nvPr>
        </p:nvSpPr>
        <p:spPr/>
        <p:txBody>
          <a:bodyPr/>
          <a:lstStyle/>
          <a:p>
            <a:fld id="{5E27C81E-73A1-4742-AEBB-EAC9A1D35DC4}" type="slidenum">
              <a:rPr lang="en-US" smtClean="0"/>
              <a:t>‹#›</a:t>
            </a:fld>
            <a:endParaRPr lang="en-US"/>
          </a:p>
        </p:txBody>
      </p:sp>
    </p:spTree>
    <p:extLst>
      <p:ext uri="{BB962C8B-B14F-4D97-AF65-F5344CB8AC3E}">
        <p14:creationId xmlns:p14="http://schemas.microsoft.com/office/powerpoint/2010/main" val="30916410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3B2FB91-D1FA-FB1A-DD56-0C042CDAF26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D2795DE-F6F5-73A1-87CA-588F37179ED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6A3ED56-BB7B-255A-82F8-40E1004B7B95}"/>
              </a:ext>
            </a:extLst>
          </p:cNvPr>
          <p:cNvSpPr>
            <a:spLocks noGrp="1"/>
          </p:cNvSpPr>
          <p:nvPr>
            <p:ph type="dt" sz="half" idx="10"/>
          </p:nvPr>
        </p:nvSpPr>
        <p:spPr/>
        <p:txBody>
          <a:bodyPr/>
          <a:lstStyle/>
          <a:p>
            <a:fld id="{6C6FDE03-8431-40D3-A7D1-9D0A005E52F8}" type="datetime1">
              <a:rPr lang="en-US" smtClean="0"/>
              <a:t>7/4/2026</a:t>
            </a:fld>
            <a:endParaRPr lang="en-US"/>
          </a:p>
        </p:txBody>
      </p:sp>
      <p:sp>
        <p:nvSpPr>
          <p:cNvPr id="5" name="Footer Placeholder 4">
            <a:extLst>
              <a:ext uri="{FF2B5EF4-FFF2-40B4-BE49-F238E27FC236}">
                <a16:creationId xmlns:a16="http://schemas.microsoft.com/office/drawing/2014/main" id="{683317E9-557A-6686-6FA8-A9E21DC0148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307A16-72A4-0646-87D1-CE0236D942F5}"/>
              </a:ext>
            </a:extLst>
          </p:cNvPr>
          <p:cNvSpPr>
            <a:spLocks noGrp="1"/>
          </p:cNvSpPr>
          <p:nvPr>
            <p:ph type="sldNum" sz="quarter" idx="12"/>
          </p:nvPr>
        </p:nvSpPr>
        <p:spPr/>
        <p:txBody>
          <a:bodyPr/>
          <a:lstStyle/>
          <a:p>
            <a:fld id="{5E27C81E-73A1-4742-AEBB-EAC9A1D35DC4}" type="slidenum">
              <a:rPr lang="en-US" smtClean="0"/>
              <a:t>‹#›</a:t>
            </a:fld>
            <a:endParaRPr lang="en-US"/>
          </a:p>
        </p:txBody>
      </p:sp>
    </p:spTree>
    <p:extLst>
      <p:ext uri="{BB962C8B-B14F-4D97-AF65-F5344CB8AC3E}">
        <p14:creationId xmlns:p14="http://schemas.microsoft.com/office/powerpoint/2010/main" val="19878775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0F0152-71A7-8640-C691-8962A596C9A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7289C4-9C82-E37E-FF8E-555F5BF09EC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62CA019-C73A-522B-0895-1246B8BE0F3F}"/>
              </a:ext>
            </a:extLst>
          </p:cNvPr>
          <p:cNvSpPr>
            <a:spLocks noGrp="1"/>
          </p:cNvSpPr>
          <p:nvPr>
            <p:ph type="dt" sz="half" idx="10"/>
          </p:nvPr>
        </p:nvSpPr>
        <p:spPr/>
        <p:txBody>
          <a:bodyPr/>
          <a:lstStyle/>
          <a:p>
            <a:fld id="{1E3D41FE-D983-410C-9520-95832A4DB758}" type="datetime1">
              <a:rPr lang="en-US" smtClean="0"/>
              <a:t>7/4/2026</a:t>
            </a:fld>
            <a:endParaRPr lang="en-US"/>
          </a:p>
        </p:txBody>
      </p:sp>
      <p:sp>
        <p:nvSpPr>
          <p:cNvPr id="5" name="Footer Placeholder 4">
            <a:extLst>
              <a:ext uri="{FF2B5EF4-FFF2-40B4-BE49-F238E27FC236}">
                <a16:creationId xmlns:a16="http://schemas.microsoft.com/office/drawing/2014/main" id="{D3632580-90ED-95BF-0391-5CF92403EA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03EE69-37F2-AA3B-F27F-BC209EB17AA7}"/>
              </a:ext>
            </a:extLst>
          </p:cNvPr>
          <p:cNvSpPr>
            <a:spLocks noGrp="1"/>
          </p:cNvSpPr>
          <p:nvPr>
            <p:ph type="sldNum" sz="quarter" idx="12"/>
          </p:nvPr>
        </p:nvSpPr>
        <p:spPr/>
        <p:txBody>
          <a:bodyPr/>
          <a:lstStyle/>
          <a:p>
            <a:fld id="{5E27C81E-73A1-4742-AEBB-EAC9A1D35DC4}" type="slidenum">
              <a:rPr lang="en-US" smtClean="0"/>
              <a:t>‹#›</a:t>
            </a:fld>
            <a:endParaRPr lang="en-US"/>
          </a:p>
        </p:txBody>
      </p:sp>
    </p:spTree>
    <p:extLst>
      <p:ext uri="{BB962C8B-B14F-4D97-AF65-F5344CB8AC3E}">
        <p14:creationId xmlns:p14="http://schemas.microsoft.com/office/powerpoint/2010/main" val="19127022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5AE005-D755-A6C7-4758-1D1B13957E1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4961C9F-4BBF-56D6-307D-CFC70F1E320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7777F25-A3E4-7D9B-D438-56666CB541E3}"/>
              </a:ext>
            </a:extLst>
          </p:cNvPr>
          <p:cNvSpPr>
            <a:spLocks noGrp="1"/>
          </p:cNvSpPr>
          <p:nvPr>
            <p:ph type="dt" sz="half" idx="10"/>
          </p:nvPr>
        </p:nvSpPr>
        <p:spPr/>
        <p:txBody>
          <a:bodyPr/>
          <a:lstStyle/>
          <a:p>
            <a:fld id="{E7B65974-9048-44AB-A0F9-D33366B05873}" type="datetime1">
              <a:rPr lang="en-US" smtClean="0"/>
              <a:t>7/4/2026</a:t>
            </a:fld>
            <a:endParaRPr lang="en-US"/>
          </a:p>
        </p:txBody>
      </p:sp>
      <p:sp>
        <p:nvSpPr>
          <p:cNvPr id="5" name="Footer Placeholder 4">
            <a:extLst>
              <a:ext uri="{FF2B5EF4-FFF2-40B4-BE49-F238E27FC236}">
                <a16:creationId xmlns:a16="http://schemas.microsoft.com/office/drawing/2014/main" id="{6D804350-0FA3-0443-CFCD-615AF25547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0A5B521-28DF-94CF-6EA2-B0B174862E31}"/>
              </a:ext>
            </a:extLst>
          </p:cNvPr>
          <p:cNvSpPr>
            <a:spLocks noGrp="1"/>
          </p:cNvSpPr>
          <p:nvPr>
            <p:ph type="sldNum" sz="quarter" idx="12"/>
          </p:nvPr>
        </p:nvSpPr>
        <p:spPr/>
        <p:txBody>
          <a:bodyPr/>
          <a:lstStyle/>
          <a:p>
            <a:fld id="{5E27C81E-73A1-4742-AEBB-EAC9A1D35DC4}" type="slidenum">
              <a:rPr lang="en-US" smtClean="0"/>
              <a:t>‹#›</a:t>
            </a:fld>
            <a:endParaRPr lang="en-US"/>
          </a:p>
        </p:txBody>
      </p:sp>
    </p:spTree>
    <p:extLst>
      <p:ext uri="{BB962C8B-B14F-4D97-AF65-F5344CB8AC3E}">
        <p14:creationId xmlns:p14="http://schemas.microsoft.com/office/powerpoint/2010/main" val="28754341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EF8F2B-826A-D706-C920-6E7AE75AF55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71CD698-330D-3AD6-A998-DEB204BA5F6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173BA60-E5BE-4B29-5D8C-2688BF4E3A8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89AC85E-E6A0-45E9-C27E-C02698904E6D}"/>
              </a:ext>
            </a:extLst>
          </p:cNvPr>
          <p:cNvSpPr>
            <a:spLocks noGrp="1"/>
          </p:cNvSpPr>
          <p:nvPr>
            <p:ph type="dt" sz="half" idx="10"/>
          </p:nvPr>
        </p:nvSpPr>
        <p:spPr/>
        <p:txBody>
          <a:bodyPr/>
          <a:lstStyle/>
          <a:p>
            <a:fld id="{A47E107D-6AC4-422E-B938-C98B96283F9D}" type="datetime1">
              <a:rPr lang="en-US" smtClean="0"/>
              <a:t>7/4/2026</a:t>
            </a:fld>
            <a:endParaRPr lang="en-US"/>
          </a:p>
        </p:txBody>
      </p:sp>
      <p:sp>
        <p:nvSpPr>
          <p:cNvPr id="6" name="Footer Placeholder 5">
            <a:extLst>
              <a:ext uri="{FF2B5EF4-FFF2-40B4-BE49-F238E27FC236}">
                <a16:creationId xmlns:a16="http://schemas.microsoft.com/office/drawing/2014/main" id="{E74848D6-8D61-C0EB-6CF7-2B96CF22059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6BA0042-1CE1-72CF-CCE5-51A235CE0B1E}"/>
              </a:ext>
            </a:extLst>
          </p:cNvPr>
          <p:cNvSpPr>
            <a:spLocks noGrp="1"/>
          </p:cNvSpPr>
          <p:nvPr>
            <p:ph type="sldNum" sz="quarter" idx="12"/>
          </p:nvPr>
        </p:nvSpPr>
        <p:spPr/>
        <p:txBody>
          <a:bodyPr/>
          <a:lstStyle/>
          <a:p>
            <a:fld id="{5E27C81E-73A1-4742-AEBB-EAC9A1D35DC4}" type="slidenum">
              <a:rPr lang="en-US" smtClean="0"/>
              <a:t>‹#›</a:t>
            </a:fld>
            <a:endParaRPr lang="en-US"/>
          </a:p>
        </p:txBody>
      </p:sp>
    </p:spTree>
    <p:extLst>
      <p:ext uri="{BB962C8B-B14F-4D97-AF65-F5344CB8AC3E}">
        <p14:creationId xmlns:p14="http://schemas.microsoft.com/office/powerpoint/2010/main" val="2128582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E8F1D-C092-EBEF-3640-B5D8EDBA9D7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9D07879-4C60-D5C5-4787-24F8BBADB09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4167343-FA63-3346-0EFB-824CA0D6F9C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60E0F96-E811-1D06-A0F8-F716D88F311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9C3957-86BF-E820-D369-9270DCD6A3E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3FD88C0-7E80-5C0E-7E96-8341AC0FAB89}"/>
              </a:ext>
            </a:extLst>
          </p:cNvPr>
          <p:cNvSpPr>
            <a:spLocks noGrp="1"/>
          </p:cNvSpPr>
          <p:nvPr>
            <p:ph type="dt" sz="half" idx="10"/>
          </p:nvPr>
        </p:nvSpPr>
        <p:spPr/>
        <p:txBody>
          <a:bodyPr/>
          <a:lstStyle/>
          <a:p>
            <a:fld id="{3B41FFC5-D32F-4353-8A7F-5630D2B1BB11}" type="datetime1">
              <a:rPr lang="en-US" smtClean="0"/>
              <a:t>7/4/2026</a:t>
            </a:fld>
            <a:endParaRPr lang="en-US"/>
          </a:p>
        </p:txBody>
      </p:sp>
      <p:sp>
        <p:nvSpPr>
          <p:cNvPr id="8" name="Footer Placeholder 7">
            <a:extLst>
              <a:ext uri="{FF2B5EF4-FFF2-40B4-BE49-F238E27FC236}">
                <a16:creationId xmlns:a16="http://schemas.microsoft.com/office/drawing/2014/main" id="{4847734F-17D5-C2A4-7C6E-FCA3C6D6BAF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BB34BC9-71FD-B7FA-2877-738E446F1821}"/>
              </a:ext>
            </a:extLst>
          </p:cNvPr>
          <p:cNvSpPr>
            <a:spLocks noGrp="1"/>
          </p:cNvSpPr>
          <p:nvPr>
            <p:ph type="sldNum" sz="quarter" idx="12"/>
          </p:nvPr>
        </p:nvSpPr>
        <p:spPr/>
        <p:txBody>
          <a:bodyPr/>
          <a:lstStyle/>
          <a:p>
            <a:fld id="{5E27C81E-73A1-4742-AEBB-EAC9A1D35DC4}" type="slidenum">
              <a:rPr lang="en-US" smtClean="0"/>
              <a:t>‹#›</a:t>
            </a:fld>
            <a:endParaRPr lang="en-US"/>
          </a:p>
        </p:txBody>
      </p:sp>
    </p:spTree>
    <p:extLst>
      <p:ext uri="{BB962C8B-B14F-4D97-AF65-F5344CB8AC3E}">
        <p14:creationId xmlns:p14="http://schemas.microsoft.com/office/powerpoint/2010/main" val="30120762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9BF795-050B-47E0-80D6-85A0EB4D98B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17D5495-ABA0-BDD3-08B5-FDCB08578736}"/>
              </a:ext>
            </a:extLst>
          </p:cNvPr>
          <p:cNvSpPr>
            <a:spLocks noGrp="1"/>
          </p:cNvSpPr>
          <p:nvPr>
            <p:ph type="dt" sz="half" idx="10"/>
          </p:nvPr>
        </p:nvSpPr>
        <p:spPr/>
        <p:txBody>
          <a:bodyPr/>
          <a:lstStyle/>
          <a:p>
            <a:fld id="{B985F141-A979-42D5-8813-1CDEF0B52002}" type="datetime1">
              <a:rPr lang="en-US" smtClean="0"/>
              <a:t>7/4/2026</a:t>
            </a:fld>
            <a:endParaRPr lang="en-US"/>
          </a:p>
        </p:txBody>
      </p:sp>
      <p:sp>
        <p:nvSpPr>
          <p:cNvPr id="4" name="Footer Placeholder 3">
            <a:extLst>
              <a:ext uri="{FF2B5EF4-FFF2-40B4-BE49-F238E27FC236}">
                <a16:creationId xmlns:a16="http://schemas.microsoft.com/office/drawing/2014/main" id="{AC95BB1D-6562-FEC1-4784-DFEFC9CCFB1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E3F3DF4-16CB-D7A8-16D0-0A051ACD1D78}"/>
              </a:ext>
            </a:extLst>
          </p:cNvPr>
          <p:cNvSpPr>
            <a:spLocks noGrp="1"/>
          </p:cNvSpPr>
          <p:nvPr>
            <p:ph type="sldNum" sz="quarter" idx="12"/>
          </p:nvPr>
        </p:nvSpPr>
        <p:spPr/>
        <p:txBody>
          <a:bodyPr/>
          <a:lstStyle/>
          <a:p>
            <a:fld id="{5E27C81E-73A1-4742-AEBB-EAC9A1D35DC4}" type="slidenum">
              <a:rPr lang="en-US" smtClean="0"/>
              <a:t>‹#›</a:t>
            </a:fld>
            <a:endParaRPr lang="en-US"/>
          </a:p>
        </p:txBody>
      </p:sp>
    </p:spTree>
    <p:extLst>
      <p:ext uri="{BB962C8B-B14F-4D97-AF65-F5344CB8AC3E}">
        <p14:creationId xmlns:p14="http://schemas.microsoft.com/office/powerpoint/2010/main" val="4207847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6ED740D-D22A-63D5-E2BE-8EB3CDC6D2E1}"/>
              </a:ext>
            </a:extLst>
          </p:cNvPr>
          <p:cNvSpPr>
            <a:spLocks noGrp="1"/>
          </p:cNvSpPr>
          <p:nvPr>
            <p:ph type="dt" sz="half" idx="10"/>
          </p:nvPr>
        </p:nvSpPr>
        <p:spPr/>
        <p:txBody>
          <a:bodyPr/>
          <a:lstStyle/>
          <a:p>
            <a:fld id="{3C4E3790-C346-4257-8679-83E6CE70712E}" type="datetime1">
              <a:rPr lang="en-US" smtClean="0"/>
              <a:t>7/4/2026</a:t>
            </a:fld>
            <a:endParaRPr lang="en-US"/>
          </a:p>
        </p:txBody>
      </p:sp>
      <p:sp>
        <p:nvSpPr>
          <p:cNvPr id="3" name="Footer Placeholder 2">
            <a:extLst>
              <a:ext uri="{FF2B5EF4-FFF2-40B4-BE49-F238E27FC236}">
                <a16:creationId xmlns:a16="http://schemas.microsoft.com/office/drawing/2014/main" id="{4D9CCBEE-EF93-6EAD-29FD-5C733B1F550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78AB891-F023-06F7-E0B4-C06BA074B1A4}"/>
              </a:ext>
            </a:extLst>
          </p:cNvPr>
          <p:cNvSpPr>
            <a:spLocks noGrp="1"/>
          </p:cNvSpPr>
          <p:nvPr>
            <p:ph type="sldNum" sz="quarter" idx="12"/>
          </p:nvPr>
        </p:nvSpPr>
        <p:spPr/>
        <p:txBody>
          <a:bodyPr/>
          <a:lstStyle/>
          <a:p>
            <a:fld id="{5E27C81E-73A1-4742-AEBB-EAC9A1D35DC4}" type="slidenum">
              <a:rPr lang="en-US" smtClean="0"/>
              <a:t>‹#›</a:t>
            </a:fld>
            <a:endParaRPr lang="en-US"/>
          </a:p>
        </p:txBody>
      </p:sp>
    </p:spTree>
    <p:extLst>
      <p:ext uri="{BB962C8B-B14F-4D97-AF65-F5344CB8AC3E}">
        <p14:creationId xmlns:p14="http://schemas.microsoft.com/office/powerpoint/2010/main" val="37938885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356F7-A0EA-56B1-3CB3-8651241C238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E56BFE3-8B00-BDE9-D7D0-82ECEE86CFF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4BE06F9-A82B-8FAB-B3B0-92EB74B41D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3A900B0-3BDE-DF84-556A-74C1C27684D1}"/>
              </a:ext>
            </a:extLst>
          </p:cNvPr>
          <p:cNvSpPr>
            <a:spLocks noGrp="1"/>
          </p:cNvSpPr>
          <p:nvPr>
            <p:ph type="dt" sz="half" idx="10"/>
          </p:nvPr>
        </p:nvSpPr>
        <p:spPr/>
        <p:txBody>
          <a:bodyPr/>
          <a:lstStyle/>
          <a:p>
            <a:fld id="{077D6509-007A-43AA-AA72-0B68D4289E80}" type="datetime1">
              <a:rPr lang="en-US" smtClean="0"/>
              <a:t>7/4/2026</a:t>
            </a:fld>
            <a:endParaRPr lang="en-US"/>
          </a:p>
        </p:txBody>
      </p:sp>
      <p:sp>
        <p:nvSpPr>
          <p:cNvPr id="6" name="Footer Placeholder 5">
            <a:extLst>
              <a:ext uri="{FF2B5EF4-FFF2-40B4-BE49-F238E27FC236}">
                <a16:creationId xmlns:a16="http://schemas.microsoft.com/office/drawing/2014/main" id="{B2AA9820-588E-D38B-5A83-A5F9C90D52A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0E33F03-A57C-4EE0-3CEC-105F2170B95E}"/>
              </a:ext>
            </a:extLst>
          </p:cNvPr>
          <p:cNvSpPr>
            <a:spLocks noGrp="1"/>
          </p:cNvSpPr>
          <p:nvPr>
            <p:ph type="sldNum" sz="quarter" idx="12"/>
          </p:nvPr>
        </p:nvSpPr>
        <p:spPr/>
        <p:txBody>
          <a:bodyPr/>
          <a:lstStyle/>
          <a:p>
            <a:fld id="{5E27C81E-73A1-4742-AEBB-EAC9A1D35DC4}" type="slidenum">
              <a:rPr lang="en-US" smtClean="0"/>
              <a:t>‹#›</a:t>
            </a:fld>
            <a:endParaRPr lang="en-US"/>
          </a:p>
        </p:txBody>
      </p:sp>
    </p:spTree>
    <p:extLst>
      <p:ext uri="{BB962C8B-B14F-4D97-AF65-F5344CB8AC3E}">
        <p14:creationId xmlns:p14="http://schemas.microsoft.com/office/powerpoint/2010/main" val="19218626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7152E9-7873-0C42-4BC5-3A25158C375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5D7A8B2-F95C-64EF-8D7A-77FED744064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C1FB032-C20B-0C1F-8643-4D689CC90E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F3104C4-38A7-5B9E-BAD6-B5A6AF60476C}"/>
              </a:ext>
            </a:extLst>
          </p:cNvPr>
          <p:cNvSpPr>
            <a:spLocks noGrp="1"/>
          </p:cNvSpPr>
          <p:nvPr>
            <p:ph type="dt" sz="half" idx="10"/>
          </p:nvPr>
        </p:nvSpPr>
        <p:spPr/>
        <p:txBody>
          <a:bodyPr/>
          <a:lstStyle/>
          <a:p>
            <a:fld id="{A3D687B0-F410-40E3-ACC5-0535AE9E0E41}" type="datetime1">
              <a:rPr lang="en-US" smtClean="0"/>
              <a:t>7/4/2026</a:t>
            </a:fld>
            <a:endParaRPr lang="en-US"/>
          </a:p>
        </p:txBody>
      </p:sp>
      <p:sp>
        <p:nvSpPr>
          <p:cNvPr id="6" name="Footer Placeholder 5">
            <a:extLst>
              <a:ext uri="{FF2B5EF4-FFF2-40B4-BE49-F238E27FC236}">
                <a16:creationId xmlns:a16="http://schemas.microsoft.com/office/drawing/2014/main" id="{B735AC41-772D-B30E-75C8-0D561456FD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062EF1D-3E56-EE48-D4AF-D89CBEB54F96}"/>
              </a:ext>
            </a:extLst>
          </p:cNvPr>
          <p:cNvSpPr>
            <a:spLocks noGrp="1"/>
          </p:cNvSpPr>
          <p:nvPr>
            <p:ph type="sldNum" sz="quarter" idx="12"/>
          </p:nvPr>
        </p:nvSpPr>
        <p:spPr/>
        <p:txBody>
          <a:bodyPr/>
          <a:lstStyle/>
          <a:p>
            <a:fld id="{5E27C81E-73A1-4742-AEBB-EAC9A1D35DC4}" type="slidenum">
              <a:rPr lang="en-US" smtClean="0"/>
              <a:t>‹#›</a:t>
            </a:fld>
            <a:endParaRPr lang="en-US"/>
          </a:p>
        </p:txBody>
      </p:sp>
    </p:spTree>
    <p:extLst>
      <p:ext uri="{BB962C8B-B14F-4D97-AF65-F5344CB8AC3E}">
        <p14:creationId xmlns:p14="http://schemas.microsoft.com/office/powerpoint/2010/main" val="9450957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3929C81-DE8E-7A33-A15E-52950FEE044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AF58452-FA02-39C1-442F-E899BB4F87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E03939-6981-524C-9781-8ABB143E110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04F0FB9-862B-4B20-9FE9-884372987830}" type="datetime1">
              <a:rPr lang="en-US" smtClean="0"/>
              <a:t>7/4/2026</a:t>
            </a:fld>
            <a:endParaRPr lang="en-US"/>
          </a:p>
        </p:txBody>
      </p:sp>
      <p:sp>
        <p:nvSpPr>
          <p:cNvPr id="5" name="Footer Placeholder 4">
            <a:extLst>
              <a:ext uri="{FF2B5EF4-FFF2-40B4-BE49-F238E27FC236}">
                <a16:creationId xmlns:a16="http://schemas.microsoft.com/office/drawing/2014/main" id="{7EFA3D9D-FC30-3119-EC55-D725E39226F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0E18C3CD-9050-B3FE-79E6-6E1DCC1D193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E27C81E-73A1-4742-AEBB-EAC9A1D35DC4}" type="slidenum">
              <a:rPr lang="en-US" smtClean="0"/>
              <a:t>‹#›</a:t>
            </a:fld>
            <a:endParaRPr lang="en-US"/>
          </a:p>
        </p:txBody>
      </p:sp>
    </p:spTree>
    <p:extLst>
      <p:ext uri="{BB962C8B-B14F-4D97-AF65-F5344CB8AC3E}">
        <p14:creationId xmlns:p14="http://schemas.microsoft.com/office/powerpoint/2010/main" val="25887755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mesonet.ttu.edu/" TargetMode="External"/><Relationship Id="rId7" Type="http://schemas.openxmlformats.org/officeDocument/2006/relationships/image" Target="../media/image4.jpeg"/><Relationship Id="rId2" Type="http://schemas.openxmlformats.org/officeDocument/2006/relationships/hyperlink" Target="https://ipwg12.imgw.pl/wp-content/uploads/2026/06/IPWG-12_ABSTARCT_DAS.pdf" TargetMode="Externa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23.tiff"/><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26.tiff"/><Relationship Id="rId5" Type="http://schemas.openxmlformats.org/officeDocument/2006/relationships/image" Target="../media/image25.tiff"/><Relationship Id="rId4" Type="http://schemas.openxmlformats.org/officeDocument/2006/relationships/image" Target="../media/image24.tiff"/></Relationships>
</file>

<file path=ppt/slides/_rels/slide11.xml.rels><?xml version="1.0" encoding="UTF-8" standalone="yes"?>
<Relationships xmlns="http://schemas.openxmlformats.org/package/2006/relationships"><Relationship Id="rId2" Type="http://schemas.openxmlformats.org/officeDocument/2006/relationships/image" Target="../media/image27.tif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gif"/><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3" Type="http://schemas.openxmlformats.org/officeDocument/2006/relationships/image" Target="../media/image34.gif"/><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36.png"/><Relationship Id="rId4" Type="http://schemas.openxmlformats.org/officeDocument/2006/relationships/image" Target="../media/image35.png"/></Relationships>
</file>

<file path=ppt/slides/_rels/slide1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39.gif"/><Relationship Id="rId4" Type="http://schemas.openxmlformats.org/officeDocument/2006/relationships/image" Target="../media/image3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onlinelibrary.wiley.com/doi/10.1002/2014GL062018/abstract" TargetMode="External"/><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5.tif"/><Relationship Id="rId2" Type="http://schemas.openxmlformats.org/officeDocument/2006/relationships/image" Target="../media/image14.tiff"/><Relationship Id="rId1" Type="http://schemas.openxmlformats.org/officeDocument/2006/relationships/slideLayout" Target="../slideLayouts/slideLayout7.xml"/><Relationship Id="rId5" Type="http://schemas.openxmlformats.org/officeDocument/2006/relationships/image" Target="../media/image17.tif"/><Relationship Id="rId4" Type="http://schemas.openxmlformats.org/officeDocument/2006/relationships/image" Target="../media/image16.tif"/></Relationships>
</file>

<file path=ppt/slides/_rels/slide8.xml.rels><?xml version="1.0" encoding="UTF-8" standalone="yes"?>
<Relationships xmlns="http://schemas.openxmlformats.org/package/2006/relationships"><Relationship Id="rId3" Type="http://schemas.openxmlformats.org/officeDocument/2006/relationships/image" Target="../media/image19.tiff"/><Relationship Id="rId2" Type="http://schemas.openxmlformats.org/officeDocument/2006/relationships/image" Target="../media/image18.tif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22.tiff"/><Relationship Id="rId4" Type="http://schemas.openxmlformats.org/officeDocument/2006/relationships/image" Target="../media/image21.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FC6B931-F9F7-5F49-0AF4-34F615AD248D}"/>
              </a:ext>
            </a:extLst>
          </p:cNvPr>
          <p:cNvSpPr txBox="1"/>
          <p:nvPr/>
        </p:nvSpPr>
        <p:spPr>
          <a:xfrm>
            <a:off x="796445" y="1795985"/>
            <a:ext cx="10835014" cy="1569660"/>
          </a:xfrm>
          <a:prstGeom prst="rect">
            <a:avLst/>
          </a:prstGeom>
          <a:noFill/>
        </p:spPr>
        <p:txBody>
          <a:bodyPr wrap="square">
            <a:spAutoFit/>
          </a:bodyPr>
          <a:lstStyle/>
          <a:p>
            <a:pPr algn="ctr"/>
            <a:r>
              <a:rPr lang="en-US" sz="3200" b="1" i="0" strike="noStrike" dirty="0">
                <a:solidFill>
                  <a:srgbClr val="007BFF"/>
                </a:solidFill>
                <a:effectLst/>
                <a:latin typeface="Times New Roman" panose="02020603050405020304" pitchFamily="18" charset="0"/>
                <a:cs typeface="Times New Roman" panose="02020603050405020304" pitchFamily="18" charset="0"/>
                <a:hlinkClick r:id="rId2"/>
              </a:rPr>
              <a:t>Examining the Potential of Satellite Precipitation Product for Monitoring Extreme Urban Precipitation Events across Contiguous United States</a:t>
            </a:r>
            <a:endParaRPr lang="en-US" sz="3200" b="1" dirty="0">
              <a:latin typeface="Times New Roman" panose="02020603050405020304" pitchFamily="18" charset="0"/>
              <a:cs typeface="Times New Roman" panose="02020603050405020304" pitchFamily="18" charset="0"/>
            </a:endParaRPr>
          </a:p>
        </p:txBody>
      </p:sp>
      <p:sp>
        <p:nvSpPr>
          <p:cNvPr id="6" name="Subtitle 2">
            <a:extLst>
              <a:ext uri="{FF2B5EF4-FFF2-40B4-BE49-F238E27FC236}">
                <a16:creationId xmlns:a16="http://schemas.microsoft.com/office/drawing/2014/main" id="{5812B40C-1391-7AC2-7FDA-1270317BB8C0}"/>
              </a:ext>
            </a:extLst>
          </p:cNvPr>
          <p:cNvSpPr>
            <a:spLocks noGrp="1"/>
          </p:cNvSpPr>
          <p:nvPr>
            <p:ph type="subTitle" idx="1"/>
          </p:nvPr>
        </p:nvSpPr>
        <p:spPr>
          <a:xfrm>
            <a:off x="1865603" y="3704743"/>
            <a:ext cx="8696698" cy="1256267"/>
          </a:xfrm>
          <a:effectLst>
            <a:outerShdw blurRad="38100" dist="12700" dir="2700000" algn="tl" rotWithShape="0">
              <a:prstClr val="black">
                <a:alpha val="40000"/>
              </a:prstClr>
            </a:outerShdw>
          </a:effectLst>
        </p:spPr>
        <p:txBody>
          <a:bodyPr anchor="t">
            <a:noAutofit/>
          </a:bodyPr>
          <a:lstStyle/>
          <a:p>
            <a:r>
              <a:rPr lang="en-US" dirty="0">
                <a:latin typeface="Times New Roman" panose="02020603050405020304" pitchFamily="18" charset="0"/>
                <a:cs typeface="Times New Roman" panose="02020603050405020304" pitchFamily="18" charset="0"/>
              </a:rPr>
              <a:t>Diya Das</a:t>
            </a:r>
            <a:r>
              <a:rPr lang="en-US" baseline="30000" dirty="0">
                <a:latin typeface="Times New Roman" panose="02020603050405020304" pitchFamily="18" charset="0"/>
                <a:cs typeface="Times New Roman" panose="02020603050405020304" pitchFamily="18" charset="0"/>
              </a:rPr>
              <a:t>1</a:t>
            </a:r>
            <a:r>
              <a:rPr lang="en-US" dirty="0">
                <a:latin typeface="Times New Roman" panose="02020603050405020304" pitchFamily="18" charset="0"/>
                <a:cs typeface="Times New Roman" panose="02020603050405020304" pitchFamily="18" charset="0"/>
              </a:rPr>
              <a:t> and Sandip Pal</a:t>
            </a:r>
            <a:r>
              <a:rPr lang="en-US" baseline="30000" dirty="0">
                <a:latin typeface="Times New Roman" panose="02020603050405020304" pitchFamily="18" charset="0"/>
                <a:cs typeface="Times New Roman" panose="02020603050405020304" pitchFamily="18" charset="0"/>
              </a:rPr>
              <a:t>1</a:t>
            </a:r>
          </a:p>
          <a:p>
            <a:r>
              <a:rPr lang="en-US" baseline="30000" dirty="0">
                <a:latin typeface="Times New Roman" panose="02020603050405020304" pitchFamily="18" charset="0"/>
                <a:cs typeface="Times New Roman" panose="02020603050405020304" pitchFamily="18" charset="0"/>
              </a:rPr>
              <a:t>1</a:t>
            </a:r>
            <a:r>
              <a:rPr lang="en-US" dirty="0">
                <a:latin typeface="Times New Roman" panose="02020603050405020304" pitchFamily="18" charset="0"/>
                <a:cs typeface="Times New Roman" panose="02020603050405020304" pitchFamily="18" charset="0"/>
              </a:rPr>
              <a:t>Texas Tech University</a:t>
            </a:r>
          </a:p>
        </p:txBody>
      </p:sp>
      <p:sp>
        <p:nvSpPr>
          <p:cNvPr id="8" name="TextBox 7">
            <a:extLst>
              <a:ext uri="{FF2B5EF4-FFF2-40B4-BE49-F238E27FC236}">
                <a16:creationId xmlns:a16="http://schemas.microsoft.com/office/drawing/2014/main" id="{DA8261B6-5013-9892-C81C-DC084C748D5A}"/>
              </a:ext>
            </a:extLst>
          </p:cNvPr>
          <p:cNvSpPr txBox="1"/>
          <p:nvPr/>
        </p:nvSpPr>
        <p:spPr>
          <a:xfrm>
            <a:off x="677618" y="988171"/>
            <a:ext cx="11325617" cy="748923"/>
          </a:xfrm>
          <a:prstGeom prst="rect">
            <a:avLst/>
          </a:prstGeom>
          <a:noFill/>
        </p:spPr>
        <p:txBody>
          <a:bodyPr wrap="square">
            <a:spAutoFit/>
          </a:bodyPr>
          <a:lstStyle/>
          <a:p>
            <a:pPr indent="0" algn="ctr">
              <a:spcAft>
                <a:spcPts val="750"/>
              </a:spcAft>
              <a:buNone/>
            </a:pPr>
            <a:r>
              <a:rPr lang="en-US" b="1" cap="all" dirty="0">
                <a:latin typeface="Times New Roman" panose="02020603050405020304" pitchFamily="18" charset="0"/>
                <a:cs typeface="Times New Roman" panose="02020603050405020304" pitchFamily="18" charset="0"/>
              </a:rPr>
              <a:t>12th</a:t>
            </a:r>
            <a:r>
              <a:rPr lang="en-US" b="1" i="0" dirty="0">
                <a:effectLst/>
                <a:latin typeface="Times New Roman" panose="02020603050405020304" pitchFamily="18" charset="0"/>
                <a:cs typeface="Times New Roman" panose="02020603050405020304" pitchFamily="18" charset="0"/>
              </a:rPr>
              <a:t> </a:t>
            </a:r>
            <a:r>
              <a:rPr lang="en-US" b="1" i="0" cap="all" dirty="0">
                <a:effectLst/>
                <a:latin typeface="Times New Roman" panose="02020603050405020304" pitchFamily="18" charset="0"/>
                <a:cs typeface="Times New Roman" panose="02020603050405020304" pitchFamily="18" charset="0"/>
              </a:rPr>
              <a:t> Workshop of International Precipitation Working Group</a:t>
            </a:r>
          </a:p>
          <a:p>
            <a:pPr indent="0" algn="ctr">
              <a:buNone/>
            </a:pPr>
            <a:r>
              <a:rPr lang="en-US" b="1" i="0" cap="all" dirty="0">
                <a:effectLst/>
                <a:latin typeface="Times New Roman" panose="02020603050405020304" pitchFamily="18" charset="0"/>
                <a:cs typeface="Times New Roman" panose="02020603050405020304" pitchFamily="18" charset="0"/>
              </a:rPr>
              <a:t>July 7-10, 2026, Kraków Poland</a:t>
            </a:r>
          </a:p>
        </p:txBody>
      </p:sp>
      <p:pic>
        <p:nvPicPr>
          <p:cNvPr id="9" name="Picture 2">
            <a:hlinkClick r:id="rId3"/>
            <a:extLst>
              <a:ext uri="{FF2B5EF4-FFF2-40B4-BE49-F238E27FC236}">
                <a16:creationId xmlns:a16="http://schemas.microsoft.com/office/drawing/2014/main" id="{FDC855EA-D837-7F62-EEA8-CFDAAEC50DE7}"/>
              </a:ext>
            </a:extLst>
          </p:cNvPr>
          <p:cNvPicPr>
            <a:picLocks noChangeAspect="1" noChangeArrowheads="1"/>
          </p:cNvPicPr>
          <p:nvPr/>
        </p:nvPicPr>
        <p:blipFill>
          <a:blip r:embed="rId4">
            <a:alphaModFix/>
            <a:extLst>
              <a:ext uri="{28A0092B-C50C-407E-A947-70E740481C1C}">
                <a14:useLocalDpi xmlns:a14="http://schemas.microsoft.com/office/drawing/2010/main" val="0"/>
              </a:ext>
            </a:extLst>
          </a:blip>
          <a:srcRect/>
          <a:stretch>
            <a:fillRect/>
          </a:stretch>
        </p:blipFill>
        <p:spPr bwMode="auto">
          <a:xfrm>
            <a:off x="0" y="6148733"/>
            <a:ext cx="2614599" cy="632564"/>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pic>
        <p:nvPicPr>
          <p:cNvPr id="10" name="Picture 9" descr="Qr code&#10;&#10;Description automatically generated with medium confidence">
            <a:extLst>
              <a:ext uri="{FF2B5EF4-FFF2-40B4-BE49-F238E27FC236}">
                <a16:creationId xmlns:a16="http://schemas.microsoft.com/office/drawing/2014/main" id="{ECFF37B6-1FA9-DD3D-2BCC-337CB2C5140D}"/>
              </a:ext>
            </a:extLst>
          </p:cNvPr>
          <p:cNvPicPr>
            <a:picLocks noChangeAspect="1"/>
          </p:cNvPicPr>
          <p:nvPr/>
        </p:nvPicPr>
        <p:blipFill>
          <a:blip r:embed="rId5">
            <a:alphaModFix/>
            <a:extLst>
              <a:ext uri="{28A0092B-C50C-407E-A947-70E740481C1C}">
                <a14:useLocalDpi xmlns:a14="http://schemas.microsoft.com/office/drawing/2010/main"/>
              </a:ext>
            </a:extLst>
          </a:blip>
          <a:stretch>
            <a:fillRect/>
          </a:stretch>
        </p:blipFill>
        <p:spPr>
          <a:xfrm>
            <a:off x="0" y="0"/>
            <a:ext cx="1101581" cy="1252603"/>
          </a:xfrm>
          <a:prstGeom prst="rect">
            <a:avLst/>
          </a:prstGeom>
        </p:spPr>
      </p:pic>
      <p:pic>
        <p:nvPicPr>
          <p:cNvPr id="11" name="Picture 10" descr="A logo with a red swoosh and white text&#10;&#10;Description automatically generated">
            <a:extLst>
              <a:ext uri="{FF2B5EF4-FFF2-40B4-BE49-F238E27FC236}">
                <a16:creationId xmlns:a16="http://schemas.microsoft.com/office/drawing/2014/main" id="{FB0A7E68-5263-B31D-EF2C-12E75F4F9B20}"/>
              </a:ext>
            </a:extLst>
          </p:cNvPr>
          <p:cNvPicPr>
            <a:picLocks noChangeAspect="1"/>
          </p:cNvPicPr>
          <p:nvPr/>
        </p:nvPicPr>
        <p:blipFill>
          <a:blip r:embed="rId6">
            <a:alphaModFix/>
          </a:blip>
          <a:stretch>
            <a:fillRect/>
          </a:stretch>
        </p:blipFill>
        <p:spPr>
          <a:xfrm>
            <a:off x="11146278" y="110647"/>
            <a:ext cx="970361" cy="852663"/>
          </a:xfrm>
          <a:prstGeom prst="rect">
            <a:avLst/>
          </a:prstGeom>
          <a:ln>
            <a:solidFill>
              <a:schemeClr val="bg1"/>
            </a:solidFill>
          </a:ln>
        </p:spPr>
      </p:pic>
      <p:pic>
        <p:nvPicPr>
          <p:cNvPr id="12" name="Picture 11" descr="CGMS-IPWG, International Precipitation Working Group">
            <a:extLst>
              <a:ext uri="{FF2B5EF4-FFF2-40B4-BE49-F238E27FC236}">
                <a16:creationId xmlns:a16="http://schemas.microsoft.com/office/drawing/2014/main" id="{DF52FFB8-8166-0917-B956-2D5EDDB64493}"/>
              </a:ext>
            </a:extLst>
          </p:cNvPr>
          <p:cNvPicPr>
            <a:picLocks noChangeAspect="1"/>
          </p:cNvPicPr>
          <p:nvPr/>
        </p:nvPicPr>
        <p:blipFill>
          <a:blip r:embed="rId7"/>
          <a:stretch>
            <a:fillRect/>
          </a:stretch>
        </p:blipFill>
        <p:spPr>
          <a:xfrm>
            <a:off x="5127713" y="3794"/>
            <a:ext cx="2347843" cy="945138"/>
          </a:xfrm>
          <a:prstGeom prst="rect">
            <a:avLst/>
          </a:prstGeom>
        </p:spPr>
      </p:pic>
      <p:sp>
        <p:nvSpPr>
          <p:cNvPr id="13" name="TextBox 12">
            <a:extLst>
              <a:ext uri="{FF2B5EF4-FFF2-40B4-BE49-F238E27FC236}">
                <a16:creationId xmlns:a16="http://schemas.microsoft.com/office/drawing/2014/main" id="{2611EB28-D0F5-51E4-32F5-FC3491B261B2}"/>
              </a:ext>
            </a:extLst>
          </p:cNvPr>
          <p:cNvSpPr txBox="1"/>
          <p:nvPr/>
        </p:nvSpPr>
        <p:spPr>
          <a:xfrm>
            <a:off x="2729760" y="5257562"/>
            <a:ext cx="6341511" cy="1600438"/>
          </a:xfrm>
          <a:prstGeom prst="rect">
            <a:avLst/>
          </a:prstGeom>
          <a:noFill/>
          <a:ln>
            <a:solidFill>
              <a:schemeClr val="tx1"/>
            </a:solidFill>
          </a:ln>
        </p:spPr>
        <p:txBody>
          <a:bodyPr wrap="square">
            <a:spAutoFit/>
          </a:bodyPr>
          <a:lstStyle/>
          <a:p>
            <a:pPr algn="ctr"/>
            <a:r>
              <a:rPr lang="en-US" sz="1400" i="1" dirty="0">
                <a:latin typeface="Times New Roman" panose="02020603050405020304" pitchFamily="18" charset="0"/>
                <a:cs typeface="Times New Roman" panose="02020603050405020304" pitchFamily="18" charset="0"/>
              </a:rPr>
              <a:t>The work was done under S</a:t>
            </a:r>
            <a:r>
              <a:rPr lang="en-US" sz="1400" i="1" baseline="30000" dirty="0">
                <a:latin typeface="Times New Roman" panose="02020603050405020304" pitchFamily="18" charset="0"/>
                <a:cs typeface="Times New Roman" panose="02020603050405020304" pitchFamily="18" charset="0"/>
              </a:rPr>
              <a:t>3</a:t>
            </a:r>
            <a:r>
              <a:rPr lang="en-US" sz="1400" i="1" dirty="0">
                <a:latin typeface="Times New Roman" panose="02020603050405020304" pitchFamily="18" charset="0"/>
                <a:cs typeface="Times New Roman" panose="02020603050405020304" pitchFamily="18" charset="0"/>
              </a:rPr>
              <a:t>-MAAP project, sponsored by the NASA AWARD # 80NSSC 22K1786 .</a:t>
            </a:r>
            <a:r>
              <a:rPr lang="en-US" sz="1400" i="1" u="none" strike="noStrike" baseline="0" dirty="0">
                <a:latin typeface="Times New Roman" panose="02020603050405020304" pitchFamily="18" charset="0"/>
                <a:cs typeface="Times New Roman" panose="02020603050405020304" pitchFamily="18" charset="0"/>
              </a:rPr>
              <a:t>Thanks to TTU National Wind Institute</a:t>
            </a:r>
            <a:r>
              <a:rPr lang="en-US" sz="1400" i="1" dirty="0">
                <a:latin typeface="Times New Roman" panose="02020603050405020304" pitchFamily="18" charset="0"/>
                <a:cs typeface="Times New Roman" panose="02020603050405020304" pitchFamily="18" charset="0"/>
              </a:rPr>
              <a:t>, </a:t>
            </a:r>
            <a:r>
              <a:rPr lang="en-US" sz="1400" i="1" u="none" strike="noStrike" baseline="0" dirty="0">
                <a:latin typeface="Times New Roman" panose="02020603050405020304" pitchFamily="18" charset="0"/>
                <a:cs typeface="Times New Roman" panose="02020603050405020304" pitchFamily="18" charset="0"/>
              </a:rPr>
              <a:t>West Texas </a:t>
            </a:r>
            <a:r>
              <a:rPr lang="en-US" sz="1400" i="1" u="none" strike="noStrike" baseline="0" dirty="0" err="1">
                <a:latin typeface="Times New Roman" panose="02020603050405020304" pitchFamily="18" charset="0"/>
                <a:cs typeface="Times New Roman" panose="02020603050405020304" pitchFamily="18" charset="0"/>
              </a:rPr>
              <a:t>Mesonet</a:t>
            </a:r>
            <a:r>
              <a:rPr lang="en-US" sz="1400" i="1" u="none" strike="noStrike" baseline="0" dirty="0">
                <a:latin typeface="Times New Roman" panose="02020603050405020304" pitchFamily="18" charset="0"/>
                <a:cs typeface="Times New Roman" panose="02020603050405020304" pitchFamily="18" charset="0"/>
              </a:rPr>
              <a:t> (WTM)</a:t>
            </a:r>
          </a:p>
          <a:p>
            <a:pPr algn="ctr"/>
            <a:r>
              <a:rPr lang="en-US" sz="1400" i="1" u="none" strike="noStrike" baseline="0" dirty="0">
                <a:latin typeface="Times New Roman" panose="02020603050405020304" pitchFamily="18" charset="0"/>
                <a:cs typeface="Times New Roman" panose="02020603050405020304" pitchFamily="18" charset="0"/>
              </a:rPr>
              <a:t>Mr. Wesley Burgett and Mr. Matt Asel.</a:t>
            </a:r>
          </a:p>
          <a:p>
            <a:pPr algn="ctr"/>
            <a:r>
              <a:rPr lang="en-US" sz="1400" i="1" dirty="0">
                <a:latin typeface="Times New Roman" panose="02020603050405020304" pitchFamily="18" charset="0"/>
                <a:cs typeface="Times New Roman" panose="02020603050405020304" pitchFamily="18" charset="0"/>
              </a:rPr>
              <a:t>We also express our gratitude to Texas Tech University for awarding us the Distinguished Graduate Student Assistantship (2025-2026), which significantly bolsters our research efforts.</a:t>
            </a:r>
          </a:p>
        </p:txBody>
      </p:sp>
      <p:sp>
        <p:nvSpPr>
          <p:cNvPr id="14" name="TextBox 13">
            <a:extLst>
              <a:ext uri="{FF2B5EF4-FFF2-40B4-BE49-F238E27FC236}">
                <a16:creationId xmlns:a16="http://schemas.microsoft.com/office/drawing/2014/main" id="{2AD6E246-4465-1D66-956B-03D24CB173FB}"/>
              </a:ext>
            </a:extLst>
          </p:cNvPr>
          <p:cNvSpPr txBox="1"/>
          <p:nvPr/>
        </p:nvSpPr>
        <p:spPr>
          <a:xfrm>
            <a:off x="10136857" y="6560583"/>
            <a:ext cx="3732756" cy="369332"/>
          </a:xfrm>
          <a:prstGeom prst="rect">
            <a:avLst/>
          </a:prstGeom>
          <a:noFill/>
        </p:spPr>
        <p:txBody>
          <a:bodyPr wrap="square" rtlCol="0">
            <a:spAutoFit/>
          </a:bodyPr>
          <a:lstStyle/>
          <a:p>
            <a:r>
              <a:rPr lang="en-US" b="1" i="1" dirty="0"/>
              <a:t>7</a:t>
            </a:r>
            <a:r>
              <a:rPr lang="en-US" b="1" i="1" baseline="30000" dirty="0"/>
              <a:t>TH</a:t>
            </a:r>
            <a:r>
              <a:rPr lang="en-US" b="1" i="1" dirty="0"/>
              <a:t> July 2026</a:t>
            </a:r>
          </a:p>
        </p:txBody>
      </p:sp>
      <p:sp>
        <p:nvSpPr>
          <p:cNvPr id="15" name="Slide Number Placeholder 14">
            <a:extLst>
              <a:ext uri="{FF2B5EF4-FFF2-40B4-BE49-F238E27FC236}">
                <a16:creationId xmlns:a16="http://schemas.microsoft.com/office/drawing/2014/main" id="{87E38284-6AE2-60D5-1056-B2065151613B}"/>
              </a:ext>
            </a:extLst>
          </p:cNvPr>
          <p:cNvSpPr>
            <a:spLocks noGrp="1"/>
          </p:cNvSpPr>
          <p:nvPr>
            <p:ph type="sldNum" sz="quarter" idx="12"/>
          </p:nvPr>
        </p:nvSpPr>
        <p:spPr>
          <a:xfrm>
            <a:off x="9260035" y="6564790"/>
            <a:ext cx="2743200" cy="365125"/>
          </a:xfrm>
        </p:spPr>
        <p:txBody>
          <a:bodyPr/>
          <a:lstStyle/>
          <a:p>
            <a:fld id="{5E27C81E-73A1-4742-AEBB-EAC9A1D35DC4}" type="slidenum">
              <a:rPr lang="en-US" sz="1800" b="1" smtClean="0"/>
              <a:t>1</a:t>
            </a:fld>
            <a:endParaRPr lang="en-US" sz="1800" b="1" dirty="0"/>
          </a:p>
        </p:txBody>
      </p:sp>
    </p:spTree>
    <p:extLst>
      <p:ext uri="{BB962C8B-B14F-4D97-AF65-F5344CB8AC3E}">
        <p14:creationId xmlns:p14="http://schemas.microsoft.com/office/powerpoint/2010/main" val="26140504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map of the earth&#10;&#10;AI-generated content may be incorrect.">
            <a:extLst>
              <a:ext uri="{FF2B5EF4-FFF2-40B4-BE49-F238E27FC236}">
                <a16:creationId xmlns:a16="http://schemas.microsoft.com/office/drawing/2014/main" id="{6D881C49-98B0-5287-3FD8-884296A70D44}"/>
              </a:ext>
            </a:extLst>
          </p:cNvPr>
          <p:cNvPicPr>
            <a:picLocks noChangeAspect="1"/>
          </p:cNvPicPr>
          <p:nvPr/>
        </p:nvPicPr>
        <p:blipFill>
          <a:blip r:embed="rId3">
            <a:extLst>
              <a:ext uri="{28A0092B-C50C-407E-A947-70E740481C1C}">
                <a14:useLocalDpi xmlns:a14="http://schemas.microsoft.com/office/drawing/2010/main" val="0"/>
              </a:ext>
            </a:extLst>
          </a:blip>
          <a:srcRect l="9759" r="13615" b="4118"/>
          <a:stretch>
            <a:fillRect/>
          </a:stretch>
        </p:blipFill>
        <p:spPr>
          <a:xfrm>
            <a:off x="694374" y="588933"/>
            <a:ext cx="4799373" cy="2840067"/>
          </a:xfrm>
          <a:prstGeom prst="rect">
            <a:avLst/>
          </a:prstGeom>
          <a:ln>
            <a:solidFill>
              <a:schemeClr val="tx1"/>
            </a:solidFill>
          </a:ln>
        </p:spPr>
      </p:pic>
      <p:pic>
        <p:nvPicPr>
          <p:cNvPr id="5" name="Picture 4" descr="A map of different colors&#10;&#10;AI-generated content may be incorrect.">
            <a:extLst>
              <a:ext uri="{FF2B5EF4-FFF2-40B4-BE49-F238E27FC236}">
                <a16:creationId xmlns:a16="http://schemas.microsoft.com/office/drawing/2014/main" id="{3520CB60-33AA-4FD4-0322-2367C1C53643}"/>
              </a:ext>
            </a:extLst>
          </p:cNvPr>
          <p:cNvPicPr>
            <a:picLocks noChangeAspect="1"/>
          </p:cNvPicPr>
          <p:nvPr/>
        </p:nvPicPr>
        <p:blipFill>
          <a:blip r:embed="rId4">
            <a:extLst>
              <a:ext uri="{28A0092B-C50C-407E-A947-70E740481C1C}">
                <a14:useLocalDpi xmlns:a14="http://schemas.microsoft.com/office/drawing/2010/main" val="0"/>
              </a:ext>
            </a:extLst>
          </a:blip>
          <a:srcRect l="9848" r="13706" b="5468"/>
          <a:stretch>
            <a:fillRect/>
          </a:stretch>
        </p:blipFill>
        <p:spPr>
          <a:xfrm>
            <a:off x="5596568" y="588933"/>
            <a:ext cx="4847421" cy="2822634"/>
          </a:xfrm>
          <a:prstGeom prst="rect">
            <a:avLst/>
          </a:prstGeom>
          <a:ln>
            <a:solidFill>
              <a:schemeClr val="tx1"/>
            </a:solidFill>
          </a:ln>
        </p:spPr>
      </p:pic>
      <p:pic>
        <p:nvPicPr>
          <p:cNvPr id="7" name="Picture 6" descr="A blue and yellow map&#10;&#10;AI-generated content may be incorrect.">
            <a:extLst>
              <a:ext uri="{FF2B5EF4-FFF2-40B4-BE49-F238E27FC236}">
                <a16:creationId xmlns:a16="http://schemas.microsoft.com/office/drawing/2014/main" id="{D04316E0-B3B0-C691-D60E-D373F04A7D6A}"/>
              </a:ext>
            </a:extLst>
          </p:cNvPr>
          <p:cNvPicPr>
            <a:picLocks noChangeAspect="1"/>
          </p:cNvPicPr>
          <p:nvPr/>
        </p:nvPicPr>
        <p:blipFill>
          <a:blip r:embed="rId5">
            <a:extLst>
              <a:ext uri="{28A0092B-C50C-407E-A947-70E740481C1C}">
                <a14:useLocalDpi xmlns:a14="http://schemas.microsoft.com/office/drawing/2010/main" val="0"/>
              </a:ext>
            </a:extLst>
          </a:blip>
          <a:srcRect l="9037" r="13705" b="5276"/>
          <a:stretch>
            <a:fillRect/>
          </a:stretch>
        </p:blipFill>
        <p:spPr>
          <a:xfrm>
            <a:off x="694374" y="3563596"/>
            <a:ext cx="4799373" cy="2795007"/>
          </a:xfrm>
          <a:prstGeom prst="rect">
            <a:avLst/>
          </a:prstGeom>
          <a:ln>
            <a:solidFill>
              <a:schemeClr val="tx1"/>
            </a:solidFill>
          </a:ln>
        </p:spPr>
      </p:pic>
      <p:pic>
        <p:nvPicPr>
          <p:cNvPr id="9" name="Picture 8" descr="A blue and red map&#10;&#10;AI-generated content may be incorrect.">
            <a:extLst>
              <a:ext uri="{FF2B5EF4-FFF2-40B4-BE49-F238E27FC236}">
                <a16:creationId xmlns:a16="http://schemas.microsoft.com/office/drawing/2014/main" id="{2BCD4C1B-6311-883D-4985-515E3F6FE411}"/>
              </a:ext>
            </a:extLst>
          </p:cNvPr>
          <p:cNvPicPr>
            <a:picLocks noChangeAspect="1"/>
          </p:cNvPicPr>
          <p:nvPr/>
        </p:nvPicPr>
        <p:blipFill>
          <a:blip r:embed="rId6">
            <a:extLst>
              <a:ext uri="{28A0092B-C50C-407E-A947-70E740481C1C}">
                <a14:useLocalDpi xmlns:a14="http://schemas.microsoft.com/office/drawing/2010/main" val="0"/>
              </a:ext>
            </a:extLst>
          </a:blip>
          <a:srcRect l="9488" r="13433" b="5082"/>
          <a:stretch>
            <a:fillRect/>
          </a:stretch>
        </p:blipFill>
        <p:spPr>
          <a:xfrm>
            <a:off x="5596569" y="3563596"/>
            <a:ext cx="4847421" cy="2795007"/>
          </a:xfrm>
          <a:prstGeom prst="rect">
            <a:avLst/>
          </a:prstGeom>
          <a:ln>
            <a:solidFill>
              <a:schemeClr val="tx1"/>
            </a:solidFill>
          </a:ln>
        </p:spPr>
      </p:pic>
      <p:pic>
        <p:nvPicPr>
          <p:cNvPr id="13" name="Picture 12" descr="A blue and red map&#10;&#10;AI-generated content may be incorrect.">
            <a:extLst>
              <a:ext uri="{FF2B5EF4-FFF2-40B4-BE49-F238E27FC236}">
                <a16:creationId xmlns:a16="http://schemas.microsoft.com/office/drawing/2014/main" id="{00138684-DE78-6E22-BA2F-71F1C4660C6A}"/>
              </a:ext>
            </a:extLst>
          </p:cNvPr>
          <p:cNvPicPr>
            <a:picLocks noChangeAspect="1"/>
          </p:cNvPicPr>
          <p:nvPr/>
        </p:nvPicPr>
        <p:blipFill>
          <a:blip r:embed="rId6">
            <a:extLst>
              <a:ext uri="{28A0092B-C50C-407E-A947-70E740481C1C}">
                <a14:useLocalDpi xmlns:a14="http://schemas.microsoft.com/office/drawing/2010/main" val="0"/>
              </a:ext>
            </a:extLst>
          </a:blip>
          <a:srcRect l="86567" t="4600" r="5354" b="8749"/>
          <a:stretch>
            <a:fillRect/>
          </a:stretch>
        </p:blipFill>
        <p:spPr>
          <a:xfrm>
            <a:off x="10687525" y="977315"/>
            <a:ext cx="969485" cy="4868503"/>
          </a:xfrm>
          <a:prstGeom prst="rect">
            <a:avLst/>
          </a:prstGeom>
        </p:spPr>
      </p:pic>
      <p:sp>
        <p:nvSpPr>
          <p:cNvPr id="2" name="TextBox 1">
            <a:extLst>
              <a:ext uri="{FF2B5EF4-FFF2-40B4-BE49-F238E27FC236}">
                <a16:creationId xmlns:a16="http://schemas.microsoft.com/office/drawing/2014/main" id="{643426C8-388B-3978-20B3-B8316804369D}"/>
              </a:ext>
            </a:extLst>
          </p:cNvPr>
          <p:cNvSpPr txBox="1"/>
          <p:nvPr/>
        </p:nvSpPr>
        <p:spPr>
          <a:xfrm>
            <a:off x="178421" y="127268"/>
            <a:ext cx="12110224" cy="830997"/>
          </a:xfrm>
          <a:prstGeom prst="rect">
            <a:avLst/>
          </a:prstGeom>
          <a:noFill/>
        </p:spPr>
        <p:txBody>
          <a:bodyPr wrap="square" rtlCol="0">
            <a:spAutoFit/>
          </a:bodyPr>
          <a:lstStyle/>
          <a:p>
            <a:pPr algn="ctr"/>
            <a:r>
              <a:rPr lang="en-US" sz="2400" b="1" dirty="0">
                <a:solidFill>
                  <a:schemeClr val="accent3">
                    <a:lumMod val="50000"/>
                  </a:schemeClr>
                </a:solidFill>
                <a:latin typeface="Times New Roman" panose="02020603050405020304" pitchFamily="18" charset="0"/>
                <a:cs typeface="Times New Roman" panose="02020603050405020304" pitchFamily="18" charset="0"/>
              </a:rPr>
              <a:t>ACCUMULATED PRECIPITATION ACROSS DIVERSE WEATHER REGIMES</a:t>
            </a:r>
          </a:p>
          <a:p>
            <a:pPr algn="ctr"/>
            <a:endParaRPr lang="en-US" sz="2400" b="1" dirty="0">
              <a:solidFill>
                <a:schemeClr val="accent3">
                  <a:lumMod val="50000"/>
                </a:schemeClr>
              </a:solidFill>
            </a:endParaRPr>
          </a:p>
        </p:txBody>
      </p:sp>
      <p:sp>
        <p:nvSpPr>
          <p:cNvPr id="4" name="Slide Number Placeholder 3">
            <a:extLst>
              <a:ext uri="{FF2B5EF4-FFF2-40B4-BE49-F238E27FC236}">
                <a16:creationId xmlns:a16="http://schemas.microsoft.com/office/drawing/2014/main" id="{BDBE5D1B-D43C-1801-D4C3-2A2BD01EB41C}"/>
              </a:ext>
            </a:extLst>
          </p:cNvPr>
          <p:cNvSpPr>
            <a:spLocks noGrp="1"/>
          </p:cNvSpPr>
          <p:nvPr>
            <p:ph type="sldNum" sz="quarter" idx="12"/>
          </p:nvPr>
        </p:nvSpPr>
        <p:spPr>
          <a:xfrm>
            <a:off x="11657010" y="6492875"/>
            <a:ext cx="524491" cy="365125"/>
          </a:xfrm>
        </p:spPr>
        <p:txBody>
          <a:bodyPr/>
          <a:lstStyle/>
          <a:p>
            <a:fld id="{19590046-DA73-4BBF-84B5-C08E6F75191A}" type="slidenum">
              <a:rPr lang="en-US" sz="2000" b="1" smtClean="0"/>
              <a:t>10</a:t>
            </a:fld>
            <a:endParaRPr lang="en-US" sz="2000" b="1" dirty="0"/>
          </a:p>
        </p:txBody>
      </p:sp>
      <p:sp>
        <p:nvSpPr>
          <p:cNvPr id="6" name="TextBox 5">
            <a:extLst>
              <a:ext uri="{FF2B5EF4-FFF2-40B4-BE49-F238E27FC236}">
                <a16:creationId xmlns:a16="http://schemas.microsoft.com/office/drawing/2014/main" id="{21F3349D-AE6D-41CB-D8DA-FF9225DEB789}"/>
              </a:ext>
            </a:extLst>
          </p:cNvPr>
          <p:cNvSpPr txBox="1"/>
          <p:nvPr/>
        </p:nvSpPr>
        <p:spPr>
          <a:xfrm>
            <a:off x="3623310" y="6488668"/>
            <a:ext cx="4807726" cy="369332"/>
          </a:xfrm>
          <a:prstGeom prst="rect">
            <a:avLst/>
          </a:prstGeom>
          <a:noFill/>
        </p:spPr>
        <p:txBody>
          <a:bodyPr wrap="none" rtlCol="0">
            <a:spAutoFit/>
          </a:bodyPr>
          <a:lstStyle/>
          <a:p>
            <a:r>
              <a:rPr lang="en-US" b="1" dirty="0">
                <a:latin typeface="Times New Roman" panose="02020603050405020304" pitchFamily="18" charset="0"/>
                <a:cs typeface="Times New Roman" panose="02020603050405020304" pitchFamily="18" charset="0"/>
              </a:rPr>
              <a:t>IMERG-FINAL, Monthly, Dec 2023- Nov 2024</a:t>
            </a:r>
          </a:p>
        </p:txBody>
      </p:sp>
      <p:sp>
        <p:nvSpPr>
          <p:cNvPr id="10" name="TextBox 9">
            <a:extLst>
              <a:ext uri="{FF2B5EF4-FFF2-40B4-BE49-F238E27FC236}">
                <a16:creationId xmlns:a16="http://schemas.microsoft.com/office/drawing/2014/main" id="{F4ACE6AC-1346-450E-D550-9E56FA4BBD51}"/>
              </a:ext>
            </a:extLst>
          </p:cNvPr>
          <p:cNvSpPr txBox="1"/>
          <p:nvPr/>
        </p:nvSpPr>
        <p:spPr>
          <a:xfrm>
            <a:off x="2684936" y="607983"/>
            <a:ext cx="818247" cy="369332"/>
          </a:xfrm>
          <a:prstGeom prst="rect">
            <a:avLst/>
          </a:prstGeom>
          <a:solidFill>
            <a:schemeClr val="bg1"/>
          </a:solidFill>
        </p:spPr>
        <p:txBody>
          <a:bodyPr wrap="square" rtlCol="0">
            <a:spAutoFit/>
          </a:bodyPr>
          <a:lstStyle/>
          <a:p>
            <a:r>
              <a:rPr lang="en-US" b="1" dirty="0"/>
              <a:t>DJF</a:t>
            </a:r>
          </a:p>
        </p:txBody>
      </p:sp>
      <p:sp>
        <p:nvSpPr>
          <p:cNvPr id="11" name="TextBox 10">
            <a:extLst>
              <a:ext uri="{FF2B5EF4-FFF2-40B4-BE49-F238E27FC236}">
                <a16:creationId xmlns:a16="http://schemas.microsoft.com/office/drawing/2014/main" id="{5EF44F8D-28BC-0960-6FD5-B33FAAE76067}"/>
              </a:ext>
            </a:extLst>
          </p:cNvPr>
          <p:cNvSpPr txBox="1"/>
          <p:nvPr/>
        </p:nvSpPr>
        <p:spPr>
          <a:xfrm>
            <a:off x="7741032" y="598052"/>
            <a:ext cx="818247" cy="369332"/>
          </a:xfrm>
          <a:prstGeom prst="rect">
            <a:avLst/>
          </a:prstGeom>
          <a:solidFill>
            <a:schemeClr val="bg1"/>
          </a:solidFill>
        </p:spPr>
        <p:txBody>
          <a:bodyPr wrap="square" rtlCol="0">
            <a:spAutoFit/>
          </a:bodyPr>
          <a:lstStyle/>
          <a:p>
            <a:r>
              <a:rPr lang="en-US" b="1" dirty="0"/>
              <a:t>MAM</a:t>
            </a:r>
          </a:p>
        </p:txBody>
      </p:sp>
      <p:sp>
        <p:nvSpPr>
          <p:cNvPr id="12" name="TextBox 11">
            <a:extLst>
              <a:ext uri="{FF2B5EF4-FFF2-40B4-BE49-F238E27FC236}">
                <a16:creationId xmlns:a16="http://schemas.microsoft.com/office/drawing/2014/main" id="{22368F40-753F-5DED-52D7-08F61060ACFB}"/>
              </a:ext>
            </a:extLst>
          </p:cNvPr>
          <p:cNvSpPr txBox="1"/>
          <p:nvPr/>
        </p:nvSpPr>
        <p:spPr>
          <a:xfrm>
            <a:off x="2893611" y="3560799"/>
            <a:ext cx="729699" cy="369332"/>
          </a:xfrm>
          <a:prstGeom prst="rect">
            <a:avLst/>
          </a:prstGeom>
          <a:solidFill>
            <a:schemeClr val="bg1"/>
          </a:solidFill>
        </p:spPr>
        <p:txBody>
          <a:bodyPr wrap="square" rtlCol="0">
            <a:spAutoFit/>
          </a:bodyPr>
          <a:lstStyle/>
          <a:p>
            <a:r>
              <a:rPr lang="en-US" b="1" dirty="0"/>
              <a:t>JJA</a:t>
            </a:r>
          </a:p>
        </p:txBody>
      </p:sp>
      <p:sp>
        <p:nvSpPr>
          <p:cNvPr id="14" name="TextBox 13">
            <a:extLst>
              <a:ext uri="{FF2B5EF4-FFF2-40B4-BE49-F238E27FC236}">
                <a16:creationId xmlns:a16="http://schemas.microsoft.com/office/drawing/2014/main" id="{4EDD7081-39C0-9334-B6F8-6F3253EB470E}"/>
              </a:ext>
            </a:extLst>
          </p:cNvPr>
          <p:cNvSpPr txBox="1"/>
          <p:nvPr/>
        </p:nvSpPr>
        <p:spPr>
          <a:xfrm>
            <a:off x="7741032" y="3560799"/>
            <a:ext cx="818247" cy="369332"/>
          </a:xfrm>
          <a:prstGeom prst="rect">
            <a:avLst/>
          </a:prstGeom>
          <a:solidFill>
            <a:schemeClr val="bg1"/>
          </a:solidFill>
        </p:spPr>
        <p:txBody>
          <a:bodyPr wrap="square" rtlCol="0">
            <a:spAutoFit/>
          </a:bodyPr>
          <a:lstStyle/>
          <a:p>
            <a:r>
              <a:rPr lang="en-US" b="1" dirty="0"/>
              <a:t>SON</a:t>
            </a:r>
          </a:p>
        </p:txBody>
      </p:sp>
    </p:spTree>
    <p:extLst>
      <p:ext uri="{BB962C8B-B14F-4D97-AF65-F5344CB8AC3E}">
        <p14:creationId xmlns:p14="http://schemas.microsoft.com/office/powerpoint/2010/main" val="29520336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2557F41F-1BCC-01DE-E0CE-42F9E28ED4DD}"/>
              </a:ext>
            </a:extLst>
          </p:cNvPr>
          <p:cNvSpPr txBox="1"/>
          <p:nvPr/>
        </p:nvSpPr>
        <p:spPr>
          <a:xfrm>
            <a:off x="630936" y="639520"/>
            <a:ext cx="3429000" cy="1719072"/>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2600" b="1" kern="1200" dirty="0">
                <a:solidFill>
                  <a:schemeClr val="tx1"/>
                </a:solidFill>
                <a:latin typeface="+mj-lt"/>
                <a:ea typeface="+mj-ea"/>
                <a:cs typeface="+mj-cs"/>
              </a:rPr>
              <a:t>UPPER-TAIL CHARACTERISTICS OF DAILY PRECIPITATION EXTREMES</a:t>
            </a:r>
          </a:p>
        </p:txBody>
      </p:sp>
      <p:sp>
        <p:nvSpPr>
          <p:cNvPr id="21"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5D5ACC8-0446-8CF7-B67B-2BBC74878E84}"/>
              </a:ext>
            </a:extLst>
          </p:cNvPr>
          <p:cNvSpPr txBox="1"/>
          <p:nvPr/>
        </p:nvSpPr>
        <p:spPr>
          <a:xfrm>
            <a:off x="630936" y="2807208"/>
            <a:ext cx="3429000" cy="3410712"/>
          </a:xfrm>
          <a:prstGeom prst="rect">
            <a:avLst/>
          </a:prstGeom>
        </p:spPr>
        <p:txBody>
          <a:bodyPr vert="horz" lIns="91440" tIns="45720" rIns="91440" bIns="45720" rtlCol="0" anchor="t">
            <a:normAutofit/>
          </a:bodyPr>
          <a:lstStyle/>
          <a:p>
            <a:pPr marL="0" marR="0" indent="-228600">
              <a:lnSpc>
                <a:spcPct val="90000"/>
              </a:lnSpc>
              <a:spcAft>
                <a:spcPts val="800"/>
              </a:spcAft>
              <a:buFont typeface="Arial" panose="020B0604020202020204" pitchFamily="34" charset="0"/>
              <a:buChar char="•"/>
            </a:pPr>
            <a:r>
              <a:rPr lang="en-US" sz="1500" b="1" i="1">
                <a:effectLst/>
              </a:rPr>
              <a:t>Tail probability density functions (PDFs) of daily mean precipitation for five selected U.S. cities (New York, Los Angeles, Denver, Chicago, and Houston, from 01-01-2020 to 01-01-2025). Distributions are constructed using values exceeding the city-specific 90th percentile (P90), highlighting the upper tail of precipitation intensity. The red dashed line denotes the 95th percentile threshold (P95). N represents the number of daily exceedances.</a:t>
            </a:r>
            <a:endParaRPr lang="en-US" sz="1500">
              <a:effectLst/>
            </a:endParaRPr>
          </a:p>
        </p:txBody>
      </p:sp>
      <p:pic>
        <p:nvPicPr>
          <p:cNvPr id="11" name="Picture 10">
            <a:extLst>
              <a:ext uri="{FF2B5EF4-FFF2-40B4-BE49-F238E27FC236}">
                <a16:creationId xmlns:a16="http://schemas.microsoft.com/office/drawing/2014/main" id="{BED6ECB9-6E7E-9AB9-25AD-557F714841AC}"/>
              </a:ext>
            </a:extLst>
          </p:cNvPr>
          <p:cNvPicPr>
            <a:picLocks noChangeAspect="1"/>
          </p:cNvPicPr>
          <p:nvPr/>
        </p:nvPicPr>
        <p:blipFill>
          <a:blip r:embed="rId2">
            <a:extLst>
              <a:ext uri="{28A0092B-C50C-407E-A947-70E740481C1C}">
                <a14:useLocalDpi xmlns:a14="http://schemas.microsoft.com/office/drawing/2010/main" val="0"/>
              </a:ext>
            </a:extLst>
          </a:blip>
          <a:srcRect l="1540" r="3961" b="14715"/>
          <a:stretch>
            <a:fillRect/>
          </a:stretch>
        </p:blipFill>
        <p:spPr>
          <a:xfrm>
            <a:off x="3979136" y="1114027"/>
            <a:ext cx="8132101" cy="4128296"/>
          </a:xfrm>
          <a:prstGeom prst="rect">
            <a:avLst/>
          </a:prstGeom>
        </p:spPr>
      </p:pic>
      <p:sp>
        <p:nvSpPr>
          <p:cNvPr id="8" name="Slide Number Placeholder 7">
            <a:extLst>
              <a:ext uri="{FF2B5EF4-FFF2-40B4-BE49-F238E27FC236}">
                <a16:creationId xmlns:a16="http://schemas.microsoft.com/office/drawing/2014/main" id="{25B57987-2657-CCC1-02D5-FD32E0F744BE}"/>
              </a:ext>
            </a:extLst>
          </p:cNvPr>
          <p:cNvSpPr>
            <a:spLocks noGrp="1"/>
          </p:cNvSpPr>
          <p:nvPr>
            <p:ph type="sldNum" sz="quarter" idx="12"/>
          </p:nvPr>
        </p:nvSpPr>
        <p:spPr>
          <a:xfrm>
            <a:off x="8610600" y="6356350"/>
            <a:ext cx="2743200" cy="365125"/>
          </a:xfrm>
        </p:spPr>
        <p:txBody>
          <a:bodyPr vert="horz" lIns="91440" tIns="45720" rIns="91440" bIns="45720" rtlCol="0" anchor="ctr">
            <a:noAutofit/>
          </a:bodyPr>
          <a:lstStyle/>
          <a:p>
            <a:pPr>
              <a:spcAft>
                <a:spcPts val="600"/>
              </a:spcAft>
              <a:defRPr/>
            </a:pPr>
            <a:fld id="{5E27C81E-73A1-4742-AEBB-EAC9A1D35DC4}" type="slidenum">
              <a:rPr lang="en-US" sz="2000" b="1">
                <a:solidFill>
                  <a:schemeClr val="tx1">
                    <a:tint val="75000"/>
                  </a:schemeClr>
                </a:solidFill>
              </a:rPr>
              <a:pPr>
                <a:spcAft>
                  <a:spcPts val="600"/>
                </a:spcAft>
                <a:defRPr/>
              </a:pPr>
              <a:t>11</a:t>
            </a:fld>
            <a:endParaRPr lang="en-US" sz="2000" b="1" dirty="0">
              <a:solidFill>
                <a:schemeClr val="tx1">
                  <a:tint val="75000"/>
                </a:schemeClr>
              </a:solidFill>
            </a:endParaRPr>
          </a:p>
        </p:txBody>
      </p:sp>
    </p:spTree>
    <p:extLst>
      <p:ext uri="{BB962C8B-B14F-4D97-AF65-F5344CB8AC3E}">
        <p14:creationId xmlns:p14="http://schemas.microsoft.com/office/powerpoint/2010/main" val="30704025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E5B3AB8-A0DC-6422-5FDE-08E81900C1BB}"/>
              </a:ext>
            </a:extLst>
          </p:cNvPr>
          <p:cNvSpPr txBox="1"/>
          <p:nvPr/>
        </p:nvSpPr>
        <p:spPr>
          <a:xfrm>
            <a:off x="2038397" y="135705"/>
            <a:ext cx="8115205" cy="461665"/>
          </a:xfrm>
          <a:prstGeom prst="rect">
            <a:avLst/>
          </a:prstGeom>
          <a:noFill/>
        </p:spPr>
        <p:txBody>
          <a:bodyPr wrap="square" rtlCol="0">
            <a:spAutoFit/>
          </a:bodyPr>
          <a:lstStyle/>
          <a:p>
            <a:r>
              <a:rPr lang="en-US" sz="2400" b="1" dirty="0">
                <a:solidFill>
                  <a:schemeClr val="accent3">
                    <a:lumMod val="50000"/>
                  </a:schemeClr>
                </a:solidFill>
                <a:latin typeface="Times New Roman" panose="02020603050405020304" pitchFamily="18" charset="0"/>
                <a:cs typeface="Times New Roman" panose="02020603050405020304" pitchFamily="18" charset="0"/>
              </a:rPr>
              <a:t>RESULTS: IMERG VS GPM_PIERS, NEW YORK CASE </a:t>
            </a:r>
          </a:p>
        </p:txBody>
      </p:sp>
      <p:pic>
        <p:nvPicPr>
          <p:cNvPr id="6" name="Picture 5" descr="A white graph with black text&#10;&#10;AI-generated content may be incorrect.">
            <a:extLst>
              <a:ext uri="{FF2B5EF4-FFF2-40B4-BE49-F238E27FC236}">
                <a16:creationId xmlns:a16="http://schemas.microsoft.com/office/drawing/2014/main" id="{975ABA7C-EE90-C45E-E93F-B3A008ED129B}"/>
              </a:ext>
            </a:extLst>
          </p:cNvPr>
          <p:cNvPicPr>
            <a:picLocks noChangeAspect="1"/>
          </p:cNvPicPr>
          <p:nvPr/>
        </p:nvPicPr>
        <p:blipFill>
          <a:blip r:embed="rId3">
            <a:extLst>
              <a:ext uri="{28A0092B-C50C-407E-A947-70E740481C1C}">
                <a14:useLocalDpi xmlns:a14="http://schemas.microsoft.com/office/drawing/2010/main" val="0"/>
              </a:ext>
            </a:extLst>
          </a:blip>
          <a:srcRect l="8404" r="8101"/>
          <a:stretch>
            <a:fillRect/>
          </a:stretch>
        </p:blipFill>
        <p:spPr>
          <a:xfrm>
            <a:off x="4890434" y="705092"/>
            <a:ext cx="6926929" cy="3628913"/>
          </a:xfrm>
          <a:prstGeom prst="rect">
            <a:avLst/>
          </a:prstGeom>
          <a:ln>
            <a:solidFill>
              <a:schemeClr val="tx1"/>
            </a:solidFill>
          </a:ln>
        </p:spPr>
      </p:pic>
      <p:sp>
        <p:nvSpPr>
          <p:cNvPr id="7" name="Rectangle 1">
            <a:extLst>
              <a:ext uri="{FF2B5EF4-FFF2-40B4-BE49-F238E27FC236}">
                <a16:creationId xmlns:a16="http://schemas.microsoft.com/office/drawing/2014/main" id="{B0370975-D483-B669-1B99-1575FBDE976E}"/>
              </a:ext>
            </a:extLst>
          </p:cNvPr>
          <p:cNvSpPr>
            <a:spLocks noChangeArrowheads="1"/>
          </p:cNvSpPr>
          <p:nvPr/>
        </p:nvSpPr>
        <p:spPr bwMode="auto">
          <a:xfrm flipH="1">
            <a:off x="137786" y="4346875"/>
            <a:ext cx="5107074" cy="242111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01568" rIns="0" bIns="101568"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r>
              <a:rPr lang="en-US" altLang="en-US" b="1" dirty="0">
                <a:solidFill>
                  <a:srgbClr val="0A0A0A"/>
                </a:solidFill>
                <a:latin typeface="Times New Roman" panose="02020603050405020304" pitchFamily="18" charset="0"/>
                <a:cs typeface="Times New Roman" panose="02020603050405020304" pitchFamily="18" charset="0"/>
              </a:rPr>
              <a:t>A severe storm brought deadly flash flooding to New York City on Thursday, October 30, 2025, resulting in the deaths of two men who were trapped in flooded basements in Brooklyn and Manhattan. </a:t>
            </a:r>
            <a:endParaRPr lang="en-US" altLang="en-US" b="1" dirty="0">
              <a:latin typeface="Times New Roman" panose="02020603050405020304" pitchFamily="18" charset="0"/>
              <a:cs typeface="Times New Roman" panose="02020603050405020304" pitchFamily="18" charset="0"/>
            </a:endParaRPr>
          </a:p>
          <a:p>
            <a:pPr lvl="0"/>
            <a:r>
              <a:rPr lang="en-US" altLang="en-US" b="1" dirty="0">
                <a:solidFill>
                  <a:srgbClr val="0A0A0A"/>
                </a:solidFill>
                <a:latin typeface="Times New Roman" panose="02020603050405020304" pitchFamily="18" charset="0"/>
                <a:cs typeface="Times New Roman" panose="02020603050405020304" pitchFamily="18" charset="0"/>
              </a:rPr>
              <a:t>The storm produced record-breaking rainfall, with Central Park recording its highest total for that specific day in over a century.</a:t>
            </a:r>
            <a:endParaRPr lang="en-US" altLang="en-US" b="1" dirty="0">
              <a:latin typeface="Times New Roman" panose="02020603050405020304" pitchFamily="18" charset="0"/>
              <a:cs typeface="Times New Roman" panose="02020603050405020304" pitchFamily="18" charset="0"/>
            </a:endParaRPr>
          </a:p>
        </p:txBody>
      </p:sp>
      <p:sp>
        <p:nvSpPr>
          <p:cNvPr id="14" name="Slide Number Placeholder 13">
            <a:extLst>
              <a:ext uri="{FF2B5EF4-FFF2-40B4-BE49-F238E27FC236}">
                <a16:creationId xmlns:a16="http://schemas.microsoft.com/office/drawing/2014/main" id="{7007B4E2-08D7-B49C-E15F-5723EF3AB2FC}"/>
              </a:ext>
            </a:extLst>
          </p:cNvPr>
          <p:cNvSpPr>
            <a:spLocks noGrp="1"/>
          </p:cNvSpPr>
          <p:nvPr>
            <p:ph type="sldNum" sz="quarter" idx="12"/>
          </p:nvPr>
        </p:nvSpPr>
        <p:spPr>
          <a:xfrm>
            <a:off x="11657010" y="6492875"/>
            <a:ext cx="524491" cy="365125"/>
          </a:xfrm>
        </p:spPr>
        <p:txBody>
          <a:bodyPr/>
          <a:lstStyle/>
          <a:p>
            <a:fld id="{19590046-DA73-4BBF-84B5-C08E6F75191A}" type="slidenum">
              <a:rPr lang="en-US" sz="2000" b="1" smtClean="0"/>
              <a:t>12</a:t>
            </a:fld>
            <a:endParaRPr lang="en-US" sz="2000" b="1" dirty="0"/>
          </a:p>
        </p:txBody>
      </p:sp>
      <p:pic>
        <p:nvPicPr>
          <p:cNvPr id="20" name="Picture 19" descr="A screenshot of a computer screen&#10;&#10;AI-generated content may be incorrect.">
            <a:extLst>
              <a:ext uri="{FF2B5EF4-FFF2-40B4-BE49-F238E27FC236}">
                <a16:creationId xmlns:a16="http://schemas.microsoft.com/office/drawing/2014/main" id="{4B78B8C9-F299-5049-6255-0336ACABA114}"/>
              </a:ext>
            </a:extLst>
          </p:cNvPr>
          <p:cNvPicPr>
            <a:picLocks noChangeAspect="1"/>
          </p:cNvPicPr>
          <p:nvPr/>
        </p:nvPicPr>
        <p:blipFill>
          <a:blip r:embed="rId4"/>
          <a:srcRect l="2085" t="12055" r="19103" b="10281"/>
          <a:stretch>
            <a:fillRect/>
          </a:stretch>
        </p:blipFill>
        <p:spPr>
          <a:xfrm>
            <a:off x="291590" y="705092"/>
            <a:ext cx="4463662" cy="3628913"/>
          </a:xfrm>
          <a:prstGeom prst="rect">
            <a:avLst/>
          </a:prstGeom>
          <a:ln>
            <a:solidFill>
              <a:schemeClr val="tx2"/>
            </a:solidFill>
          </a:ln>
        </p:spPr>
      </p:pic>
      <p:sp>
        <p:nvSpPr>
          <p:cNvPr id="22" name="TextBox 21">
            <a:extLst>
              <a:ext uri="{FF2B5EF4-FFF2-40B4-BE49-F238E27FC236}">
                <a16:creationId xmlns:a16="http://schemas.microsoft.com/office/drawing/2014/main" id="{A3068D39-8211-055C-388F-718E2663E194}"/>
              </a:ext>
            </a:extLst>
          </p:cNvPr>
          <p:cNvSpPr txBox="1"/>
          <p:nvPr/>
        </p:nvSpPr>
        <p:spPr>
          <a:xfrm>
            <a:off x="1058006" y="4309818"/>
            <a:ext cx="6093912" cy="215444"/>
          </a:xfrm>
          <a:prstGeom prst="rect">
            <a:avLst/>
          </a:prstGeom>
          <a:noFill/>
        </p:spPr>
        <p:txBody>
          <a:bodyPr wrap="square">
            <a:spAutoFit/>
          </a:bodyPr>
          <a:lstStyle/>
          <a:p>
            <a:r>
              <a:rPr lang="en-US" sz="800" dirty="0"/>
              <a:t>Source : https://www.weather.gov/wrh/Climate?wfo=okx</a:t>
            </a:r>
          </a:p>
        </p:txBody>
      </p:sp>
      <p:pic>
        <p:nvPicPr>
          <p:cNvPr id="4" name="Picture 3">
            <a:extLst>
              <a:ext uri="{FF2B5EF4-FFF2-40B4-BE49-F238E27FC236}">
                <a16:creationId xmlns:a16="http://schemas.microsoft.com/office/drawing/2014/main" id="{D5D108B6-53FC-48B9-7796-B21656A49B23}"/>
              </a:ext>
            </a:extLst>
          </p:cNvPr>
          <p:cNvPicPr>
            <a:picLocks noChangeAspect="1"/>
          </p:cNvPicPr>
          <p:nvPr/>
        </p:nvPicPr>
        <p:blipFill>
          <a:blip r:embed="rId5"/>
          <a:srcRect l="11816" t="56536" r="13255" b="5728"/>
          <a:stretch>
            <a:fillRect/>
          </a:stretch>
        </p:blipFill>
        <p:spPr>
          <a:xfrm>
            <a:off x="5349060" y="4533748"/>
            <a:ext cx="6468303" cy="2271294"/>
          </a:xfrm>
          <a:prstGeom prst="rect">
            <a:avLst/>
          </a:prstGeom>
          <a:ln>
            <a:solidFill>
              <a:schemeClr val="tx1"/>
            </a:solidFill>
          </a:ln>
        </p:spPr>
      </p:pic>
      <p:sp>
        <p:nvSpPr>
          <p:cNvPr id="8" name="TextBox 7">
            <a:extLst>
              <a:ext uri="{FF2B5EF4-FFF2-40B4-BE49-F238E27FC236}">
                <a16:creationId xmlns:a16="http://schemas.microsoft.com/office/drawing/2014/main" id="{6C0C5E8C-A70E-2200-881A-1F1C2AA234DA}"/>
              </a:ext>
            </a:extLst>
          </p:cNvPr>
          <p:cNvSpPr txBox="1"/>
          <p:nvPr/>
        </p:nvSpPr>
        <p:spPr>
          <a:xfrm rot="16200000">
            <a:off x="9687424" y="4100364"/>
            <a:ext cx="4463662" cy="215444"/>
          </a:xfrm>
          <a:prstGeom prst="rect">
            <a:avLst/>
          </a:prstGeom>
          <a:noFill/>
        </p:spPr>
        <p:txBody>
          <a:bodyPr wrap="square">
            <a:spAutoFit/>
          </a:bodyPr>
          <a:lstStyle/>
          <a:p>
            <a:r>
              <a:rPr lang="en-US" sz="800" dirty="0"/>
              <a:t>https://www.weather.gov/wrh/Climate</a:t>
            </a:r>
          </a:p>
        </p:txBody>
      </p:sp>
    </p:spTree>
    <p:extLst>
      <p:ext uri="{BB962C8B-B14F-4D97-AF65-F5344CB8AC3E}">
        <p14:creationId xmlns:p14="http://schemas.microsoft.com/office/powerpoint/2010/main" val="9242477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6A0ADFB-F161-F784-81D6-6D93D94D29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17754" y="857405"/>
            <a:ext cx="6474246" cy="3624397"/>
          </a:xfrm>
          <a:prstGeom prst="rect">
            <a:avLst/>
          </a:prstGeom>
          <a:ln>
            <a:solidFill>
              <a:schemeClr val="tx1"/>
            </a:solidFill>
          </a:ln>
        </p:spPr>
      </p:pic>
      <p:pic>
        <p:nvPicPr>
          <p:cNvPr id="4" name="Picture 3">
            <a:extLst>
              <a:ext uri="{FF2B5EF4-FFF2-40B4-BE49-F238E27FC236}">
                <a16:creationId xmlns:a16="http://schemas.microsoft.com/office/drawing/2014/main" id="{754EFB1E-ED4D-7088-FC06-62D270338DF4}"/>
              </a:ext>
            </a:extLst>
          </p:cNvPr>
          <p:cNvPicPr>
            <a:picLocks noChangeAspect="1"/>
          </p:cNvPicPr>
          <p:nvPr/>
        </p:nvPicPr>
        <p:blipFill>
          <a:blip r:embed="rId3"/>
          <a:srcRect l="27282" t="30178" r="28000" b="12387"/>
          <a:stretch>
            <a:fillRect/>
          </a:stretch>
        </p:blipFill>
        <p:spPr>
          <a:xfrm>
            <a:off x="362309" y="857405"/>
            <a:ext cx="5234260" cy="3568187"/>
          </a:xfrm>
          <a:prstGeom prst="rect">
            <a:avLst/>
          </a:prstGeom>
          <a:ln>
            <a:solidFill>
              <a:schemeClr val="tx1"/>
            </a:solidFill>
          </a:ln>
        </p:spPr>
      </p:pic>
      <p:pic>
        <p:nvPicPr>
          <p:cNvPr id="16" name="Picture 15">
            <a:extLst>
              <a:ext uri="{FF2B5EF4-FFF2-40B4-BE49-F238E27FC236}">
                <a16:creationId xmlns:a16="http://schemas.microsoft.com/office/drawing/2014/main" id="{25D4D366-54D0-96A5-8A77-5D260C677D66}"/>
              </a:ext>
            </a:extLst>
          </p:cNvPr>
          <p:cNvPicPr>
            <a:picLocks noChangeAspect="1"/>
          </p:cNvPicPr>
          <p:nvPr/>
        </p:nvPicPr>
        <p:blipFill>
          <a:blip r:embed="rId4"/>
          <a:srcRect l="12198" t="35327" r="13343" b="18717"/>
          <a:stretch>
            <a:fillRect/>
          </a:stretch>
        </p:blipFill>
        <p:spPr>
          <a:xfrm>
            <a:off x="4704202" y="4625333"/>
            <a:ext cx="7370285" cy="2062103"/>
          </a:xfrm>
          <a:prstGeom prst="rect">
            <a:avLst/>
          </a:prstGeom>
          <a:ln>
            <a:solidFill>
              <a:schemeClr val="tx1"/>
            </a:solidFill>
          </a:ln>
        </p:spPr>
      </p:pic>
      <p:sp>
        <p:nvSpPr>
          <p:cNvPr id="18" name="TextBox 17">
            <a:extLst>
              <a:ext uri="{FF2B5EF4-FFF2-40B4-BE49-F238E27FC236}">
                <a16:creationId xmlns:a16="http://schemas.microsoft.com/office/drawing/2014/main" id="{EE065FFD-378D-330C-86D5-5D072C9B9056}"/>
              </a:ext>
            </a:extLst>
          </p:cNvPr>
          <p:cNvSpPr txBox="1"/>
          <p:nvPr/>
        </p:nvSpPr>
        <p:spPr>
          <a:xfrm>
            <a:off x="171988" y="4413375"/>
            <a:ext cx="4692222" cy="2308324"/>
          </a:xfrm>
          <a:prstGeom prst="rect">
            <a:avLst/>
          </a:prstGeom>
          <a:noFill/>
        </p:spPr>
        <p:txBody>
          <a:bodyPr wrap="square">
            <a:spAutoFit/>
          </a:bodyPr>
          <a:lstStyle/>
          <a:p>
            <a:r>
              <a:rPr lang="en-US" b="1" dirty="0">
                <a:latin typeface="Times New Roman" panose="02020603050405020304" pitchFamily="18" charset="0"/>
                <a:cs typeface="Times New Roman" panose="02020603050405020304" pitchFamily="18" charset="0"/>
              </a:rPr>
              <a:t>On 18 June 2026, the remnants of Tropical Storm Arthur brought intense rainfall to the New Orleans metropolitan area, triggering severe flash flooding, isolated tornadoes, and widespread power outages. Heavy rainfall began around 1:30 a.m. UTC, persisting for nearly five hours, with radar-estimated rainfall rates exceeding 3 inches per hour.</a:t>
            </a:r>
          </a:p>
        </p:txBody>
      </p:sp>
      <p:sp>
        <p:nvSpPr>
          <p:cNvPr id="19" name="Slide Number Placeholder 18">
            <a:extLst>
              <a:ext uri="{FF2B5EF4-FFF2-40B4-BE49-F238E27FC236}">
                <a16:creationId xmlns:a16="http://schemas.microsoft.com/office/drawing/2014/main" id="{6484DB5B-496B-DF6D-89DD-571D579C6F42}"/>
              </a:ext>
            </a:extLst>
          </p:cNvPr>
          <p:cNvSpPr>
            <a:spLocks noGrp="1"/>
          </p:cNvSpPr>
          <p:nvPr>
            <p:ph type="sldNum" sz="quarter" idx="12"/>
          </p:nvPr>
        </p:nvSpPr>
        <p:spPr/>
        <p:txBody>
          <a:bodyPr/>
          <a:lstStyle/>
          <a:p>
            <a:fld id="{5E27C81E-73A1-4742-AEBB-EAC9A1D35DC4}" type="slidenum">
              <a:rPr lang="en-US" sz="2400" b="1" smtClean="0"/>
              <a:t>13</a:t>
            </a:fld>
            <a:endParaRPr lang="en-US" sz="2400" b="1" dirty="0"/>
          </a:p>
        </p:txBody>
      </p:sp>
      <p:sp>
        <p:nvSpPr>
          <p:cNvPr id="2" name="TextBox 1">
            <a:extLst>
              <a:ext uri="{FF2B5EF4-FFF2-40B4-BE49-F238E27FC236}">
                <a16:creationId xmlns:a16="http://schemas.microsoft.com/office/drawing/2014/main" id="{9CF18239-3CB9-41D7-EF3F-C0F7EEF26651}"/>
              </a:ext>
            </a:extLst>
          </p:cNvPr>
          <p:cNvSpPr txBox="1"/>
          <p:nvPr/>
        </p:nvSpPr>
        <p:spPr>
          <a:xfrm>
            <a:off x="1729648" y="295869"/>
            <a:ext cx="9062786" cy="461665"/>
          </a:xfrm>
          <a:prstGeom prst="rect">
            <a:avLst/>
          </a:prstGeom>
          <a:noFill/>
        </p:spPr>
        <p:txBody>
          <a:bodyPr wrap="square" rtlCol="0">
            <a:spAutoFit/>
          </a:bodyPr>
          <a:lstStyle/>
          <a:p>
            <a:r>
              <a:rPr lang="en-US" sz="2400" b="1" dirty="0">
                <a:solidFill>
                  <a:schemeClr val="accent3">
                    <a:lumMod val="50000"/>
                  </a:schemeClr>
                </a:solidFill>
                <a:latin typeface="Times New Roman" panose="02020603050405020304" pitchFamily="18" charset="0"/>
                <a:cs typeface="Times New Roman" panose="02020603050405020304" pitchFamily="18" charset="0"/>
              </a:rPr>
              <a:t>RESULTS: IMERG VS GPM_PIERS, NEW ORLEANS CASE </a:t>
            </a:r>
          </a:p>
        </p:txBody>
      </p:sp>
      <p:sp>
        <p:nvSpPr>
          <p:cNvPr id="3" name="TextBox 2">
            <a:extLst>
              <a:ext uri="{FF2B5EF4-FFF2-40B4-BE49-F238E27FC236}">
                <a16:creationId xmlns:a16="http://schemas.microsoft.com/office/drawing/2014/main" id="{3723FA2D-C104-C0BE-AEDF-8FFCB85F5E0B}"/>
              </a:ext>
            </a:extLst>
          </p:cNvPr>
          <p:cNvSpPr txBox="1"/>
          <p:nvPr/>
        </p:nvSpPr>
        <p:spPr>
          <a:xfrm rot="16200000">
            <a:off x="9893085" y="4199359"/>
            <a:ext cx="4463662" cy="215444"/>
          </a:xfrm>
          <a:prstGeom prst="rect">
            <a:avLst/>
          </a:prstGeom>
          <a:noFill/>
        </p:spPr>
        <p:txBody>
          <a:bodyPr wrap="square">
            <a:spAutoFit/>
          </a:bodyPr>
          <a:lstStyle/>
          <a:p>
            <a:r>
              <a:rPr lang="en-US" sz="800" dirty="0"/>
              <a:t>https://www.weather.gov/wrh/Climate</a:t>
            </a:r>
          </a:p>
        </p:txBody>
      </p:sp>
      <p:sp>
        <p:nvSpPr>
          <p:cNvPr id="7" name="TextBox 6">
            <a:extLst>
              <a:ext uri="{FF2B5EF4-FFF2-40B4-BE49-F238E27FC236}">
                <a16:creationId xmlns:a16="http://schemas.microsoft.com/office/drawing/2014/main" id="{C525F592-A025-0C3B-52E8-50F6E12FA745}"/>
              </a:ext>
            </a:extLst>
          </p:cNvPr>
          <p:cNvSpPr txBox="1"/>
          <p:nvPr/>
        </p:nvSpPr>
        <p:spPr>
          <a:xfrm rot="16200000">
            <a:off x="-1524591" y="2500326"/>
            <a:ext cx="3387736" cy="338554"/>
          </a:xfrm>
          <a:prstGeom prst="rect">
            <a:avLst/>
          </a:prstGeom>
          <a:noFill/>
        </p:spPr>
        <p:txBody>
          <a:bodyPr wrap="square">
            <a:spAutoFit/>
          </a:bodyPr>
          <a:lstStyle/>
          <a:p>
            <a:r>
              <a:rPr lang="en-US" sz="800" dirty="0"/>
              <a:t>https://mesonet.agron.iastate.edu/onsite/features/cat.php?day=2024-10-10</a:t>
            </a:r>
          </a:p>
        </p:txBody>
      </p:sp>
    </p:spTree>
    <p:extLst>
      <p:ext uri="{BB962C8B-B14F-4D97-AF65-F5344CB8AC3E}">
        <p14:creationId xmlns:p14="http://schemas.microsoft.com/office/powerpoint/2010/main" val="21579400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8985A44-34D2-0DD5-510A-6E0C3306AEA7}"/>
              </a:ext>
            </a:extLst>
          </p:cNvPr>
          <p:cNvPicPr>
            <a:picLocks noChangeAspect="1"/>
          </p:cNvPicPr>
          <p:nvPr/>
        </p:nvPicPr>
        <p:blipFill>
          <a:blip r:embed="rId3">
            <a:extLst>
              <a:ext uri="{28A0092B-C50C-407E-A947-70E740481C1C}">
                <a14:useLocalDpi xmlns:a14="http://schemas.microsoft.com/office/drawing/2010/main" val="0"/>
              </a:ext>
            </a:extLst>
          </a:blip>
          <a:srcRect l="5517" r="5689"/>
          <a:stretch>
            <a:fillRect/>
          </a:stretch>
        </p:blipFill>
        <p:spPr>
          <a:xfrm>
            <a:off x="5682343" y="587829"/>
            <a:ext cx="6509657" cy="3398000"/>
          </a:xfrm>
          <a:prstGeom prst="rect">
            <a:avLst/>
          </a:prstGeom>
          <a:ln>
            <a:solidFill>
              <a:schemeClr val="tx1"/>
            </a:solidFill>
          </a:ln>
        </p:spPr>
      </p:pic>
      <p:pic>
        <p:nvPicPr>
          <p:cNvPr id="6" name="Picture 5">
            <a:extLst>
              <a:ext uri="{FF2B5EF4-FFF2-40B4-BE49-F238E27FC236}">
                <a16:creationId xmlns:a16="http://schemas.microsoft.com/office/drawing/2014/main" id="{5573F7C2-24E8-CE11-E476-1F4175AFF1DE}"/>
              </a:ext>
            </a:extLst>
          </p:cNvPr>
          <p:cNvPicPr>
            <a:picLocks noChangeAspect="1"/>
          </p:cNvPicPr>
          <p:nvPr/>
        </p:nvPicPr>
        <p:blipFill>
          <a:blip r:embed="rId4"/>
          <a:srcRect l="12143" t="44199" r="12857" b="14966"/>
          <a:stretch>
            <a:fillRect/>
          </a:stretch>
        </p:blipFill>
        <p:spPr>
          <a:xfrm>
            <a:off x="3878473" y="4049486"/>
            <a:ext cx="8149626" cy="2468516"/>
          </a:xfrm>
          <a:prstGeom prst="rect">
            <a:avLst/>
          </a:prstGeom>
          <a:ln>
            <a:solidFill>
              <a:schemeClr val="tx1"/>
            </a:solidFill>
          </a:ln>
        </p:spPr>
      </p:pic>
      <p:sp>
        <p:nvSpPr>
          <p:cNvPr id="8" name="TextBox 7">
            <a:extLst>
              <a:ext uri="{FF2B5EF4-FFF2-40B4-BE49-F238E27FC236}">
                <a16:creationId xmlns:a16="http://schemas.microsoft.com/office/drawing/2014/main" id="{C88E02AC-0249-21C6-6F75-6A448F3210F7}"/>
              </a:ext>
            </a:extLst>
          </p:cNvPr>
          <p:cNvSpPr txBox="1"/>
          <p:nvPr/>
        </p:nvSpPr>
        <p:spPr>
          <a:xfrm>
            <a:off x="47316" y="4049486"/>
            <a:ext cx="3995057" cy="2585323"/>
          </a:xfrm>
          <a:prstGeom prst="rect">
            <a:avLst/>
          </a:prstGeom>
          <a:noFill/>
        </p:spPr>
        <p:txBody>
          <a:bodyPr wrap="square">
            <a:spAutoFit/>
          </a:bodyPr>
          <a:lstStyle/>
          <a:p>
            <a:r>
              <a:rPr lang="en-US" b="1" dirty="0">
                <a:latin typeface="Times New Roman" panose="02020603050405020304" pitchFamily="18" charset="0"/>
                <a:cs typeface="Times New Roman" panose="02020603050405020304" pitchFamily="18" charset="0"/>
              </a:rPr>
              <a:t>On </a:t>
            </a:r>
            <a:r>
              <a:rPr lang="en-US" b="1" u="none" strike="noStrike" dirty="0">
                <a:effectLst/>
                <a:latin typeface="Times New Roman" panose="02020603050405020304" pitchFamily="18" charset="0"/>
                <a:cs typeface="Times New Roman" panose="02020603050405020304" pitchFamily="18" charset="0"/>
              </a:rPr>
              <a:t>April 14, 2026</a:t>
            </a:r>
            <a:r>
              <a:rPr lang="en-US" b="1" dirty="0">
                <a:latin typeface="Times New Roman" panose="02020603050405020304" pitchFamily="18" charset="0"/>
                <a:cs typeface="Times New Roman" panose="02020603050405020304" pitchFamily="18" charset="0"/>
              </a:rPr>
              <a:t>, a powerful line of severe thunderstorms dumped a record-breaking </a:t>
            </a:r>
            <a:r>
              <a:rPr lang="en-US" b="1" u="none" strike="noStrike" dirty="0">
                <a:effectLst/>
                <a:latin typeface="Times New Roman" panose="02020603050405020304" pitchFamily="18" charset="0"/>
                <a:cs typeface="Times New Roman" panose="02020603050405020304" pitchFamily="18" charset="0"/>
              </a:rPr>
              <a:t>2.43 inches of rain at Chicago's O'Hare International Airport</a:t>
            </a:r>
            <a:r>
              <a:rPr lang="en-US" b="1" dirty="0">
                <a:latin typeface="Times New Roman" panose="02020603050405020304" pitchFamily="18" charset="0"/>
                <a:cs typeface="Times New Roman" panose="02020603050405020304" pitchFamily="18" charset="0"/>
              </a:rPr>
              <a:t>. This deluge shattered a 77-year-old daily record for that date, causing widespread </a:t>
            </a:r>
            <a:r>
              <a:rPr lang="en-US" b="1" u="none" strike="noStrike" dirty="0">
                <a:effectLst/>
                <a:latin typeface="Times New Roman" panose="02020603050405020304" pitchFamily="18" charset="0"/>
                <a:cs typeface="Times New Roman" panose="02020603050405020304" pitchFamily="18" charset="0"/>
              </a:rPr>
              <a:t>urban flash flooding, transit disruptions, and basement inundations.</a:t>
            </a:r>
            <a:endParaRPr lang="en-US" b="1" dirty="0">
              <a:latin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17454ABB-F4F1-5E67-3021-FD95530186DD}"/>
              </a:ext>
            </a:extLst>
          </p:cNvPr>
          <p:cNvPicPr>
            <a:picLocks noChangeAspect="1"/>
          </p:cNvPicPr>
          <p:nvPr/>
        </p:nvPicPr>
        <p:blipFill>
          <a:blip r:embed="rId5"/>
          <a:stretch>
            <a:fillRect/>
          </a:stretch>
        </p:blipFill>
        <p:spPr>
          <a:xfrm>
            <a:off x="292554" y="584203"/>
            <a:ext cx="5270046" cy="3398000"/>
          </a:xfrm>
          <a:prstGeom prst="rect">
            <a:avLst/>
          </a:prstGeom>
          <a:ln>
            <a:solidFill>
              <a:schemeClr val="tx1"/>
            </a:solidFill>
          </a:ln>
        </p:spPr>
      </p:pic>
      <p:sp>
        <p:nvSpPr>
          <p:cNvPr id="12" name="Slide Number Placeholder 1">
            <a:extLst>
              <a:ext uri="{FF2B5EF4-FFF2-40B4-BE49-F238E27FC236}">
                <a16:creationId xmlns:a16="http://schemas.microsoft.com/office/drawing/2014/main" id="{324DE786-5DAD-9A40-F8BB-50BF5ACFE821}"/>
              </a:ext>
            </a:extLst>
          </p:cNvPr>
          <p:cNvSpPr>
            <a:spLocks noGrp="1"/>
          </p:cNvSpPr>
          <p:nvPr>
            <p:ph type="sldNum" sz="quarter" idx="12"/>
          </p:nvPr>
        </p:nvSpPr>
        <p:spPr>
          <a:xfrm>
            <a:off x="9448800" y="6521628"/>
            <a:ext cx="2743200" cy="365125"/>
          </a:xfrm>
        </p:spPr>
        <p:txBody>
          <a:bodyPr/>
          <a:lstStyle/>
          <a:p>
            <a:fld id="{5E27C81E-73A1-4742-AEBB-EAC9A1D35DC4}" type="slidenum">
              <a:rPr lang="en-US" sz="2000" b="1" smtClean="0"/>
              <a:t>14</a:t>
            </a:fld>
            <a:endParaRPr lang="en-US" sz="2000" b="1" dirty="0"/>
          </a:p>
        </p:txBody>
      </p:sp>
      <p:sp>
        <p:nvSpPr>
          <p:cNvPr id="13" name="TextBox 12">
            <a:extLst>
              <a:ext uri="{FF2B5EF4-FFF2-40B4-BE49-F238E27FC236}">
                <a16:creationId xmlns:a16="http://schemas.microsoft.com/office/drawing/2014/main" id="{DB6B200A-1D1E-C034-A3AF-B7C1A5DE7AA3}"/>
              </a:ext>
            </a:extLst>
          </p:cNvPr>
          <p:cNvSpPr txBox="1"/>
          <p:nvPr/>
        </p:nvSpPr>
        <p:spPr>
          <a:xfrm>
            <a:off x="3064000" y="109164"/>
            <a:ext cx="7027449" cy="461665"/>
          </a:xfrm>
          <a:prstGeom prst="rect">
            <a:avLst/>
          </a:prstGeom>
          <a:noFill/>
        </p:spPr>
        <p:txBody>
          <a:bodyPr wrap="square" rtlCol="0">
            <a:spAutoFit/>
          </a:bodyPr>
          <a:lstStyle/>
          <a:p>
            <a:r>
              <a:rPr lang="en-US" sz="2400" b="1" dirty="0">
                <a:solidFill>
                  <a:schemeClr val="accent3">
                    <a:lumMod val="50000"/>
                  </a:schemeClr>
                </a:solidFill>
                <a:latin typeface="Times New Roman" panose="02020603050405020304" pitchFamily="18" charset="0"/>
                <a:cs typeface="Times New Roman" panose="02020603050405020304" pitchFamily="18" charset="0"/>
              </a:rPr>
              <a:t>RESULTS: IMERG VS ASOS, CHICAGO CASE</a:t>
            </a:r>
          </a:p>
        </p:txBody>
      </p:sp>
      <p:sp>
        <p:nvSpPr>
          <p:cNvPr id="14" name="TextBox 13">
            <a:extLst>
              <a:ext uri="{FF2B5EF4-FFF2-40B4-BE49-F238E27FC236}">
                <a16:creationId xmlns:a16="http://schemas.microsoft.com/office/drawing/2014/main" id="{037F9EF1-F8D5-9D46-7F41-E71B18803EEF}"/>
              </a:ext>
            </a:extLst>
          </p:cNvPr>
          <p:cNvSpPr txBox="1"/>
          <p:nvPr/>
        </p:nvSpPr>
        <p:spPr>
          <a:xfrm rot="16200000">
            <a:off x="9852447" y="4178449"/>
            <a:ext cx="4463662" cy="215444"/>
          </a:xfrm>
          <a:prstGeom prst="rect">
            <a:avLst/>
          </a:prstGeom>
          <a:noFill/>
        </p:spPr>
        <p:txBody>
          <a:bodyPr wrap="square">
            <a:spAutoFit/>
          </a:bodyPr>
          <a:lstStyle/>
          <a:p>
            <a:r>
              <a:rPr lang="en-US" sz="800" dirty="0"/>
              <a:t>https://www.weather.gov/wrh/Climate</a:t>
            </a:r>
          </a:p>
        </p:txBody>
      </p:sp>
      <p:sp>
        <p:nvSpPr>
          <p:cNvPr id="15" name="TextBox 14">
            <a:extLst>
              <a:ext uri="{FF2B5EF4-FFF2-40B4-BE49-F238E27FC236}">
                <a16:creationId xmlns:a16="http://schemas.microsoft.com/office/drawing/2014/main" id="{155B5029-CCBF-E77E-F2BB-778ECB5A4D2B}"/>
              </a:ext>
            </a:extLst>
          </p:cNvPr>
          <p:cNvSpPr txBox="1"/>
          <p:nvPr/>
        </p:nvSpPr>
        <p:spPr>
          <a:xfrm rot="16200000">
            <a:off x="-1441355" y="2295051"/>
            <a:ext cx="3278038" cy="230832"/>
          </a:xfrm>
          <a:prstGeom prst="rect">
            <a:avLst/>
          </a:prstGeom>
          <a:noFill/>
        </p:spPr>
        <p:txBody>
          <a:bodyPr wrap="square" rtlCol="0">
            <a:spAutoFit/>
          </a:bodyPr>
          <a:lstStyle/>
          <a:p>
            <a:r>
              <a:rPr lang="en-US" sz="900" dirty="0"/>
              <a:t>SOURCE:NWS</a:t>
            </a:r>
          </a:p>
        </p:txBody>
      </p:sp>
    </p:spTree>
    <p:extLst>
      <p:ext uri="{BB962C8B-B14F-4D97-AF65-F5344CB8AC3E}">
        <p14:creationId xmlns:p14="http://schemas.microsoft.com/office/powerpoint/2010/main" val="9034911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BE7353F-42D4-4DB3-912D-A2C64DA08072}"/>
              </a:ext>
            </a:extLst>
          </p:cNvPr>
          <p:cNvSpPr>
            <a:spLocks noGrp="1"/>
          </p:cNvSpPr>
          <p:nvPr>
            <p:ph type="sldNum" sz="quarter" idx="12"/>
          </p:nvPr>
        </p:nvSpPr>
        <p:spPr>
          <a:xfrm>
            <a:off x="9448800" y="6492875"/>
            <a:ext cx="2743200" cy="365125"/>
          </a:xfrm>
        </p:spPr>
        <p:txBody>
          <a:bodyPr/>
          <a:lstStyle/>
          <a:p>
            <a:fld id="{5E27C81E-73A1-4742-AEBB-EAC9A1D35DC4}" type="slidenum">
              <a:rPr lang="en-US" sz="1800" b="1" smtClean="0"/>
              <a:t>15</a:t>
            </a:fld>
            <a:endParaRPr lang="en-US" sz="1800" b="1" dirty="0"/>
          </a:p>
        </p:txBody>
      </p:sp>
      <p:pic>
        <p:nvPicPr>
          <p:cNvPr id="7" name="Picture 6">
            <a:extLst>
              <a:ext uri="{FF2B5EF4-FFF2-40B4-BE49-F238E27FC236}">
                <a16:creationId xmlns:a16="http://schemas.microsoft.com/office/drawing/2014/main" id="{F9414F36-8CDF-7FA4-A2D8-35ACFADE9BFA}"/>
              </a:ext>
            </a:extLst>
          </p:cNvPr>
          <p:cNvPicPr>
            <a:picLocks noChangeAspect="1"/>
          </p:cNvPicPr>
          <p:nvPr/>
        </p:nvPicPr>
        <p:blipFill>
          <a:blip r:embed="rId3"/>
          <a:srcRect l="12321" t="50000" r="13214" b="7313"/>
          <a:stretch>
            <a:fillRect/>
          </a:stretch>
        </p:blipFill>
        <p:spPr>
          <a:xfrm>
            <a:off x="4233100" y="4448644"/>
            <a:ext cx="7837714" cy="2113241"/>
          </a:xfrm>
          <a:prstGeom prst="rect">
            <a:avLst/>
          </a:prstGeom>
          <a:ln>
            <a:solidFill>
              <a:schemeClr val="tx1"/>
            </a:solidFill>
          </a:ln>
        </p:spPr>
      </p:pic>
      <p:pic>
        <p:nvPicPr>
          <p:cNvPr id="9" name="Picture 8">
            <a:extLst>
              <a:ext uri="{FF2B5EF4-FFF2-40B4-BE49-F238E27FC236}">
                <a16:creationId xmlns:a16="http://schemas.microsoft.com/office/drawing/2014/main" id="{73C869BB-DF4E-C33F-E7B0-58533F22ABDE}"/>
              </a:ext>
            </a:extLst>
          </p:cNvPr>
          <p:cNvPicPr>
            <a:picLocks noChangeAspect="1"/>
          </p:cNvPicPr>
          <p:nvPr/>
        </p:nvPicPr>
        <p:blipFill>
          <a:blip r:embed="rId4"/>
          <a:srcRect l="25179" t="34523" r="24375" b="9523"/>
          <a:stretch>
            <a:fillRect/>
          </a:stretch>
        </p:blipFill>
        <p:spPr>
          <a:xfrm>
            <a:off x="121186" y="535978"/>
            <a:ext cx="4614100" cy="3761558"/>
          </a:xfrm>
          <a:prstGeom prst="rect">
            <a:avLst/>
          </a:prstGeom>
          <a:ln>
            <a:solidFill>
              <a:schemeClr val="tx1"/>
            </a:solidFill>
          </a:ln>
        </p:spPr>
      </p:pic>
      <p:sp>
        <p:nvSpPr>
          <p:cNvPr id="11" name="TextBox 10">
            <a:extLst>
              <a:ext uri="{FF2B5EF4-FFF2-40B4-BE49-F238E27FC236}">
                <a16:creationId xmlns:a16="http://schemas.microsoft.com/office/drawing/2014/main" id="{BB6A2AF1-D2C6-253A-6A2C-653B47102148}"/>
              </a:ext>
            </a:extLst>
          </p:cNvPr>
          <p:cNvSpPr txBox="1"/>
          <p:nvPr/>
        </p:nvSpPr>
        <p:spPr>
          <a:xfrm>
            <a:off x="0" y="4297537"/>
            <a:ext cx="4354286" cy="2585323"/>
          </a:xfrm>
          <a:prstGeom prst="rect">
            <a:avLst/>
          </a:prstGeom>
          <a:noFill/>
        </p:spPr>
        <p:txBody>
          <a:bodyPr wrap="square">
            <a:spAutoFit/>
          </a:bodyPr>
          <a:lstStyle/>
          <a:p>
            <a:pPr marL="0" marR="0">
              <a:spcBef>
                <a:spcPts val="900"/>
              </a:spcBef>
              <a:spcAft>
                <a:spcPts val="900"/>
              </a:spcAft>
              <a:buNone/>
            </a:pPr>
            <a:r>
              <a:rPr lang="en-US" sz="1800" b="1" u="none" strike="noStrike" dirty="0">
                <a:effectLst/>
                <a:latin typeface="Times New Roman" panose="02020603050405020304" pitchFamily="18" charset="0"/>
                <a:cs typeface="Times New Roman" panose="02020603050405020304" pitchFamily="18" charset="0"/>
              </a:rPr>
              <a:t>On July 8, 2024, the catastrophic flooding and damage in Houston were caused by Hurricane Beryl, which made landfall near Matagorda, Texas, as a Category 1 storm before tracking directly across the Houston metropolitan area. The storm delivered torrential rainfall, extreme wind gusts, and severe flash flooding that crippled the region</a:t>
            </a:r>
          </a:p>
        </p:txBody>
      </p:sp>
      <p:sp>
        <p:nvSpPr>
          <p:cNvPr id="12" name="TextBox 11">
            <a:extLst>
              <a:ext uri="{FF2B5EF4-FFF2-40B4-BE49-F238E27FC236}">
                <a16:creationId xmlns:a16="http://schemas.microsoft.com/office/drawing/2014/main" id="{455D51C8-1EE4-AE85-8946-FBFFF2A51E96}"/>
              </a:ext>
            </a:extLst>
          </p:cNvPr>
          <p:cNvSpPr txBox="1"/>
          <p:nvPr/>
        </p:nvSpPr>
        <p:spPr>
          <a:xfrm>
            <a:off x="2688116" y="74313"/>
            <a:ext cx="7012861" cy="461665"/>
          </a:xfrm>
          <a:prstGeom prst="rect">
            <a:avLst/>
          </a:prstGeom>
          <a:noFill/>
        </p:spPr>
        <p:txBody>
          <a:bodyPr wrap="square" rtlCol="0">
            <a:spAutoFit/>
          </a:bodyPr>
          <a:lstStyle/>
          <a:p>
            <a:r>
              <a:rPr lang="en-US" sz="2400" b="1" dirty="0">
                <a:solidFill>
                  <a:schemeClr val="accent3">
                    <a:lumMod val="50000"/>
                  </a:schemeClr>
                </a:solidFill>
                <a:latin typeface="Times New Roman" panose="02020603050405020304" pitchFamily="18" charset="0"/>
                <a:cs typeface="Times New Roman" panose="02020603050405020304" pitchFamily="18" charset="0"/>
              </a:rPr>
              <a:t>RESULTS: IMERG VS ASOS, HOUSTON CASE</a:t>
            </a:r>
          </a:p>
        </p:txBody>
      </p:sp>
      <p:pic>
        <p:nvPicPr>
          <p:cNvPr id="14" name="Picture 13">
            <a:extLst>
              <a:ext uri="{FF2B5EF4-FFF2-40B4-BE49-F238E27FC236}">
                <a16:creationId xmlns:a16="http://schemas.microsoft.com/office/drawing/2014/main" id="{A11FD258-83EB-2DCF-93D6-0768B8BB16CF}"/>
              </a:ext>
            </a:extLst>
          </p:cNvPr>
          <p:cNvPicPr>
            <a:picLocks noChangeAspect="1"/>
          </p:cNvPicPr>
          <p:nvPr/>
        </p:nvPicPr>
        <p:blipFill>
          <a:blip r:embed="rId5">
            <a:extLst>
              <a:ext uri="{28A0092B-C50C-407E-A947-70E740481C1C}">
                <a14:useLocalDpi xmlns:a14="http://schemas.microsoft.com/office/drawing/2010/main" val="0"/>
              </a:ext>
            </a:extLst>
          </a:blip>
          <a:srcRect l="5534" t="2731" r="8008"/>
          <a:stretch>
            <a:fillRect/>
          </a:stretch>
        </p:blipFill>
        <p:spPr>
          <a:xfrm>
            <a:off x="4856472" y="535979"/>
            <a:ext cx="7214342" cy="3761558"/>
          </a:xfrm>
          <a:prstGeom prst="rect">
            <a:avLst/>
          </a:prstGeom>
          <a:ln>
            <a:solidFill>
              <a:schemeClr val="tx1"/>
            </a:solidFill>
          </a:ln>
        </p:spPr>
      </p:pic>
      <p:sp>
        <p:nvSpPr>
          <p:cNvPr id="15" name="TextBox 14">
            <a:extLst>
              <a:ext uri="{FF2B5EF4-FFF2-40B4-BE49-F238E27FC236}">
                <a16:creationId xmlns:a16="http://schemas.microsoft.com/office/drawing/2014/main" id="{3EDFDBA0-CF24-DDE7-2B48-3F2E6513F56B}"/>
              </a:ext>
            </a:extLst>
          </p:cNvPr>
          <p:cNvSpPr txBox="1"/>
          <p:nvPr/>
        </p:nvSpPr>
        <p:spPr>
          <a:xfrm rot="16200000">
            <a:off x="9880786" y="4137650"/>
            <a:ext cx="4463662" cy="215444"/>
          </a:xfrm>
          <a:prstGeom prst="rect">
            <a:avLst/>
          </a:prstGeom>
          <a:noFill/>
        </p:spPr>
        <p:txBody>
          <a:bodyPr wrap="square">
            <a:spAutoFit/>
          </a:bodyPr>
          <a:lstStyle/>
          <a:p>
            <a:r>
              <a:rPr lang="en-US" sz="800" dirty="0"/>
              <a:t>https://www.weather.gov/wrh/Climate</a:t>
            </a:r>
          </a:p>
        </p:txBody>
      </p:sp>
      <p:sp>
        <p:nvSpPr>
          <p:cNvPr id="16" name="TextBox 15">
            <a:extLst>
              <a:ext uri="{FF2B5EF4-FFF2-40B4-BE49-F238E27FC236}">
                <a16:creationId xmlns:a16="http://schemas.microsoft.com/office/drawing/2014/main" id="{D3161557-4E80-0740-56E0-CF1D405658E2}"/>
              </a:ext>
            </a:extLst>
          </p:cNvPr>
          <p:cNvSpPr txBox="1"/>
          <p:nvPr/>
        </p:nvSpPr>
        <p:spPr>
          <a:xfrm rot="16200000">
            <a:off x="-1551942" y="2445047"/>
            <a:ext cx="3278038" cy="230832"/>
          </a:xfrm>
          <a:prstGeom prst="rect">
            <a:avLst/>
          </a:prstGeom>
          <a:noFill/>
        </p:spPr>
        <p:txBody>
          <a:bodyPr wrap="square" rtlCol="0">
            <a:spAutoFit/>
          </a:bodyPr>
          <a:lstStyle/>
          <a:p>
            <a:r>
              <a:rPr lang="en-US" sz="900" dirty="0"/>
              <a:t>SOURCE:NWS</a:t>
            </a:r>
          </a:p>
        </p:txBody>
      </p:sp>
    </p:spTree>
    <p:extLst>
      <p:ext uri="{BB962C8B-B14F-4D97-AF65-F5344CB8AC3E}">
        <p14:creationId xmlns:p14="http://schemas.microsoft.com/office/powerpoint/2010/main" val="26523004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B9E64E-D38C-AF6D-7C41-10C34B10D56B}"/>
              </a:ext>
            </a:extLst>
          </p:cNvPr>
          <p:cNvSpPr>
            <a:spLocks noGrp="1"/>
          </p:cNvSpPr>
          <p:nvPr>
            <p:ph type="title"/>
          </p:nvPr>
        </p:nvSpPr>
        <p:spPr>
          <a:xfrm>
            <a:off x="0" y="892366"/>
            <a:ext cx="11860575" cy="231354"/>
          </a:xfrm>
        </p:spPr>
        <p:txBody>
          <a:bodyPr>
            <a:normAutofit fontScale="90000"/>
          </a:bodyPr>
          <a:lstStyle/>
          <a:p>
            <a:r>
              <a:rPr lang="en-US" sz="2700" b="1" dirty="0">
                <a:latin typeface="Times New Roman" panose="02020603050405020304" pitchFamily="18" charset="0"/>
                <a:cs typeface="Times New Roman" panose="02020603050405020304" pitchFamily="18" charset="0"/>
              </a:rPr>
              <a:t>Outlook and Future Methodology</a:t>
            </a:r>
            <a:br>
              <a:rPr lang="en-US" sz="2700" b="1" dirty="0">
                <a:latin typeface="Times New Roman" panose="02020603050405020304" pitchFamily="18" charset="0"/>
                <a:cs typeface="Times New Roman" panose="02020603050405020304" pitchFamily="18" charset="0"/>
              </a:rPr>
            </a:br>
            <a:br>
              <a:rPr lang="en-US" sz="2200" b="1" dirty="0">
                <a:latin typeface="Times New Roman" panose="02020603050405020304" pitchFamily="18" charset="0"/>
                <a:cs typeface="Times New Roman" panose="02020603050405020304" pitchFamily="18" charset="0"/>
              </a:rPr>
            </a:br>
            <a:br>
              <a:rPr lang="en-US" dirty="0"/>
            </a:br>
            <a:endParaRPr lang="en-US" dirty="0"/>
          </a:p>
        </p:txBody>
      </p:sp>
      <p:sp>
        <p:nvSpPr>
          <p:cNvPr id="4" name="TextBox 3">
            <a:extLst>
              <a:ext uri="{FF2B5EF4-FFF2-40B4-BE49-F238E27FC236}">
                <a16:creationId xmlns:a16="http://schemas.microsoft.com/office/drawing/2014/main" id="{9EBCA355-9269-3848-1E66-2827A1778A94}"/>
              </a:ext>
            </a:extLst>
          </p:cNvPr>
          <p:cNvSpPr txBox="1"/>
          <p:nvPr/>
        </p:nvSpPr>
        <p:spPr>
          <a:xfrm>
            <a:off x="110168" y="4292771"/>
            <a:ext cx="11860575" cy="2446824"/>
          </a:xfrm>
          <a:prstGeom prst="rect">
            <a:avLst/>
          </a:prstGeom>
          <a:solidFill>
            <a:schemeClr val="accent1">
              <a:lumMod val="20000"/>
              <a:lumOff val="80000"/>
            </a:schemeClr>
          </a:solidFill>
        </p:spPr>
        <p:txBody>
          <a:bodyPr wrap="square" rtlCol="0">
            <a:spAutoFit/>
          </a:bodyPr>
          <a:lstStyle/>
          <a:p>
            <a:pPr marL="285750" indent="-285750">
              <a:buFont typeface="Arial" panose="020B0604020202020204" pitchFamily="34" charset="0"/>
              <a:buChar char="•"/>
            </a:pPr>
            <a:r>
              <a:rPr lang="en-US" sz="1700" b="1" dirty="0">
                <a:latin typeface="Times New Roman" panose="02020603050405020304" pitchFamily="18" charset="0"/>
                <a:cs typeface="Times New Roman" panose="02020603050405020304" pitchFamily="18" charset="0"/>
              </a:rPr>
              <a:t>Identify</a:t>
            </a:r>
            <a:r>
              <a:rPr lang="en-US" sz="1700" dirty="0">
                <a:latin typeface="Times New Roman" panose="02020603050405020304" pitchFamily="18" charset="0"/>
                <a:cs typeface="Times New Roman" panose="02020603050405020304" pitchFamily="18" charset="0"/>
              </a:rPr>
              <a:t> extreme urban precipitation events across major U.S. cities using satellite and rain gauge observations. </a:t>
            </a:r>
          </a:p>
          <a:p>
            <a:pPr marL="285750" indent="-285750">
              <a:buFont typeface="Arial" panose="020B0604020202020204" pitchFamily="34" charset="0"/>
              <a:buChar char="•"/>
            </a:pPr>
            <a:r>
              <a:rPr lang="en-US" sz="1700" b="1" dirty="0">
                <a:latin typeface="Times New Roman" panose="02020603050405020304" pitchFamily="18" charset="0"/>
                <a:cs typeface="Times New Roman" panose="02020603050405020304" pitchFamily="18" charset="0"/>
              </a:rPr>
              <a:t>Classify</a:t>
            </a:r>
            <a:r>
              <a:rPr lang="en-US" sz="1700" dirty="0">
                <a:latin typeface="Times New Roman" panose="02020603050405020304" pitchFamily="18" charset="0"/>
                <a:cs typeface="Times New Roman" panose="02020603050405020304" pitchFamily="18" charset="0"/>
              </a:rPr>
              <a:t> each event according to the dominant weather regime (e.g., low-level jet, frontal system, tropical cyclone, mesoscale convective system, sea breeze). </a:t>
            </a:r>
          </a:p>
          <a:p>
            <a:pPr marL="285750" indent="-285750">
              <a:buFont typeface="Arial" panose="020B0604020202020204" pitchFamily="34" charset="0"/>
              <a:buChar char="•"/>
            </a:pPr>
            <a:r>
              <a:rPr lang="en-US" sz="1700" b="1" dirty="0">
                <a:latin typeface="Times New Roman" panose="02020603050405020304" pitchFamily="18" charset="0"/>
                <a:cs typeface="Times New Roman" panose="02020603050405020304" pitchFamily="18" charset="0"/>
              </a:rPr>
              <a:t>Evaluate</a:t>
            </a:r>
            <a:r>
              <a:rPr lang="en-US" sz="1700" dirty="0">
                <a:latin typeface="Times New Roman" panose="02020603050405020304" pitchFamily="18" charset="0"/>
                <a:cs typeface="Times New Roman" panose="02020603050405020304" pitchFamily="18" charset="0"/>
              </a:rPr>
              <a:t> satellite precipitation products using rainfall intensity, timing, spatial distribution, bias, RMSE, correlation, POD, FAR, and CSI. </a:t>
            </a:r>
          </a:p>
          <a:p>
            <a:pPr marL="285750" indent="-285750">
              <a:buFont typeface="Arial" panose="020B0604020202020204" pitchFamily="34" charset="0"/>
              <a:buChar char="•"/>
            </a:pPr>
            <a:r>
              <a:rPr lang="en-US" sz="1700" b="1" dirty="0">
                <a:latin typeface="Times New Roman" panose="02020603050405020304" pitchFamily="18" charset="0"/>
                <a:cs typeface="Times New Roman" panose="02020603050405020304" pitchFamily="18" charset="0"/>
              </a:rPr>
              <a:t>Investigate</a:t>
            </a:r>
            <a:r>
              <a:rPr lang="en-US" sz="1700" dirty="0">
                <a:latin typeface="Times New Roman" panose="02020603050405020304" pitchFamily="18" charset="0"/>
                <a:cs typeface="Times New Roman" panose="02020603050405020304" pitchFamily="18" charset="0"/>
              </a:rPr>
              <a:t> the influence of urban characteristics (urban extent, land cover, impervious surface, and Urban Heat Island intensity) on satellite performance. </a:t>
            </a:r>
          </a:p>
          <a:p>
            <a:pPr marL="285750" indent="-285750">
              <a:buFont typeface="Arial" panose="020B0604020202020204" pitchFamily="34" charset="0"/>
              <a:buChar char="•"/>
            </a:pPr>
            <a:r>
              <a:rPr lang="en-US" sz="1700" b="1" dirty="0">
                <a:latin typeface="Times New Roman" panose="02020603050405020304" pitchFamily="18" charset="0"/>
                <a:cs typeface="Times New Roman" panose="02020603050405020304" pitchFamily="18" charset="0"/>
              </a:rPr>
              <a:t>Diagnose</a:t>
            </a:r>
            <a:r>
              <a:rPr lang="en-US" sz="1700" dirty="0">
                <a:latin typeface="Times New Roman" panose="02020603050405020304" pitchFamily="18" charset="0"/>
                <a:cs typeface="Times New Roman" panose="02020603050405020304" pitchFamily="18" charset="0"/>
              </a:rPr>
              <a:t> the physical mechanisms responsible for satellite retrieval uncertainties under different weather regimes. </a:t>
            </a:r>
          </a:p>
          <a:p>
            <a:pPr marL="285750" indent="-285750">
              <a:buFont typeface="Arial" panose="020B0604020202020204" pitchFamily="34" charset="0"/>
              <a:buChar char="•"/>
            </a:pPr>
            <a:r>
              <a:rPr lang="en-US" sz="1700" b="1" dirty="0">
                <a:latin typeface="Times New Roman" panose="02020603050405020304" pitchFamily="18" charset="0"/>
                <a:cs typeface="Times New Roman" panose="02020603050405020304" pitchFamily="18" charset="0"/>
              </a:rPr>
              <a:t>Develop</a:t>
            </a:r>
            <a:r>
              <a:rPr lang="en-US" sz="1700" dirty="0">
                <a:latin typeface="Times New Roman" panose="02020603050405020304" pitchFamily="18" charset="0"/>
                <a:cs typeface="Times New Roman" panose="02020603050405020304" pitchFamily="18" charset="0"/>
              </a:rPr>
              <a:t> a weather-regime-based framework to improve satellite precipitation monitoring over urban environments</a:t>
            </a:r>
          </a:p>
        </p:txBody>
      </p:sp>
      <p:sp>
        <p:nvSpPr>
          <p:cNvPr id="5" name="TextBox 4">
            <a:extLst>
              <a:ext uri="{FF2B5EF4-FFF2-40B4-BE49-F238E27FC236}">
                <a16:creationId xmlns:a16="http://schemas.microsoft.com/office/drawing/2014/main" id="{6E2DFBC0-FC27-3220-415A-60C1625D7098}"/>
              </a:ext>
            </a:extLst>
          </p:cNvPr>
          <p:cNvSpPr txBox="1"/>
          <p:nvPr/>
        </p:nvSpPr>
        <p:spPr>
          <a:xfrm>
            <a:off x="110169" y="616945"/>
            <a:ext cx="11860575" cy="3493264"/>
          </a:xfrm>
          <a:prstGeom prst="rect">
            <a:avLst/>
          </a:prstGeom>
          <a:solidFill>
            <a:schemeClr val="accent2">
              <a:lumMod val="20000"/>
              <a:lumOff val="80000"/>
            </a:schemeClr>
          </a:solidFill>
        </p:spPr>
        <p:txBody>
          <a:bodyPr wrap="square" rtlCol="0">
            <a:spAutoFit/>
          </a:bodyPr>
          <a:lstStyle/>
          <a:p>
            <a:pPr marL="285750" indent="-285750">
              <a:buFont typeface="Arial" panose="020B0604020202020204" pitchFamily="34" charset="0"/>
              <a:buChar char="•"/>
            </a:pPr>
            <a:r>
              <a:rPr lang="en-US" sz="1700" b="1" dirty="0">
                <a:latin typeface="Times New Roman" panose="02020603050405020304" pitchFamily="18" charset="0"/>
                <a:cs typeface="Times New Roman" panose="02020603050405020304" pitchFamily="18" charset="0"/>
              </a:rPr>
              <a:t>Chicago O'Hare (14 April 2026)</a:t>
            </a:r>
            <a:br>
              <a:rPr lang="en-US" sz="1700" b="1" dirty="0">
                <a:latin typeface="Times New Roman" panose="02020603050405020304" pitchFamily="18" charset="0"/>
                <a:cs typeface="Times New Roman" panose="02020603050405020304" pitchFamily="18" charset="0"/>
              </a:rPr>
            </a:br>
            <a:r>
              <a:rPr lang="en-US" sz="1700" dirty="0">
                <a:latin typeface="Times New Roman" panose="02020603050405020304" pitchFamily="18" charset="0"/>
                <a:cs typeface="Times New Roman" panose="02020603050405020304" pitchFamily="18" charset="0"/>
              </a:rPr>
              <a:t>IMERG captured the rainfall onset but significantly underestimated the total accumulation. </a:t>
            </a:r>
          </a:p>
          <a:p>
            <a:pPr marL="285750" indent="-285750">
              <a:buFont typeface="Arial" panose="020B0604020202020204" pitchFamily="34" charset="0"/>
              <a:buChar char="•"/>
            </a:pPr>
            <a:r>
              <a:rPr lang="en-US" sz="1700" b="1" dirty="0">
                <a:latin typeface="Times New Roman" panose="02020603050405020304" pitchFamily="18" charset="0"/>
                <a:cs typeface="Times New Roman" panose="02020603050405020304" pitchFamily="18" charset="0"/>
              </a:rPr>
              <a:t>Houston William P. Hobby Airport (7–9 July 2024)</a:t>
            </a:r>
            <a:br>
              <a:rPr lang="en-US" sz="1700" b="1" dirty="0">
                <a:latin typeface="Times New Roman" panose="02020603050405020304" pitchFamily="18" charset="0"/>
                <a:cs typeface="Times New Roman" panose="02020603050405020304" pitchFamily="18" charset="0"/>
              </a:rPr>
            </a:br>
            <a:r>
              <a:rPr lang="en-US" sz="1700" dirty="0"/>
              <a:t>IMERG closely captured the temporal evolution of Hurricane Beryl but underestimated the peak accumulation by ~20 mm (~17%), particularly during the most intense rainfall period.</a:t>
            </a:r>
          </a:p>
          <a:p>
            <a:pPr marL="285750" indent="-285750">
              <a:buFont typeface="Arial" panose="020B0604020202020204" pitchFamily="34" charset="0"/>
              <a:buChar char="•"/>
            </a:pPr>
            <a:r>
              <a:rPr lang="en-US" sz="1700" b="1" dirty="0">
                <a:latin typeface="Times New Roman" panose="02020603050405020304" pitchFamily="18" charset="0"/>
                <a:cs typeface="Times New Roman" panose="02020603050405020304" pitchFamily="18" charset="0"/>
              </a:rPr>
              <a:t>New Orleans (18 June 2026)</a:t>
            </a:r>
            <a:br>
              <a:rPr lang="en-US" sz="1700" b="1" dirty="0">
                <a:latin typeface="Times New Roman" panose="02020603050405020304" pitchFamily="18" charset="0"/>
                <a:cs typeface="Times New Roman" panose="02020603050405020304" pitchFamily="18" charset="0"/>
              </a:rPr>
            </a:br>
            <a:r>
              <a:rPr lang="en-US" sz="1700" dirty="0"/>
              <a:t>IMERG detected the early rainfall but underestimated the main rainfall peak and the final event accumulation (~11 mm vs. ~16 mm observed).</a:t>
            </a:r>
          </a:p>
          <a:p>
            <a:pPr marL="285750" indent="-285750">
              <a:buFont typeface="Arial" panose="020B0604020202020204" pitchFamily="34" charset="0"/>
              <a:buChar char="•"/>
            </a:pPr>
            <a:r>
              <a:rPr lang="en-US" sz="1700" b="1" dirty="0">
                <a:latin typeface="Times New Roman" panose="02020603050405020304" pitchFamily="18" charset="0"/>
                <a:cs typeface="Times New Roman" panose="02020603050405020304" pitchFamily="18" charset="0"/>
              </a:rPr>
              <a:t>New York City (30 October 2025)</a:t>
            </a:r>
            <a:br>
              <a:rPr lang="en-US" sz="1700" dirty="0">
                <a:latin typeface="Times New Roman" panose="02020603050405020304" pitchFamily="18" charset="0"/>
                <a:cs typeface="Times New Roman" panose="02020603050405020304" pitchFamily="18" charset="0"/>
              </a:rPr>
            </a:br>
            <a:r>
              <a:rPr lang="en-US" sz="1700" dirty="0">
                <a:latin typeface="Times New Roman" panose="02020603050405020304" pitchFamily="18" charset="0"/>
                <a:cs typeface="Times New Roman" panose="02020603050405020304" pitchFamily="18" charset="0"/>
              </a:rPr>
              <a:t>IMERG reproduced the overall event evolution but underestimated the rapid evening rainfall and final accumulation.</a:t>
            </a:r>
          </a:p>
          <a:p>
            <a:pPr marL="285750" indent="-285750">
              <a:buFont typeface="Arial" panose="020B0604020202020204" pitchFamily="34" charset="0"/>
              <a:buChar char="•"/>
            </a:pPr>
            <a:r>
              <a:rPr lang="en-US" sz="1700" b="1" dirty="0">
                <a:latin typeface="Times New Roman" panose="02020603050405020304" pitchFamily="18" charset="0"/>
                <a:cs typeface="Times New Roman" panose="02020603050405020304" pitchFamily="18" charset="0"/>
              </a:rPr>
              <a:t>Overall</a:t>
            </a:r>
            <a:br>
              <a:rPr lang="en-US" sz="1700" dirty="0">
                <a:latin typeface="Times New Roman" panose="02020603050405020304" pitchFamily="18" charset="0"/>
                <a:cs typeface="Times New Roman" panose="02020603050405020304" pitchFamily="18" charset="0"/>
              </a:rPr>
            </a:br>
            <a:r>
              <a:rPr lang="en-US" sz="1700" dirty="0">
                <a:latin typeface="Times New Roman" panose="02020603050405020304" pitchFamily="18" charset="0"/>
                <a:cs typeface="Times New Roman" panose="02020603050405020304" pitchFamily="18" charset="0"/>
              </a:rPr>
              <a:t>IMERG consistently captures rainfall timing but tends to underestimate peak rainfall intensity and cumulative totals during extreme urban precipitation events.</a:t>
            </a:r>
            <a:endParaRPr lang="en-US" sz="1700" dirty="0"/>
          </a:p>
        </p:txBody>
      </p:sp>
      <p:sp>
        <p:nvSpPr>
          <p:cNvPr id="6" name="Slide Number Placeholder 2">
            <a:extLst>
              <a:ext uri="{FF2B5EF4-FFF2-40B4-BE49-F238E27FC236}">
                <a16:creationId xmlns:a16="http://schemas.microsoft.com/office/drawing/2014/main" id="{ED205EE1-E69B-DACE-1F5F-C3C357905BE9}"/>
              </a:ext>
            </a:extLst>
          </p:cNvPr>
          <p:cNvSpPr>
            <a:spLocks noGrp="1"/>
          </p:cNvSpPr>
          <p:nvPr>
            <p:ph type="sldNum" sz="quarter" idx="12"/>
          </p:nvPr>
        </p:nvSpPr>
        <p:spPr>
          <a:xfrm>
            <a:off x="9227543" y="6374470"/>
            <a:ext cx="2743200" cy="365125"/>
          </a:xfrm>
        </p:spPr>
        <p:txBody>
          <a:bodyPr/>
          <a:lstStyle/>
          <a:p>
            <a:fld id="{5E27C81E-73A1-4742-AEBB-EAC9A1D35DC4}" type="slidenum">
              <a:rPr lang="en-US" sz="2400" b="1" smtClean="0"/>
              <a:t>16</a:t>
            </a:fld>
            <a:endParaRPr lang="en-US" sz="2400" b="1" dirty="0"/>
          </a:p>
        </p:txBody>
      </p:sp>
    </p:spTree>
    <p:extLst>
      <p:ext uri="{BB962C8B-B14F-4D97-AF65-F5344CB8AC3E}">
        <p14:creationId xmlns:p14="http://schemas.microsoft.com/office/powerpoint/2010/main" val="277056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AD565DC-E6E1-4C00-35BF-30B6172F902D}"/>
              </a:ext>
            </a:extLst>
          </p:cNvPr>
          <p:cNvSpPr>
            <a:spLocks noGrp="1"/>
          </p:cNvSpPr>
          <p:nvPr>
            <p:ph type="sldNum" sz="quarter" idx="12"/>
          </p:nvPr>
        </p:nvSpPr>
        <p:spPr/>
        <p:txBody>
          <a:bodyPr/>
          <a:lstStyle/>
          <a:p>
            <a:fld id="{5E27C81E-73A1-4742-AEBB-EAC9A1D35DC4}" type="slidenum">
              <a:rPr lang="en-US" sz="1800" b="1" smtClean="0"/>
              <a:t>17</a:t>
            </a:fld>
            <a:endParaRPr lang="en-US" sz="1800" b="1" dirty="0"/>
          </a:p>
        </p:txBody>
      </p:sp>
      <p:sp>
        <p:nvSpPr>
          <p:cNvPr id="5" name="TextBox 4">
            <a:extLst>
              <a:ext uri="{FF2B5EF4-FFF2-40B4-BE49-F238E27FC236}">
                <a16:creationId xmlns:a16="http://schemas.microsoft.com/office/drawing/2014/main" id="{CE9203C8-6C0C-F48D-2D79-4A1EB9900381}"/>
              </a:ext>
            </a:extLst>
          </p:cNvPr>
          <p:cNvSpPr txBox="1"/>
          <p:nvPr/>
        </p:nvSpPr>
        <p:spPr>
          <a:xfrm>
            <a:off x="609600" y="136525"/>
            <a:ext cx="10069285" cy="7017306"/>
          </a:xfrm>
          <a:prstGeom prst="rect">
            <a:avLst/>
          </a:prstGeom>
          <a:noFill/>
        </p:spPr>
        <p:txBody>
          <a:bodyPr wrap="square" rtlCol="0">
            <a:spAutoFit/>
          </a:bodyPr>
          <a:lstStyle/>
          <a:p>
            <a:r>
              <a:rPr lang="en-US" b="1" dirty="0"/>
              <a:t>References</a:t>
            </a:r>
            <a:endParaRPr lang="en-US" dirty="0"/>
          </a:p>
          <a:p>
            <a:pPr marL="285750" indent="-285750">
              <a:buFont typeface="Arial" panose="020B0604020202020204" pitchFamily="34" charset="0"/>
              <a:buChar char="•"/>
            </a:pPr>
            <a:r>
              <a:rPr lang="en-US" dirty="0"/>
              <a:t>Bornstein, R., &amp; Lin, Q. (2000). Urban heat islands and summertime convective thunderstorms in Atlanta: Three case studies. </a:t>
            </a:r>
            <a:r>
              <a:rPr lang="en-US" i="1" dirty="0"/>
              <a:t>Atmospheric Environment, 34</a:t>
            </a:r>
            <a:r>
              <a:rPr lang="en-US" dirty="0"/>
              <a:t>(3), 507–516.</a:t>
            </a:r>
          </a:p>
          <a:p>
            <a:pPr marL="285750" indent="-285750">
              <a:buFont typeface="Arial" panose="020B0604020202020204" pitchFamily="34" charset="0"/>
              <a:buChar char="•"/>
            </a:pPr>
            <a:r>
              <a:rPr lang="en-US" dirty="0"/>
              <a:t>Changnon, S. A. (1968). The La Porte weather anomaly—Fact or fiction? </a:t>
            </a:r>
            <a:r>
              <a:rPr lang="en-US" i="1" dirty="0"/>
              <a:t>Bulletin of the American Meteorological Society, 49</a:t>
            </a:r>
            <a:r>
              <a:rPr lang="en-US" dirty="0"/>
              <a:t>(1), 4–11.</a:t>
            </a:r>
          </a:p>
          <a:p>
            <a:pPr marL="285750" indent="-285750">
              <a:buFont typeface="Arial" panose="020B0604020202020204" pitchFamily="34" charset="0"/>
              <a:buChar char="•"/>
            </a:pPr>
            <a:r>
              <a:rPr lang="en-US" dirty="0"/>
              <a:t>Changnon, S. A. (1981). </a:t>
            </a:r>
            <a:r>
              <a:rPr lang="en-US" i="1" dirty="0"/>
              <a:t>METROMEX: A Review and Summary</a:t>
            </a:r>
            <a:r>
              <a:rPr lang="en-US" dirty="0"/>
              <a:t>. American Meteorological Society.</a:t>
            </a:r>
          </a:p>
          <a:p>
            <a:pPr marL="285750" indent="-285750">
              <a:buFont typeface="Arial" panose="020B0604020202020204" pitchFamily="34" charset="0"/>
              <a:buChar char="•"/>
            </a:pPr>
            <a:r>
              <a:rPr lang="en-US" dirty="0"/>
              <a:t>Changnon, S. A., Huff, F. A., &amp; Vogel, J. L. (1977). </a:t>
            </a:r>
            <a:r>
              <a:rPr lang="en-US" i="1" dirty="0"/>
              <a:t>METROMEX: An Investigation of Inadvertent Weather Modification</a:t>
            </a:r>
            <a:r>
              <a:rPr lang="en-US" dirty="0"/>
              <a:t>. Illinois State Water Survey.</a:t>
            </a:r>
          </a:p>
          <a:p>
            <a:pPr marL="285750" indent="-285750">
              <a:buFont typeface="Arial" panose="020B0604020202020204" pitchFamily="34" charset="0"/>
              <a:buChar char="•"/>
            </a:pPr>
            <a:r>
              <a:rPr lang="en-US" dirty="0"/>
              <a:t>Howard, L. (1818–1820). </a:t>
            </a:r>
            <a:r>
              <a:rPr lang="en-US" i="1" dirty="0"/>
              <a:t>The Climate of London</a:t>
            </a:r>
            <a:r>
              <a:rPr lang="en-US" dirty="0"/>
              <a:t> (Vols. 1–3). London: W. Phillips.</a:t>
            </a:r>
          </a:p>
          <a:p>
            <a:pPr marL="285750" indent="-285750">
              <a:buFont typeface="Arial" panose="020B0604020202020204" pitchFamily="34" charset="0"/>
              <a:buChar char="•"/>
            </a:pPr>
            <a:r>
              <a:rPr lang="en-US" dirty="0"/>
              <a:t>Landsberg, H. E. (1981). </a:t>
            </a:r>
            <a:r>
              <a:rPr lang="en-US" i="1" dirty="0"/>
              <a:t>The urban climate</a:t>
            </a:r>
            <a:r>
              <a:rPr lang="en-US" dirty="0"/>
              <a:t> (Vol. 28). Academic press.</a:t>
            </a:r>
          </a:p>
          <a:p>
            <a:pPr marL="285750" indent="-285750">
              <a:buFont typeface="Arial" panose="020B0604020202020204" pitchFamily="34" charset="0"/>
              <a:buChar char="•"/>
            </a:pPr>
            <a:r>
              <a:rPr lang="en-US" dirty="0"/>
              <a:t>Niyogi, D., Pyle, P., Lei, M., Arya, S. P., </a:t>
            </a:r>
            <a:r>
              <a:rPr lang="en-US" dirty="0" err="1"/>
              <a:t>Kishtawal</a:t>
            </a:r>
            <a:r>
              <a:rPr lang="en-US" dirty="0"/>
              <a:t>, C., Shepherd, M., Chen, F., &amp; Wolfe, B. (2011).</a:t>
            </a:r>
          </a:p>
          <a:p>
            <a:pPr marL="285750" indent="-285750">
              <a:buFont typeface="Arial" panose="020B0604020202020204" pitchFamily="34" charset="0"/>
              <a:buChar char="•"/>
            </a:pPr>
            <a:r>
              <a:rPr lang="en-US" dirty="0"/>
              <a:t>Urban modification of thunderstorms: An observational storm climatology and model case study for the Indianapolis urban region. </a:t>
            </a:r>
            <a:r>
              <a:rPr lang="en-US" i="1" dirty="0"/>
              <a:t>Journal of Applied Meteorology and Climatology, 50</a:t>
            </a:r>
            <a:r>
              <a:rPr lang="en-US" dirty="0"/>
              <a:t>(5), 1129–1144.</a:t>
            </a:r>
          </a:p>
          <a:p>
            <a:pPr marL="285750" indent="-285750">
              <a:buFont typeface="Arial" panose="020B0604020202020204" pitchFamily="34" charset="0"/>
              <a:buChar char="•"/>
            </a:pPr>
            <a:r>
              <a:rPr lang="en-US" dirty="0"/>
              <a:t>Oke, T. R. (1987). </a:t>
            </a:r>
            <a:r>
              <a:rPr lang="en-US" i="1" dirty="0"/>
              <a:t>Boundary Layer Climates</a:t>
            </a:r>
            <a:r>
              <a:rPr lang="en-US" dirty="0"/>
              <a:t> (2nd ed.). Routledge.</a:t>
            </a:r>
          </a:p>
          <a:p>
            <a:pPr marL="285750" indent="-285750">
              <a:buFont typeface="Arial" panose="020B0604020202020204" pitchFamily="34" charset="0"/>
              <a:buChar char="•"/>
            </a:pPr>
            <a:r>
              <a:rPr lang="en-US" dirty="0"/>
              <a:t>Shepherd, J. M. (2005). A review of current investigations of urban-induced rainfall and recommendations for the future. </a:t>
            </a:r>
            <a:r>
              <a:rPr lang="en-US" i="1" dirty="0"/>
              <a:t>Earth Interactions, 9</a:t>
            </a:r>
            <a:r>
              <a:rPr lang="en-US" dirty="0"/>
              <a:t>(12), 1–27.</a:t>
            </a:r>
          </a:p>
          <a:p>
            <a:pPr marL="285750" indent="-285750">
              <a:buFont typeface="Arial" panose="020B0604020202020204" pitchFamily="34" charset="0"/>
              <a:buChar char="•"/>
            </a:pPr>
            <a:r>
              <a:rPr lang="en-US" dirty="0"/>
              <a:t>Shepherd, J. M., Pierce, H., &amp; Negri, A. J. (2002). Rainfall modification by major urban areas: Observations from spaceborne rain radar. </a:t>
            </a:r>
            <a:r>
              <a:rPr lang="en-US" i="1" dirty="0"/>
              <a:t>Journal of Applied Meteorology, 41</a:t>
            </a:r>
            <a:r>
              <a:rPr lang="en-US" dirty="0"/>
              <a:t>(7), 689–701.</a:t>
            </a:r>
          </a:p>
          <a:p>
            <a:pPr marL="285750" indent="-285750">
              <a:buFont typeface="Arial" panose="020B0604020202020204" pitchFamily="34" charset="0"/>
              <a:buChar char="•"/>
            </a:pPr>
            <a:r>
              <a:rPr lang="en-US" dirty="0"/>
              <a:t>Mitra, C., &amp; Shepherd, J. M. (2015). Urban precipitation: A global perspective. In </a:t>
            </a:r>
            <a:r>
              <a:rPr lang="en-US" i="1" dirty="0"/>
              <a:t>The Routledge Handbook of urbanization and global environmental change</a:t>
            </a:r>
            <a:r>
              <a:rPr lang="en-US" dirty="0"/>
              <a:t> (pp. 152-168). Routledge.</a:t>
            </a:r>
          </a:p>
          <a:p>
            <a:pPr marL="285750" indent="-285750">
              <a:buFont typeface="Arial" panose="020B0604020202020204" pitchFamily="34" charset="0"/>
              <a:buChar char="•"/>
            </a:pPr>
            <a:r>
              <a:rPr lang="en-US" dirty="0"/>
              <a:t>Berne, A., &amp; </a:t>
            </a:r>
            <a:r>
              <a:rPr lang="en-US" dirty="0" err="1"/>
              <a:t>Uijlenhoet</a:t>
            </a:r>
            <a:r>
              <a:rPr lang="en-US" dirty="0"/>
              <a:t>, R. (2017). Pathways to rainfall estimation by remote sensing. </a:t>
            </a:r>
            <a:r>
              <a:rPr lang="en-US" i="1" dirty="0"/>
              <a:t>Nature, 7</a:t>
            </a:r>
            <a:r>
              <a:rPr lang="en-US" dirty="0"/>
              <a:t>, 1–10.</a:t>
            </a:r>
          </a:p>
          <a:p>
            <a:r>
              <a:rPr lang="en-US" dirty="0"/>
              <a:t> </a:t>
            </a:r>
          </a:p>
          <a:p>
            <a:endParaRPr lang="en-US" dirty="0"/>
          </a:p>
        </p:txBody>
      </p:sp>
    </p:spTree>
    <p:extLst>
      <p:ext uri="{BB962C8B-B14F-4D97-AF65-F5344CB8AC3E}">
        <p14:creationId xmlns:p14="http://schemas.microsoft.com/office/powerpoint/2010/main" val="13076918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688BB04-BAC1-1EE4-94F1-318A57260591}"/>
              </a:ext>
            </a:extLst>
          </p:cNvPr>
          <p:cNvSpPr>
            <a:spLocks noGrp="1"/>
          </p:cNvSpPr>
          <p:nvPr>
            <p:ph type="sldNum" sz="quarter" idx="12"/>
          </p:nvPr>
        </p:nvSpPr>
        <p:spPr/>
        <p:txBody>
          <a:bodyPr/>
          <a:lstStyle/>
          <a:p>
            <a:fld id="{5E27C81E-73A1-4742-AEBB-EAC9A1D35DC4}" type="slidenum">
              <a:rPr lang="en-US" smtClean="0"/>
              <a:t>18</a:t>
            </a:fld>
            <a:endParaRPr lang="en-US"/>
          </a:p>
        </p:txBody>
      </p:sp>
      <p:sp>
        <p:nvSpPr>
          <p:cNvPr id="3" name="TextBox 2">
            <a:extLst>
              <a:ext uri="{FF2B5EF4-FFF2-40B4-BE49-F238E27FC236}">
                <a16:creationId xmlns:a16="http://schemas.microsoft.com/office/drawing/2014/main" id="{392E7CD8-28E1-05DC-81E6-D73A242BEF11}"/>
              </a:ext>
            </a:extLst>
          </p:cNvPr>
          <p:cNvSpPr txBox="1"/>
          <p:nvPr/>
        </p:nvSpPr>
        <p:spPr>
          <a:xfrm>
            <a:off x="2500829" y="2947922"/>
            <a:ext cx="7381301" cy="1015663"/>
          </a:xfrm>
          <a:prstGeom prst="rect">
            <a:avLst/>
          </a:prstGeom>
          <a:noFill/>
        </p:spPr>
        <p:txBody>
          <a:bodyPr wrap="square" rtlCol="0">
            <a:spAutoFit/>
          </a:bodyPr>
          <a:lstStyle/>
          <a:p>
            <a:pPr algn="ctr"/>
            <a:r>
              <a:rPr lang="en-US" sz="6000" b="1" dirty="0"/>
              <a:t>THANK YOU</a:t>
            </a:r>
          </a:p>
        </p:txBody>
      </p:sp>
    </p:spTree>
    <p:extLst>
      <p:ext uri="{BB962C8B-B14F-4D97-AF65-F5344CB8AC3E}">
        <p14:creationId xmlns:p14="http://schemas.microsoft.com/office/powerpoint/2010/main" val="12420228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858477-8FBD-F7C2-CA02-2BB041B9C300}"/>
              </a:ext>
            </a:extLst>
          </p:cNvPr>
          <p:cNvSpPr txBox="1"/>
          <p:nvPr/>
        </p:nvSpPr>
        <p:spPr>
          <a:xfrm>
            <a:off x="324997" y="310485"/>
            <a:ext cx="11542006" cy="461665"/>
          </a:xfrm>
          <a:prstGeom prst="rect">
            <a:avLst/>
          </a:prstGeom>
          <a:noFill/>
        </p:spPr>
        <p:txBody>
          <a:bodyPr wrap="square" rtlCol="0">
            <a:spAutoFit/>
          </a:bodyPr>
          <a:lstStyle/>
          <a:p>
            <a:pPr algn="ctr"/>
            <a:r>
              <a:rPr lang="en-US" sz="2400" b="1" dirty="0">
                <a:solidFill>
                  <a:schemeClr val="accent2">
                    <a:lumMod val="50000"/>
                  </a:schemeClr>
                </a:solidFill>
                <a:latin typeface="Times New Roman" panose="02020603050405020304" pitchFamily="18" charset="0"/>
                <a:cs typeface="Times New Roman" panose="02020603050405020304" pitchFamily="18" charset="0"/>
              </a:rPr>
              <a:t>GLOBAL CLIMATE CHANGE</a:t>
            </a:r>
          </a:p>
        </p:txBody>
      </p:sp>
      <p:sp>
        <p:nvSpPr>
          <p:cNvPr id="8" name="Slide Number Placeholder 7">
            <a:extLst>
              <a:ext uri="{FF2B5EF4-FFF2-40B4-BE49-F238E27FC236}">
                <a16:creationId xmlns:a16="http://schemas.microsoft.com/office/drawing/2014/main" id="{AF938D93-3D43-4063-C35B-2780883E4747}"/>
              </a:ext>
            </a:extLst>
          </p:cNvPr>
          <p:cNvSpPr>
            <a:spLocks noGrp="1"/>
          </p:cNvSpPr>
          <p:nvPr>
            <p:ph type="sldNum" sz="quarter" idx="12"/>
          </p:nvPr>
        </p:nvSpPr>
        <p:spPr>
          <a:xfrm>
            <a:off x="11463512" y="6543796"/>
            <a:ext cx="524491" cy="365125"/>
          </a:xfrm>
        </p:spPr>
        <p:txBody>
          <a:bodyPr/>
          <a:lstStyle/>
          <a:p>
            <a:fld id="{19590046-DA73-4BBF-84B5-C08E6F75191A}" type="slidenum">
              <a:rPr lang="en-US" sz="2000" b="1" smtClean="0"/>
              <a:t>2</a:t>
            </a:fld>
            <a:endParaRPr lang="en-US" sz="2000" b="1" dirty="0"/>
          </a:p>
        </p:txBody>
      </p:sp>
      <p:pic>
        <p:nvPicPr>
          <p:cNvPr id="10" name="Picture 9" descr="A screenshot of a computer screen&#10;&#10;AI-generated content may be incorrect.">
            <a:extLst>
              <a:ext uri="{FF2B5EF4-FFF2-40B4-BE49-F238E27FC236}">
                <a16:creationId xmlns:a16="http://schemas.microsoft.com/office/drawing/2014/main" id="{7E3B8DA9-2BAB-3815-E8B5-EB510D03504E}"/>
              </a:ext>
            </a:extLst>
          </p:cNvPr>
          <p:cNvPicPr>
            <a:picLocks noChangeAspect="1"/>
          </p:cNvPicPr>
          <p:nvPr/>
        </p:nvPicPr>
        <p:blipFill>
          <a:blip r:embed="rId2"/>
          <a:srcRect l="20512" t="30942" r="25465" b="7052"/>
          <a:stretch>
            <a:fillRect/>
          </a:stretch>
        </p:blipFill>
        <p:spPr>
          <a:xfrm>
            <a:off x="5812221" y="884333"/>
            <a:ext cx="5858083" cy="3620448"/>
          </a:xfrm>
          <a:prstGeom prst="rect">
            <a:avLst/>
          </a:prstGeom>
          <a:ln>
            <a:solidFill>
              <a:schemeClr val="accent1"/>
            </a:solidFill>
          </a:ln>
        </p:spPr>
      </p:pic>
      <p:sp>
        <p:nvSpPr>
          <p:cNvPr id="14" name="TextBox 13">
            <a:extLst>
              <a:ext uri="{FF2B5EF4-FFF2-40B4-BE49-F238E27FC236}">
                <a16:creationId xmlns:a16="http://schemas.microsoft.com/office/drawing/2014/main" id="{C381F97D-0DF4-B09E-9973-07F4B81BD6A0}"/>
              </a:ext>
            </a:extLst>
          </p:cNvPr>
          <p:cNvSpPr txBox="1"/>
          <p:nvPr/>
        </p:nvSpPr>
        <p:spPr>
          <a:xfrm>
            <a:off x="5708732" y="4663130"/>
            <a:ext cx="6096000" cy="830997"/>
          </a:xfrm>
          <a:prstGeom prst="rect">
            <a:avLst/>
          </a:prstGeom>
          <a:noFill/>
        </p:spPr>
        <p:txBody>
          <a:bodyPr wrap="square">
            <a:spAutoFit/>
          </a:bodyPr>
          <a:lstStyle/>
          <a:p>
            <a:r>
              <a:rPr lang="en-US" sz="1600" b="1" i="0" dirty="0">
                <a:solidFill>
                  <a:srgbClr val="333333"/>
                </a:solidFill>
                <a:effectLst/>
                <a:latin typeface="+mj-lt"/>
              </a:rPr>
              <a:t>Percent change in heavy precipitation per degree warming, defined as the heaviest daily </a:t>
            </a:r>
            <a:r>
              <a:rPr lang="en-US" sz="1600" b="1" i="0" dirty="0">
                <a:solidFill>
                  <a:srgbClr val="333333"/>
                </a:solidFill>
                <a:effectLst/>
                <a:latin typeface="Times New Roman" panose="02020603050405020304" pitchFamily="18" charset="0"/>
                <a:cs typeface="Times New Roman" panose="02020603050405020304" pitchFamily="18" charset="0"/>
              </a:rPr>
              <a:t>precipitation</a:t>
            </a:r>
            <a:r>
              <a:rPr lang="en-US" sz="1600" b="1" i="0" dirty="0">
                <a:solidFill>
                  <a:srgbClr val="333333"/>
                </a:solidFill>
                <a:effectLst/>
                <a:latin typeface="+mj-lt"/>
              </a:rPr>
              <a:t> event of the year for each location. Figure adapted from </a:t>
            </a:r>
            <a:r>
              <a:rPr lang="en-US" sz="1600" b="1" i="0" u="none" strike="noStrike" dirty="0">
                <a:solidFill>
                  <a:srgbClr val="2F8FCE"/>
                </a:solidFill>
                <a:effectLst/>
                <a:latin typeface="+mj-lt"/>
                <a:hlinkClick r:id="rId3"/>
              </a:rPr>
              <a:t>Fischer et al 2014</a:t>
            </a:r>
            <a:r>
              <a:rPr lang="en-US" sz="1600" b="1" i="0" dirty="0">
                <a:solidFill>
                  <a:srgbClr val="333333"/>
                </a:solidFill>
                <a:effectLst/>
                <a:latin typeface="+mj-lt"/>
              </a:rPr>
              <a:t>.</a:t>
            </a:r>
            <a:endParaRPr lang="en-US" sz="1600" b="1" dirty="0">
              <a:latin typeface="+mj-lt"/>
            </a:endParaRPr>
          </a:p>
        </p:txBody>
      </p:sp>
      <p:sp>
        <p:nvSpPr>
          <p:cNvPr id="16" name="TextBox 15">
            <a:extLst>
              <a:ext uri="{FF2B5EF4-FFF2-40B4-BE49-F238E27FC236}">
                <a16:creationId xmlns:a16="http://schemas.microsoft.com/office/drawing/2014/main" id="{96D6A4F8-161D-B0DA-352B-330C263AF14E}"/>
              </a:ext>
            </a:extLst>
          </p:cNvPr>
          <p:cNvSpPr txBox="1"/>
          <p:nvPr/>
        </p:nvSpPr>
        <p:spPr>
          <a:xfrm rot="16200000">
            <a:off x="9744272" y="2613421"/>
            <a:ext cx="4245461" cy="338554"/>
          </a:xfrm>
          <a:prstGeom prst="rect">
            <a:avLst/>
          </a:prstGeom>
          <a:noFill/>
        </p:spPr>
        <p:txBody>
          <a:bodyPr wrap="square">
            <a:spAutoFit/>
          </a:bodyPr>
          <a:lstStyle/>
          <a:p>
            <a:r>
              <a:rPr lang="en-US" sz="800" b="0" i="0" dirty="0">
                <a:solidFill>
                  <a:srgbClr val="222222"/>
                </a:solidFill>
                <a:effectLst/>
                <a:latin typeface="+mj-lt"/>
              </a:rPr>
              <a:t>Fischer, E. M., Sedláček, J., Hawkins, E., &amp; Knutti, R. (2014). Models agree on forced response pattern of precipitation and temperature extremes. </a:t>
            </a:r>
            <a:r>
              <a:rPr lang="en-US" sz="800" b="0" i="1" dirty="0">
                <a:solidFill>
                  <a:srgbClr val="222222"/>
                </a:solidFill>
                <a:effectLst/>
                <a:latin typeface="+mj-lt"/>
              </a:rPr>
              <a:t>Geophysical Research Letters</a:t>
            </a:r>
            <a:r>
              <a:rPr lang="en-US" sz="800" b="0" i="0" dirty="0">
                <a:solidFill>
                  <a:srgbClr val="222222"/>
                </a:solidFill>
                <a:effectLst/>
                <a:latin typeface="+mj-lt"/>
              </a:rPr>
              <a:t>, </a:t>
            </a:r>
            <a:r>
              <a:rPr lang="en-US" sz="800" b="0" i="1" dirty="0">
                <a:solidFill>
                  <a:srgbClr val="222222"/>
                </a:solidFill>
                <a:effectLst/>
                <a:latin typeface="+mj-lt"/>
              </a:rPr>
              <a:t>41</a:t>
            </a:r>
            <a:r>
              <a:rPr lang="en-US" sz="800" b="0" i="0" dirty="0">
                <a:solidFill>
                  <a:srgbClr val="222222"/>
                </a:solidFill>
                <a:effectLst/>
                <a:latin typeface="+mj-lt"/>
              </a:rPr>
              <a:t>(23), 8554-8562.</a:t>
            </a:r>
            <a:endParaRPr lang="en-US" sz="800" dirty="0">
              <a:latin typeface="+mj-lt"/>
            </a:endParaRPr>
          </a:p>
        </p:txBody>
      </p:sp>
      <p:sp>
        <p:nvSpPr>
          <p:cNvPr id="18" name="TextBox 17">
            <a:extLst>
              <a:ext uri="{FF2B5EF4-FFF2-40B4-BE49-F238E27FC236}">
                <a16:creationId xmlns:a16="http://schemas.microsoft.com/office/drawing/2014/main" id="{02113C3B-307B-27A0-AEC0-B30B51C3C052}"/>
              </a:ext>
            </a:extLst>
          </p:cNvPr>
          <p:cNvSpPr txBox="1"/>
          <p:nvPr/>
        </p:nvSpPr>
        <p:spPr>
          <a:xfrm rot="5400000" flipV="1">
            <a:off x="3646478" y="2525280"/>
            <a:ext cx="4087986" cy="338554"/>
          </a:xfrm>
          <a:prstGeom prst="rect">
            <a:avLst/>
          </a:prstGeom>
          <a:noFill/>
        </p:spPr>
        <p:txBody>
          <a:bodyPr wrap="square">
            <a:spAutoFit/>
          </a:bodyPr>
          <a:lstStyle/>
          <a:p>
            <a:r>
              <a:rPr lang="en-US" sz="800" dirty="0"/>
              <a:t>Source : https://www.carbonbrief.org/explainer-what-climate-models-tell-us-about-future-rainfall/</a:t>
            </a:r>
          </a:p>
        </p:txBody>
      </p:sp>
      <p:sp>
        <p:nvSpPr>
          <p:cNvPr id="24" name="Rectangle 1">
            <a:extLst>
              <a:ext uri="{FF2B5EF4-FFF2-40B4-BE49-F238E27FC236}">
                <a16:creationId xmlns:a16="http://schemas.microsoft.com/office/drawing/2014/main" id="{00FB5519-5CCA-9C15-C378-3BCF52708748}"/>
              </a:ext>
            </a:extLst>
          </p:cNvPr>
          <p:cNvSpPr>
            <a:spLocks noChangeArrowheads="1"/>
          </p:cNvSpPr>
          <p:nvPr/>
        </p:nvSpPr>
        <p:spPr bwMode="auto">
          <a:xfrm>
            <a:off x="92802" y="5788219"/>
            <a:ext cx="11533891" cy="1015663"/>
          </a:xfrm>
          <a:prstGeom prst="rect">
            <a:avLst/>
          </a:prstGeom>
          <a:solidFill>
            <a:schemeClr val="accent3">
              <a:lumMod val="60000"/>
              <a:lumOff val="40000"/>
            </a:schemeClr>
          </a:solidFill>
          <a:ln>
            <a:noFill/>
          </a:ln>
          <a:effec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lang="en-US" altLang="en-US" sz="2000" dirty="0">
                <a:solidFill>
                  <a:srgbClr val="000000"/>
                </a:solidFill>
                <a:latin typeface="+mj-lt"/>
              </a:rPr>
              <a:t>“</a:t>
            </a:r>
            <a:r>
              <a:rPr kumimoji="0" lang="en-US" altLang="en-US" sz="2000" b="0" i="0" u="none" strike="noStrike" cap="none" normalizeH="0" baseline="0" dirty="0">
                <a:ln>
                  <a:noFill/>
                </a:ln>
                <a:solidFill>
                  <a:srgbClr val="000000"/>
                </a:solidFill>
                <a:effectLst/>
                <a:latin typeface="+mj-lt"/>
              </a:rPr>
              <a:t>For November, global temperatures were 1.54°C above pre-industrial levels, and the three-year average for 2023–2025 is on track to exceed 1.5°C for the first time”: </a:t>
            </a:r>
            <a:r>
              <a:rPr lang="en-US" altLang="en-US" sz="2000" dirty="0">
                <a:latin typeface="+mj-lt"/>
              </a:rPr>
              <a:t>Samantha Burgess, Strategic Lead for Climate at ECMWF, Dec. 2025, Copernicus</a:t>
            </a:r>
          </a:p>
        </p:txBody>
      </p:sp>
      <p:pic>
        <p:nvPicPr>
          <p:cNvPr id="3" name="Picture 2" descr="Europe is in the middle of a heatwave – Copernicus Sentinel-3 captured this image on Tuesday 26 May">
            <a:extLst>
              <a:ext uri="{FF2B5EF4-FFF2-40B4-BE49-F238E27FC236}">
                <a16:creationId xmlns:a16="http://schemas.microsoft.com/office/drawing/2014/main" id="{F46EEF38-6429-6452-3104-6ABC452CF4E1}"/>
              </a:ext>
            </a:extLst>
          </p:cNvPr>
          <p:cNvPicPr>
            <a:picLocks noChangeAspect="1"/>
          </p:cNvPicPr>
          <p:nvPr/>
        </p:nvPicPr>
        <p:blipFill>
          <a:blip r:embed="rId4"/>
          <a:stretch>
            <a:fillRect/>
          </a:stretch>
        </p:blipFill>
        <p:spPr>
          <a:xfrm>
            <a:off x="291422" y="878460"/>
            <a:ext cx="5277299" cy="3957974"/>
          </a:xfrm>
          <a:prstGeom prst="rect">
            <a:avLst/>
          </a:prstGeom>
        </p:spPr>
      </p:pic>
      <p:sp>
        <p:nvSpPr>
          <p:cNvPr id="9" name="TextBox 8">
            <a:extLst>
              <a:ext uri="{FF2B5EF4-FFF2-40B4-BE49-F238E27FC236}">
                <a16:creationId xmlns:a16="http://schemas.microsoft.com/office/drawing/2014/main" id="{18074386-B481-24AE-30DB-884550F86D1A}"/>
              </a:ext>
            </a:extLst>
          </p:cNvPr>
          <p:cNvSpPr txBox="1"/>
          <p:nvPr/>
        </p:nvSpPr>
        <p:spPr>
          <a:xfrm>
            <a:off x="155720" y="4896828"/>
            <a:ext cx="5859748" cy="830997"/>
          </a:xfrm>
          <a:prstGeom prst="rect">
            <a:avLst/>
          </a:prstGeom>
          <a:noFill/>
        </p:spPr>
        <p:txBody>
          <a:bodyPr wrap="square">
            <a:spAutoFit/>
          </a:bodyPr>
          <a:lstStyle/>
          <a:p>
            <a:r>
              <a:rPr lang="en-US" sz="1600" b="1" i="0" dirty="0">
                <a:effectLst/>
                <a:latin typeface="Times New Roman" panose="02020603050405020304" pitchFamily="18" charset="0"/>
                <a:cs typeface="Times New Roman" panose="02020603050405020304" pitchFamily="18" charset="0"/>
              </a:rPr>
              <a:t>Hot surfaces during Europe's heatwave 'seen' by Sentinel-3. </a:t>
            </a:r>
            <a:r>
              <a:rPr lang="en-US" sz="1600" b="1" dirty="0"/>
              <a:t>Land Surface Temperatures (LST) across Europe on May 26, 2026</a:t>
            </a:r>
            <a:endParaRPr lang="en-US" sz="1600" b="1" i="0" dirty="0">
              <a:effectLst/>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BC3CA615-3E75-0F5B-4B24-766EFE3E6D91}"/>
              </a:ext>
            </a:extLst>
          </p:cNvPr>
          <p:cNvSpPr txBox="1"/>
          <p:nvPr/>
        </p:nvSpPr>
        <p:spPr>
          <a:xfrm rot="16200000">
            <a:off x="-1793742" y="2781468"/>
            <a:ext cx="3831771" cy="338554"/>
          </a:xfrm>
          <a:prstGeom prst="rect">
            <a:avLst/>
          </a:prstGeom>
          <a:noFill/>
        </p:spPr>
        <p:txBody>
          <a:bodyPr wrap="square">
            <a:spAutoFit/>
          </a:bodyPr>
          <a:lstStyle/>
          <a:p>
            <a:r>
              <a:rPr lang="en-US" sz="800" dirty="0"/>
              <a:t>https://www.esa.int/ESA_Multimedia/Images/2026/05/Hot_surfaces_during_Europe_s_heatwave_seen_by_Sentinel-3</a:t>
            </a:r>
          </a:p>
        </p:txBody>
      </p:sp>
    </p:spTree>
    <p:extLst>
      <p:ext uri="{BB962C8B-B14F-4D97-AF65-F5344CB8AC3E}">
        <p14:creationId xmlns:p14="http://schemas.microsoft.com/office/powerpoint/2010/main" val="35709634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9FBDEA42-E512-9906-EF6A-2B72B5FC74BD}"/>
              </a:ext>
            </a:extLst>
          </p:cNvPr>
          <p:cNvCxnSpPr>
            <a:cxnSpLocks/>
          </p:cNvCxnSpPr>
          <p:nvPr/>
        </p:nvCxnSpPr>
        <p:spPr>
          <a:xfrm>
            <a:off x="6096000" y="1182231"/>
            <a:ext cx="0" cy="5523369"/>
          </a:xfrm>
          <a:prstGeom prst="line">
            <a:avLst/>
          </a:prstGeom>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1B602CC4-0D84-0B46-5A69-39DDDAAC04DE}"/>
              </a:ext>
            </a:extLst>
          </p:cNvPr>
          <p:cNvSpPr/>
          <p:nvPr/>
        </p:nvSpPr>
        <p:spPr>
          <a:xfrm>
            <a:off x="6455703" y="649593"/>
            <a:ext cx="5214255" cy="48985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latin typeface="Times New Roman" panose="02020603050405020304" pitchFamily="18" charset="0"/>
                <a:cs typeface="Times New Roman" panose="02020603050405020304" pitchFamily="18" charset="0"/>
              </a:rPr>
              <a:t>DRY CONDITIONS · FIRE-PRONE WEATHER</a:t>
            </a:r>
          </a:p>
        </p:txBody>
      </p:sp>
      <p:sp>
        <p:nvSpPr>
          <p:cNvPr id="7" name="Rectangle 6">
            <a:extLst>
              <a:ext uri="{FF2B5EF4-FFF2-40B4-BE49-F238E27FC236}">
                <a16:creationId xmlns:a16="http://schemas.microsoft.com/office/drawing/2014/main" id="{F3656BA2-A07A-8E36-CF55-BD42430F1406}"/>
              </a:ext>
            </a:extLst>
          </p:cNvPr>
          <p:cNvSpPr/>
          <p:nvPr/>
        </p:nvSpPr>
        <p:spPr>
          <a:xfrm>
            <a:off x="554581" y="649593"/>
            <a:ext cx="5214255" cy="48985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eaLnBrk="0" fontAlgn="base" hangingPunct="0">
              <a:spcBef>
                <a:spcPct val="0"/>
              </a:spcBef>
              <a:spcAft>
                <a:spcPct val="0"/>
              </a:spcAft>
            </a:pPr>
            <a:r>
              <a:rPr lang="en-US" altLang="en-US" b="1">
                <a:solidFill>
                  <a:schemeClr val="bg1"/>
                </a:solidFill>
                <a:latin typeface="Times New Roman" panose="02020603050405020304" pitchFamily="18" charset="0"/>
                <a:cs typeface="Times New Roman" panose="02020603050405020304" pitchFamily="18" charset="0"/>
              </a:rPr>
              <a:t>SEVERE RAPID FLOODS</a:t>
            </a:r>
          </a:p>
        </p:txBody>
      </p:sp>
      <p:sp>
        <p:nvSpPr>
          <p:cNvPr id="11" name="TextBox 10">
            <a:extLst>
              <a:ext uri="{FF2B5EF4-FFF2-40B4-BE49-F238E27FC236}">
                <a16:creationId xmlns:a16="http://schemas.microsoft.com/office/drawing/2014/main" id="{C0CA7885-9A05-A9FE-0DC7-375015756D28}"/>
              </a:ext>
            </a:extLst>
          </p:cNvPr>
          <p:cNvSpPr txBox="1"/>
          <p:nvPr/>
        </p:nvSpPr>
        <p:spPr>
          <a:xfrm>
            <a:off x="268456" y="1182231"/>
            <a:ext cx="5758137" cy="2554545"/>
          </a:xfrm>
          <a:prstGeom prst="rect">
            <a:avLst/>
          </a:prstGeom>
          <a:solidFill>
            <a:srgbClr val="FFB3B3"/>
          </a:solidFill>
        </p:spPr>
        <p:txBody>
          <a:bodyPr wrap="square">
            <a:spAutoFit/>
          </a:bodyPr>
          <a:lstStyle/>
          <a:p>
            <a:r>
              <a:rPr lang="en-US" sz="2000" b="1" dirty="0">
                <a:solidFill>
                  <a:schemeClr val="accent1">
                    <a:lumMod val="50000"/>
                  </a:schemeClr>
                </a:solidFill>
              </a:rPr>
              <a:t>The July 4, 2025, Texas floods killed at least 136 people, including more than two dozen children and counselors at Camp Mystic, one of the first areas overwhelmed as </a:t>
            </a:r>
            <a:r>
              <a:rPr lang="en-US" sz="2000" b="1" dirty="0">
                <a:solidFill>
                  <a:schemeClr val="accent1">
                    <a:lumMod val="50000"/>
                  </a:schemeClr>
                </a:solidFill>
                <a:latin typeface="Times New Roman" panose="02020603050405020304" pitchFamily="18" charset="0"/>
                <a:cs typeface="Times New Roman" panose="02020603050405020304" pitchFamily="18" charset="0"/>
              </a:rPr>
              <a:t>the</a:t>
            </a:r>
            <a:r>
              <a:rPr lang="en-US" sz="2000" b="1" dirty="0">
                <a:solidFill>
                  <a:schemeClr val="accent1">
                    <a:lumMod val="50000"/>
                  </a:schemeClr>
                </a:solidFill>
              </a:rPr>
              <a:t> Guadalupe River rose explosively. The river crested at a record 37.52 feet near Hunt, unleashing catastrophic damage and marking one of the deadliest flood disasters in Texas history.</a:t>
            </a:r>
          </a:p>
        </p:txBody>
      </p:sp>
      <p:pic>
        <p:nvPicPr>
          <p:cNvPr id="1030" name="Picture 6">
            <a:extLst>
              <a:ext uri="{FF2B5EF4-FFF2-40B4-BE49-F238E27FC236}">
                <a16:creationId xmlns:a16="http://schemas.microsoft.com/office/drawing/2014/main" id="{019EEC9E-C504-95C0-06D1-43676DB4AF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65399" y="3514561"/>
            <a:ext cx="5684428" cy="3005481"/>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AE161B3D-9E57-62CA-D51C-CD8AB07794A2}"/>
              </a:ext>
            </a:extLst>
          </p:cNvPr>
          <p:cNvSpPr txBox="1"/>
          <p:nvPr/>
        </p:nvSpPr>
        <p:spPr>
          <a:xfrm>
            <a:off x="6183759" y="1182231"/>
            <a:ext cx="5758144" cy="2246769"/>
          </a:xfrm>
          <a:prstGeom prst="rect">
            <a:avLst/>
          </a:prstGeom>
          <a:solidFill>
            <a:schemeClr val="accent3">
              <a:lumMod val="60000"/>
              <a:lumOff val="40000"/>
            </a:schemeClr>
          </a:solidFill>
        </p:spPr>
        <p:txBody>
          <a:bodyPr wrap="square">
            <a:spAutoFit/>
          </a:bodyPr>
          <a:lstStyle/>
          <a:p>
            <a:pPr algn="l">
              <a:buNone/>
            </a:pPr>
            <a:r>
              <a:rPr lang="en-US" sz="2000" b="1" dirty="0">
                <a:solidFill>
                  <a:schemeClr val="tx2">
                    <a:lumMod val="90000"/>
                    <a:lumOff val="10000"/>
                  </a:schemeClr>
                </a:solidFill>
                <a:latin typeface="+mj-lt"/>
              </a:rPr>
              <a:t>A devastating fire at the  </a:t>
            </a:r>
            <a:r>
              <a:rPr lang="en-US" sz="2000" b="1" i="0" dirty="0">
                <a:solidFill>
                  <a:schemeClr val="tx2">
                    <a:lumMod val="90000"/>
                    <a:lumOff val="10000"/>
                  </a:schemeClr>
                </a:solidFill>
                <a:effectLst/>
                <a:latin typeface="+mj-lt"/>
              </a:rPr>
              <a:t>Wang Fuk Court apartment complex in Hong Kong's Tai Po district on November 26, 2025, resulted in at least 160 deaths, making it the deadliest fire in the city since 1948. The blaze, which burned for over 40 hours, injured dozens more and left </a:t>
            </a:r>
            <a:r>
              <a:rPr lang="en-US" sz="2000" b="1" i="0" dirty="0">
                <a:solidFill>
                  <a:schemeClr val="tx2">
                    <a:lumMod val="90000"/>
                    <a:lumOff val="10000"/>
                  </a:schemeClr>
                </a:solidFill>
                <a:effectLst/>
                <a:latin typeface="Times New Roman" panose="02020603050405020304" pitchFamily="18" charset="0"/>
                <a:cs typeface="Times New Roman" panose="02020603050405020304" pitchFamily="18" charset="0"/>
              </a:rPr>
              <a:t>thousands</a:t>
            </a:r>
            <a:r>
              <a:rPr lang="en-US" sz="2000" b="1" i="0" dirty="0">
                <a:solidFill>
                  <a:schemeClr val="tx2">
                    <a:lumMod val="90000"/>
                    <a:lumOff val="10000"/>
                  </a:schemeClr>
                </a:solidFill>
                <a:effectLst/>
                <a:latin typeface="+mj-lt"/>
              </a:rPr>
              <a:t> homeless.</a:t>
            </a:r>
          </a:p>
          <a:p>
            <a:pPr algn="l">
              <a:buNone/>
            </a:pPr>
            <a:endParaRPr lang="en-US" sz="2000" b="1" dirty="0">
              <a:solidFill>
                <a:schemeClr val="tx2">
                  <a:lumMod val="90000"/>
                  <a:lumOff val="10000"/>
                </a:schemeClr>
              </a:solidFill>
              <a:latin typeface="+mj-lt"/>
            </a:endParaRPr>
          </a:p>
        </p:txBody>
      </p:sp>
      <p:sp>
        <p:nvSpPr>
          <p:cNvPr id="16" name="Slide Number Placeholder 15">
            <a:extLst>
              <a:ext uri="{FF2B5EF4-FFF2-40B4-BE49-F238E27FC236}">
                <a16:creationId xmlns:a16="http://schemas.microsoft.com/office/drawing/2014/main" id="{97EC299D-C013-F9FB-B206-84B81036A6F6}"/>
              </a:ext>
            </a:extLst>
          </p:cNvPr>
          <p:cNvSpPr>
            <a:spLocks noGrp="1"/>
          </p:cNvSpPr>
          <p:nvPr>
            <p:ph type="sldNum" sz="quarter" idx="12"/>
          </p:nvPr>
        </p:nvSpPr>
        <p:spPr>
          <a:xfrm>
            <a:off x="11767278" y="6618072"/>
            <a:ext cx="349249" cy="249227"/>
          </a:xfrm>
        </p:spPr>
        <p:txBody>
          <a:bodyPr/>
          <a:lstStyle/>
          <a:p>
            <a:fld id="{19590046-DA73-4BBF-84B5-C08E6F75191A}" type="slidenum">
              <a:rPr lang="en-US" sz="2000" b="1" smtClean="0">
                <a:solidFill>
                  <a:schemeClr val="tx1"/>
                </a:solidFill>
              </a:rPr>
              <a:t>3</a:t>
            </a:fld>
            <a:endParaRPr lang="en-US" sz="2000" b="1" dirty="0">
              <a:solidFill>
                <a:schemeClr val="tx1"/>
              </a:solidFill>
            </a:endParaRPr>
          </a:p>
        </p:txBody>
      </p:sp>
      <p:sp>
        <p:nvSpPr>
          <p:cNvPr id="18" name="TextBox 17">
            <a:extLst>
              <a:ext uri="{FF2B5EF4-FFF2-40B4-BE49-F238E27FC236}">
                <a16:creationId xmlns:a16="http://schemas.microsoft.com/office/drawing/2014/main" id="{F657FC1F-64F7-88B7-74C3-7F12BB340148}"/>
              </a:ext>
            </a:extLst>
          </p:cNvPr>
          <p:cNvSpPr txBox="1"/>
          <p:nvPr/>
        </p:nvSpPr>
        <p:spPr>
          <a:xfrm>
            <a:off x="6843441" y="6520042"/>
            <a:ext cx="4048245" cy="215444"/>
          </a:xfrm>
          <a:prstGeom prst="rect">
            <a:avLst/>
          </a:prstGeom>
          <a:noFill/>
        </p:spPr>
        <p:txBody>
          <a:bodyPr wrap="square">
            <a:spAutoFit/>
          </a:bodyPr>
          <a:lstStyle/>
          <a:p>
            <a:r>
              <a:rPr lang="en-US" sz="800"/>
              <a:t>Source: https://thestreetjournal.org/death-toll-from-hong-kong-fire-rises-to-146/</a:t>
            </a:r>
          </a:p>
        </p:txBody>
      </p:sp>
      <p:pic>
        <p:nvPicPr>
          <p:cNvPr id="1032" name="Picture 8" descr="The flooding of the Guadalupe River near Kerrville, Texas has led to dozens of deaths.">
            <a:extLst>
              <a:ext uri="{FF2B5EF4-FFF2-40B4-BE49-F238E27FC236}">
                <a16:creationId xmlns:a16="http://schemas.microsoft.com/office/drawing/2014/main" id="{49CEE46B-FBEC-212E-FDD9-B6A32EBCE2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097" y="3514562"/>
            <a:ext cx="5823225" cy="3005481"/>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56B8735E-9F24-C412-7CFA-E505F3D45BF5}"/>
              </a:ext>
            </a:extLst>
          </p:cNvPr>
          <p:cNvSpPr txBox="1"/>
          <p:nvPr/>
        </p:nvSpPr>
        <p:spPr>
          <a:xfrm>
            <a:off x="1759432" y="6486259"/>
            <a:ext cx="2935994" cy="215444"/>
          </a:xfrm>
          <a:prstGeom prst="rect">
            <a:avLst/>
          </a:prstGeom>
          <a:noFill/>
        </p:spPr>
        <p:txBody>
          <a:bodyPr wrap="square">
            <a:spAutoFit/>
          </a:bodyPr>
          <a:lstStyle/>
          <a:p>
            <a:r>
              <a:rPr lang="en-US" sz="800"/>
              <a:t>Source: https://news.un.org/en/story/2025/07/1165337</a:t>
            </a:r>
          </a:p>
        </p:txBody>
      </p:sp>
      <p:sp>
        <p:nvSpPr>
          <p:cNvPr id="22" name="TextBox 21">
            <a:extLst>
              <a:ext uri="{FF2B5EF4-FFF2-40B4-BE49-F238E27FC236}">
                <a16:creationId xmlns:a16="http://schemas.microsoft.com/office/drawing/2014/main" id="{58DCE17F-5927-C5F1-5FF3-FED5B9C77B63}"/>
              </a:ext>
            </a:extLst>
          </p:cNvPr>
          <p:cNvSpPr txBox="1"/>
          <p:nvPr/>
        </p:nvSpPr>
        <p:spPr>
          <a:xfrm>
            <a:off x="3456464" y="202144"/>
            <a:ext cx="5214254" cy="461665"/>
          </a:xfrm>
          <a:prstGeom prst="rect">
            <a:avLst/>
          </a:prstGeom>
          <a:noFill/>
        </p:spPr>
        <p:txBody>
          <a:bodyPr wrap="square" rtlCol="0">
            <a:spAutoFit/>
          </a:bodyPr>
          <a:lstStyle/>
          <a:p>
            <a:pPr algn="ctr"/>
            <a:r>
              <a:rPr lang="en-US" sz="2400" b="1" dirty="0">
                <a:solidFill>
                  <a:schemeClr val="accent2">
                    <a:lumMod val="50000"/>
                  </a:schemeClr>
                </a:solidFill>
                <a:latin typeface="Times New Roman" panose="02020603050405020304" pitchFamily="18" charset="0"/>
                <a:cs typeface="Times New Roman" panose="02020603050405020304" pitchFamily="18" charset="0"/>
              </a:rPr>
              <a:t>PRECIPITATION EXTREMES</a:t>
            </a:r>
          </a:p>
        </p:txBody>
      </p:sp>
    </p:spTree>
    <p:extLst>
      <p:ext uri="{BB962C8B-B14F-4D97-AF65-F5344CB8AC3E}">
        <p14:creationId xmlns:p14="http://schemas.microsoft.com/office/powerpoint/2010/main" val="12272740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4" name="Rectangle 53">
            <a:extLst>
              <a:ext uri="{FF2B5EF4-FFF2-40B4-BE49-F238E27FC236}">
                <a16:creationId xmlns:a16="http://schemas.microsoft.com/office/drawing/2014/main" id="{8761DDFE-071F-4200-B0AA-394476C2D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D71682C9-82DA-B4AA-865A-CCBD5CD190A9}"/>
              </a:ext>
            </a:extLst>
          </p:cNvPr>
          <p:cNvSpPr txBox="1"/>
          <p:nvPr/>
        </p:nvSpPr>
        <p:spPr>
          <a:xfrm>
            <a:off x="509716" y="547814"/>
            <a:ext cx="5475165" cy="1680519"/>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3600" dirty="0">
                <a:solidFill>
                  <a:schemeClr val="accent5">
                    <a:lumMod val="75000"/>
                  </a:schemeClr>
                </a:solidFill>
                <a:latin typeface="Times New Roman" panose="02020603050405020304" pitchFamily="18" charset="0"/>
                <a:ea typeface="+mj-ea"/>
                <a:cs typeface="Times New Roman" panose="02020603050405020304" pitchFamily="18" charset="0"/>
              </a:rPr>
              <a:t>URBAN PRECIPITATION: IMPACT AND PHYSICAL MECHANISMS</a:t>
            </a:r>
          </a:p>
        </p:txBody>
      </p:sp>
      <p:sp>
        <p:nvSpPr>
          <p:cNvPr id="50" name="Slide Number Placeholder 49">
            <a:extLst>
              <a:ext uri="{FF2B5EF4-FFF2-40B4-BE49-F238E27FC236}">
                <a16:creationId xmlns:a16="http://schemas.microsoft.com/office/drawing/2014/main" id="{060D3A3D-69C2-56FC-7742-9A5DCE03F887}"/>
              </a:ext>
            </a:extLst>
          </p:cNvPr>
          <p:cNvSpPr>
            <a:spLocks noGrp="1"/>
          </p:cNvSpPr>
          <p:nvPr>
            <p:ph type="sldNum" sz="quarter" idx="12"/>
          </p:nvPr>
        </p:nvSpPr>
        <p:spPr>
          <a:xfrm>
            <a:off x="9445751" y="6474776"/>
            <a:ext cx="2743200" cy="365125"/>
          </a:xfrm>
        </p:spPr>
        <p:txBody>
          <a:bodyPr/>
          <a:lstStyle/>
          <a:p>
            <a:fld id="{5E27C81E-73A1-4742-AEBB-EAC9A1D35DC4}" type="slidenum">
              <a:rPr lang="en-US" sz="2000" b="1" smtClean="0"/>
              <a:t>4</a:t>
            </a:fld>
            <a:endParaRPr lang="en-US" sz="2000" b="1" dirty="0"/>
          </a:p>
        </p:txBody>
      </p:sp>
      <p:pic>
        <p:nvPicPr>
          <p:cNvPr id="56" name="Picture 55">
            <a:extLst>
              <a:ext uri="{FF2B5EF4-FFF2-40B4-BE49-F238E27FC236}">
                <a16:creationId xmlns:a16="http://schemas.microsoft.com/office/drawing/2014/main" id="{444AC3C3-B20F-6F29-26C3-ABD9274CAD21}"/>
              </a:ext>
            </a:extLst>
          </p:cNvPr>
          <p:cNvPicPr>
            <a:picLocks noChangeAspect="1"/>
          </p:cNvPicPr>
          <p:nvPr/>
        </p:nvPicPr>
        <p:blipFill>
          <a:blip r:embed="rId3">
            <a:extLst>
              <a:ext uri="{28A0092B-C50C-407E-A947-70E740481C1C}">
                <a14:useLocalDpi xmlns:a14="http://schemas.microsoft.com/office/drawing/2010/main" val="0"/>
              </a:ext>
            </a:extLst>
          </a:blip>
          <a:srcRect t="203" b="87509"/>
          <a:stretch>
            <a:fillRect/>
          </a:stretch>
        </p:blipFill>
        <p:spPr>
          <a:xfrm>
            <a:off x="384117" y="2464232"/>
            <a:ext cx="5705995" cy="516293"/>
          </a:xfrm>
          <a:prstGeom prst="rect">
            <a:avLst/>
          </a:prstGeom>
        </p:spPr>
      </p:pic>
      <p:pic>
        <p:nvPicPr>
          <p:cNvPr id="4" name="Picture 3">
            <a:extLst>
              <a:ext uri="{FF2B5EF4-FFF2-40B4-BE49-F238E27FC236}">
                <a16:creationId xmlns:a16="http://schemas.microsoft.com/office/drawing/2014/main" id="{444AC3C3-B20F-6F29-26C3-ABD9274CAD21}"/>
              </a:ext>
            </a:extLst>
          </p:cNvPr>
          <p:cNvPicPr>
            <a:picLocks noChangeAspect="1"/>
          </p:cNvPicPr>
          <p:nvPr/>
        </p:nvPicPr>
        <p:blipFill>
          <a:blip r:embed="rId3">
            <a:extLst>
              <a:ext uri="{28A0092B-C50C-407E-A947-70E740481C1C}">
                <a14:useLocalDpi xmlns:a14="http://schemas.microsoft.com/office/drawing/2010/main" val="0"/>
              </a:ext>
            </a:extLst>
          </a:blip>
          <a:srcRect l="1009" t="12903" r="68978" b="47100"/>
          <a:stretch>
            <a:fillRect/>
          </a:stretch>
        </p:blipFill>
        <p:spPr>
          <a:xfrm>
            <a:off x="458266" y="3037216"/>
            <a:ext cx="1712562" cy="1680520"/>
          </a:xfrm>
          <a:prstGeom prst="rect">
            <a:avLst/>
          </a:prstGeom>
        </p:spPr>
      </p:pic>
      <p:pic>
        <p:nvPicPr>
          <p:cNvPr id="5" name="Picture 4">
            <a:extLst>
              <a:ext uri="{FF2B5EF4-FFF2-40B4-BE49-F238E27FC236}">
                <a16:creationId xmlns:a16="http://schemas.microsoft.com/office/drawing/2014/main" id="{444AC3C3-B20F-6F29-26C3-ABD9274CAD21}"/>
              </a:ext>
            </a:extLst>
          </p:cNvPr>
          <p:cNvPicPr>
            <a:picLocks noChangeAspect="1"/>
          </p:cNvPicPr>
          <p:nvPr/>
        </p:nvPicPr>
        <p:blipFill>
          <a:blip r:embed="rId3">
            <a:extLst>
              <a:ext uri="{28A0092B-C50C-407E-A947-70E740481C1C}">
                <a14:useLocalDpi xmlns:a14="http://schemas.microsoft.com/office/drawing/2010/main" val="0"/>
              </a:ext>
            </a:extLst>
          </a:blip>
          <a:srcRect l="67555" t="12903" r="1844" b="47100"/>
          <a:stretch>
            <a:fillRect/>
          </a:stretch>
        </p:blipFill>
        <p:spPr>
          <a:xfrm>
            <a:off x="4243934" y="3037216"/>
            <a:ext cx="1746094" cy="1680520"/>
          </a:xfrm>
          <a:prstGeom prst="rect">
            <a:avLst/>
          </a:prstGeom>
        </p:spPr>
      </p:pic>
      <p:pic>
        <p:nvPicPr>
          <p:cNvPr id="6" name="Picture 5">
            <a:extLst>
              <a:ext uri="{FF2B5EF4-FFF2-40B4-BE49-F238E27FC236}">
                <a16:creationId xmlns:a16="http://schemas.microsoft.com/office/drawing/2014/main" id="{444AC3C3-B20F-6F29-26C3-ABD9274CAD21}"/>
              </a:ext>
            </a:extLst>
          </p:cNvPr>
          <p:cNvPicPr>
            <a:picLocks noChangeAspect="1"/>
          </p:cNvPicPr>
          <p:nvPr/>
        </p:nvPicPr>
        <p:blipFill>
          <a:blip r:embed="rId3">
            <a:extLst>
              <a:ext uri="{28A0092B-C50C-407E-A947-70E740481C1C}">
                <a14:useLocalDpi xmlns:a14="http://schemas.microsoft.com/office/drawing/2010/main" val="0"/>
              </a:ext>
            </a:extLst>
          </a:blip>
          <a:srcRect l="1009" t="53688" r="68842" b="4345"/>
          <a:stretch>
            <a:fillRect/>
          </a:stretch>
        </p:blipFill>
        <p:spPr>
          <a:xfrm>
            <a:off x="454391" y="4774427"/>
            <a:ext cx="1720312" cy="1763290"/>
          </a:xfrm>
          <a:prstGeom prst="rect">
            <a:avLst/>
          </a:prstGeom>
        </p:spPr>
      </p:pic>
      <p:pic>
        <p:nvPicPr>
          <p:cNvPr id="7" name="Picture 6">
            <a:extLst>
              <a:ext uri="{FF2B5EF4-FFF2-40B4-BE49-F238E27FC236}">
                <a16:creationId xmlns:a16="http://schemas.microsoft.com/office/drawing/2014/main" id="{444AC3C3-B20F-6F29-26C3-ABD9274CAD21}"/>
              </a:ext>
            </a:extLst>
          </p:cNvPr>
          <p:cNvPicPr>
            <a:picLocks noChangeAspect="1"/>
          </p:cNvPicPr>
          <p:nvPr/>
        </p:nvPicPr>
        <p:blipFill>
          <a:blip r:embed="rId3">
            <a:extLst>
              <a:ext uri="{28A0092B-C50C-407E-A947-70E740481C1C}">
                <a14:useLocalDpi xmlns:a14="http://schemas.microsoft.com/office/drawing/2010/main" val="0"/>
              </a:ext>
            </a:extLst>
          </a:blip>
          <a:srcRect l="67690" t="54058" r="1844" b="5947"/>
          <a:stretch>
            <a:fillRect/>
          </a:stretch>
        </p:blipFill>
        <p:spPr>
          <a:xfrm>
            <a:off x="4247809" y="4794257"/>
            <a:ext cx="1738344" cy="1680519"/>
          </a:xfrm>
          <a:prstGeom prst="rect">
            <a:avLst/>
          </a:prstGeom>
        </p:spPr>
      </p:pic>
      <p:pic>
        <p:nvPicPr>
          <p:cNvPr id="8" name="Picture 7">
            <a:extLst>
              <a:ext uri="{FF2B5EF4-FFF2-40B4-BE49-F238E27FC236}">
                <a16:creationId xmlns:a16="http://schemas.microsoft.com/office/drawing/2014/main" id="{444AC3C3-B20F-6F29-26C3-ABD9274CAD21}"/>
              </a:ext>
            </a:extLst>
          </p:cNvPr>
          <p:cNvPicPr>
            <a:picLocks noChangeAspect="1"/>
          </p:cNvPicPr>
          <p:nvPr/>
        </p:nvPicPr>
        <p:blipFill>
          <a:blip r:embed="rId3">
            <a:extLst>
              <a:ext uri="{28A0092B-C50C-407E-A947-70E740481C1C}">
                <a14:useLocalDpi xmlns:a14="http://schemas.microsoft.com/office/drawing/2010/main" val="0"/>
              </a:ext>
            </a:extLst>
          </a:blip>
          <a:srcRect l="33637" t="73792" r="34434" b="5773"/>
          <a:stretch>
            <a:fillRect/>
          </a:stretch>
        </p:blipFill>
        <p:spPr>
          <a:xfrm>
            <a:off x="2326204" y="5563180"/>
            <a:ext cx="1821820" cy="858558"/>
          </a:xfrm>
          <a:prstGeom prst="rect">
            <a:avLst/>
          </a:prstGeom>
        </p:spPr>
      </p:pic>
      <p:pic>
        <p:nvPicPr>
          <p:cNvPr id="9" name="Picture 8">
            <a:extLst>
              <a:ext uri="{FF2B5EF4-FFF2-40B4-BE49-F238E27FC236}">
                <a16:creationId xmlns:a16="http://schemas.microsoft.com/office/drawing/2014/main" id="{444AC3C3-B20F-6F29-26C3-ABD9274CAD21}"/>
              </a:ext>
            </a:extLst>
          </p:cNvPr>
          <p:cNvPicPr>
            <a:picLocks noChangeAspect="1"/>
          </p:cNvPicPr>
          <p:nvPr/>
        </p:nvPicPr>
        <p:blipFill>
          <a:blip r:embed="rId3">
            <a:extLst>
              <a:ext uri="{28A0092B-C50C-407E-A947-70E740481C1C}">
                <a14:useLocalDpi xmlns:a14="http://schemas.microsoft.com/office/drawing/2010/main" val="0"/>
              </a:ext>
            </a:extLst>
          </a:blip>
          <a:srcRect l="31313" t="12823" r="32355" b="26374"/>
          <a:stretch>
            <a:fillRect/>
          </a:stretch>
        </p:blipFill>
        <p:spPr>
          <a:xfrm>
            <a:off x="2170828" y="2994484"/>
            <a:ext cx="2073106" cy="2554737"/>
          </a:xfrm>
          <a:prstGeom prst="rect">
            <a:avLst/>
          </a:prstGeom>
        </p:spPr>
      </p:pic>
      <p:pic>
        <p:nvPicPr>
          <p:cNvPr id="12" name="Picture 11">
            <a:extLst>
              <a:ext uri="{FF2B5EF4-FFF2-40B4-BE49-F238E27FC236}">
                <a16:creationId xmlns:a16="http://schemas.microsoft.com/office/drawing/2014/main" id="{C036DF13-A7E5-0BA9-85B2-E4E9E9AD3BDD}"/>
              </a:ext>
            </a:extLst>
          </p:cNvPr>
          <p:cNvPicPr>
            <a:picLocks noChangeAspect="1"/>
          </p:cNvPicPr>
          <p:nvPr/>
        </p:nvPicPr>
        <p:blipFill>
          <a:blip r:embed="rId4">
            <a:extLst>
              <a:ext uri="{28A0092B-C50C-407E-A947-70E740481C1C}">
                <a14:useLocalDpi xmlns:a14="http://schemas.microsoft.com/office/drawing/2010/main" val="0"/>
              </a:ext>
            </a:extLst>
          </a:blip>
          <a:srcRect l="169" t="-677" r="-169" b="81229"/>
          <a:stretch>
            <a:fillRect/>
          </a:stretch>
        </p:blipFill>
        <p:spPr>
          <a:xfrm>
            <a:off x="6485562" y="60411"/>
            <a:ext cx="5463388" cy="1327662"/>
          </a:xfrm>
          <a:prstGeom prst="rect">
            <a:avLst/>
          </a:prstGeom>
        </p:spPr>
      </p:pic>
      <p:pic>
        <p:nvPicPr>
          <p:cNvPr id="13" name="Picture 12">
            <a:extLst>
              <a:ext uri="{FF2B5EF4-FFF2-40B4-BE49-F238E27FC236}">
                <a16:creationId xmlns:a16="http://schemas.microsoft.com/office/drawing/2014/main" id="{3A89CE0C-AEEF-164F-0E5D-8B627A312A84}"/>
              </a:ext>
            </a:extLst>
          </p:cNvPr>
          <p:cNvPicPr>
            <a:picLocks noChangeAspect="1"/>
          </p:cNvPicPr>
          <p:nvPr/>
        </p:nvPicPr>
        <p:blipFill>
          <a:blip r:embed="rId4">
            <a:extLst>
              <a:ext uri="{28A0092B-C50C-407E-A947-70E740481C1C}">
                <a14:useLocalDpi xmlns:a14="http://schemas.microsoft.com/office/drawing/2010/main" val="0"/>
              </a:ext>
            </a:extLst>
          </a:blip>
          <a:srcRect l="169" t="18861" r="-169" b="65310"/>
          <a:stretch>
            <a:fillRect/>
          </a:stretch>
        </p:blipFill>
        <p:spPr>
          <a:xfrm>
            <a:off x="6494598" y="1383607"/>
            <a:ext cx="5463388" cy="1080625"/>
          </a:xfrm>
          <a:prstGeom prst="rect">
            <a:avLst/>
          </a:prstGeom>
        </p:spPr>
      </p:pic>
      <p:pic>
        <p:nvPicPr>
          <p:cNvPr id="14" name="Picture 13">
            <a:extLst>
              <a:ext uri="{FF2B5EF4-FFF2-40B4-BE49-F238E27FC236}">
                <a16:creationId xmlns:a16="http://schemas.microsoft.com/office/drawing/2014/main" id="{3A89CE0C-AEEF-164F-0E5D-8B627A312A84}"/>
              </a:ext>
            </a:extLst>
          </p:cNvPr>
          <p:cNvPicPr>
            <a:picLocks noChangeAspect="1"/>
          </p:cNvPicPr>
          <p:nvPr/>
        </p:nvPicPr>
        <p:blipFill>
          <a:blip r:embed="rId4">
            <a:extLst>
              <a:ext uri="{28A0092B-C50C-407E-A947-70E740481C1C}">
                <a14:useLocalDpi xmlns:a14="http://schemas.microsoft.com/office/drawing/2010/main" val="0"/>
              </a:ext>
            </a:extLst>
          </a:blip>
          <a:srcRect l="169" t="34910" r="-169" b="50103"/>
          <a:stretch>
            <a:fillRect/>
          </a:stretch>
        </p:blipFill>
        <p:spPr>
          <a:xfrm>
            <a:off x="6494598" y="2464232"/>
            <a:ext cx="5463388" cy="1023080"/>
          </a:xfrm>
          <a:prstGeom prst="rect">
            <a:avLst/>
          </a:prstGeom>
        </p:spPr>
      </p:pic>
      <p:pic>
        <p:nvPicPr>
          <p:cNvPr id="16" name="Picture 15">
            <a:extLst>
              <a:ext uri="{FF2B5EF4-FFF2-40B4-BE49-F238E27FC236}">
                <a16:creationId xmlns:a16="http://schemas.microsoft.com/office/drawing/2014/main" id="{3A89CE0C-AEEF-164F-0E5D-8B627A312A84}"/>
              </a:ext>
            </a:extLst>
          </p:cNvPr>
          <p:cNvPicPr>
            <a:picLocks noChangeAspect="1"/>
          </p:cNvPicPr>
          <p:nvPr/>
        </p:nvPicPr>
        <p:blipFill>
          <a:blip r:embed="rId4">
            <a:extLst>
              <a:ext uri="{28A0092B-C50C-407E-A947-70E740481C1C}">
                <a14:useLocalDpi xmlns:a14="http://schemas.microsoft.com/office/drawing/2010/main" val="0"/>
              </a:ext>
            </a:extLst>
          </a:blip>
          <a:srcRect l="169" t="50243" r="-169" b="37319"/>
          <a:stretch>
            <a:fillRect/>
          </a:stretch>
        </p:blipFill>
        <p:spPr>
          <a:xfrm>
            <a:off x="6494598" y="3487312"/>
            <a:ext cx="5463388" cy="851451"/>
          </a:xfrm>
          <a:prstGeom prst="rect">
            <a:avLst/>
          </a:prstGeom>
        </p:spPr>
      </p:pic>
      <p:pic>
        <p:nvPicPr>
          <p:cNvPr id="17" name="Picture 16">
            <a:extLst>
              <a:ext uri="{FF2B5EF4-FFF2-40B4-BE49-F238E27FC236}">
                <a16:creationId xmlns:a16="http://schemas.microsoft.com/office/drawing/2014/main" id="{3A89CE0C-AEEF-164F-0E5D-8B627A312A84}"/>
              </a:ext>
            </a:extLst>
          </p:cNvPr>
          <p:cNvPicPr>
            <a:picLocks noChangeAspect="1"/>
          </p:cNvPicPr>
          <p:nvPr/>
        </p:nvPicPr>
        <p:blipFill>
          <a:blip r:embed="rId4">
            <a:extLst>
              <a:ext uri="{28A0092B-C50C-407E-A947-70E740481C1C}">
                <a14:useLocalDpi xmlns:a14="http://schemas.microsoft.com/office/drawing/2010/main" val="0"/>
              </a:ext>
            </a:extLst>
          </a:blip>
          <a:srcRect l="169" t="63399" r="-169" b="2586"/>
          <a:stretch>
            <a:fillRect/>
          </a:stretch>
        </p:blipFill>
        <p:spPr>
          <a:xfrm>
            <a:off x="6494598" y="4335163"/>
            <a:ext cx="5463388" cy="2322175"/>
          </a:xfrm>
          <a:prstGeom prst="rect">
            <a:avLst/>
          </a:prstGeom>
        </p:spPr>
      </p:pic>
      <p:sp>
        <p:nvSpPr>
          <p:cNvPr id="19" name="TextBox 18">
            <a:extLst>
              <a:ext uri="{FF2B5EF4-FFF2-40B4-BE49-F238E27FC236}">
                <a16:creationId xmlns:a16="http://schemas.microsoft.com/office/drawing/2014/main" id="{592EA0D1-7C40-0E85-C878-DC0369EBA5FC}"/>
              </a:ext>
            </a:extLst>
          </p:cNvPr>
          <p:cNvSpPr txBox="1"/>
          <p:nvPr/>
        </p:nvSpPr>
        <p:spPr>
          <a:xfrm>
            <a:off x="7909839" y="3496361"/>
            <a:ext cx="2542572" cy="851451"/>
          </a:xfrm>
          <a:custGeom>
            <a:avLst/>
            <a:gdLst>
              <a:gd name="csX0" fmla="*/ 0 w 2542572"/>
              <a:gd name="csY0" fmla="*/ 0 h 851451"/>
              <a:gd name="csX1" fmla="*/ 533940 w 2542572"/>
              <a:gd name="csY1" fmla="*/ 0 h 851451"/>
              <a:gd name="csX2" fmla="*/ 1017029 w 2542572"/>
              <a:gd name="csY2" fmla="*/ 0 h 851451"/>
              <a:gd name="csX3" fmla="*/ 1525543 w 2542572"/>
              <a:gd name="csY3" fmla="*/ 0 h 851451"/>
              <a:gd name="csX4" fmla="*/ 2034058 w 2542572"/>
              <a:gd name="csY4" fmla="*/ 0 h 851451"/>
              <a:gd name="csX5" fmla="*/ 2542572 w 2542572"/>
              <a:gd name="csY5" fmla="*/ 0 h 851451"/>
              <a:gd name="csX6" fmla="*/ 2542572 w 2542572"/>
              <a:gd name="csY6" fmla="*/ 417211 h 851451"/>
              <a:gd name="csX7" fmla="*/ 2542572 w 2542572"/>
              <a:gd name="csY7" fmla="*/ 851451 h 851451"/>
              <a:gd name="csX8" fmla="*/ 1983206 w 2542572"/>
              <a:gd name="csY8" fmla="*/ 851451 h 851451"/>
              <a:gd name="csX9" fmla="*/ 1550969 w 2542572"/>
              <a:gd name="csY9" fmla="*/ 851451 h 851451"/>
              <a:gd name="csX10" fmla="*/ 1067880 w 2542572"/>
              <a:gd name="csY10" fmla="*/ 851451 h 851451"/>
              <a:gd name="csX11" fmla="*/ 533940 w 2542572"/>
              <a:gd name="csY11" fmla="*/ 851451 h 851451"/>
              <a:gd name="csX12" fmla="*/ 0 w 2542572"/>
              <a:gd name="csY12" fmla="*/ 851451 h 851451"/>
              <a:gd name="csX13" fmla="*/ 0 w 2542572"/>
              <a:gd name="csY13" fmla="*/ 434240 h 851451"/>
              <a:gd name="csX14" fmla="*/ 0 w 2542572"/>
              <a:gd name="csY14" fmla="*/ 0 h 85145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2542572" h="851451" extrusionOk="0">
                <a:moveTo>
                  <a:pt x="0" y="0"/>
                </a:moveTo>
                <a:cubicBezTo>
                  <a:pt x="107476" y="-44603"/>
                  <a:pt x="368320" y="18448"/>
                  <a:pt x="533940" y="0"/>
                </a:cubicBezTo>
                <a:cubicBezTo>
                  <a:pt x="699560" y="-18448"/>
                  <a:pt x="916717" y="27765"/>
                  <a:pt x="1017029" y="0"/>
                </a:cubicBezTo>
                <a:cubicBezTo>
                  <a:pt x="1117341" y="-27765"/>
                  <a:pt x="1377521" y="14270"/>
                  <a:pt x="1525543" y="0"/>
                </a:cubicBezTo>
                <a:cubicBezTo>
                  <a:pt x="1673565" y="-14270"/>
                  <a:pt x="1869192" y="26705"/>
                  <a:pt x="2034058" y="0"/>
                </a:cubicBezTo>
                <a:cubicBezTo>
                  <a:pt x="2198925" y="-26705"/>
                  <a:pt x="2397448" y="35751"/>
                  <a:pt x="2542572" y="0"/>
                </a:cubicBezTo>
                <a:cubicBezTo>
                  <a:pt x="2559069" y="205302"/>
                  <a:pt x="2516821" y="310198"/>
                  <a:pt x="2542572" y="417211"/>
                </a:cubicBezTo>
                <a:cubicBezTo>
                  <a:pt x="2568323" y="524224"/>
                  <a:pt x="2509515" y="652641"/>
                  <a:pt x="2542572" y="851451"/>
                </a:cubicBezTo>
                <a:cubicBezTo>
                  <a:pt x="2389317" y="892721"/>
                  <a:pt x="2146654" y="845307"/>
                  <a:pt x="1983206" y="851451"/>
                </a:cubicBezTo>
                <a:cubicBezTo>
                  <a:pt x="1819758" y="857595"/>
                  <a:pt x="1765222" y="821131"/>
                  <a:pt x="1550969" y="851451"/>
                </a:cubicBezTo>
                <a:cubicBezTo>
                  <a:pt x="1336716" y="881771"/>
                  <a:pt x="1289082" y="823388"/>
                  <a:pt x="1067880" y="851451"/>
                </a:cubicBezTo>
                <a:cubicBezTo>
                  <a:pt x="846678" y="879514"/>
                  <a:pt x="690755" y="817367"/>
                  <a:pt x="533940" y="851451"/>
                </a:cubicBezTo>
                <a:cubicBezTo>
                  <a:pt x="377125" y="885535"/>
                  <a:pt x="236955" y="821853"/>
                  <a:pt x="0" y="851451"/>
                </a:cubicBezTo>
                <a:cubicBezTo>
                  <a:pt x="-11300" y="682569"/>
                  <a:pt x="17365" y="534940"/>
                  <a:pt x="0" y="434240"/>
                </a:cubicBezTo>
                <a:cubicBezTo>
                  <a:pt x="-17365" y="333540"/>
                  <a:pt x="11104" y="106367"/>
                  <a:pt x="0" y="0"/>
                </a:cubicBezTo>
                <a:close/>
              </a:path>
            </a:pathLst>
          </a:custGeom>
          <a:noFill/>
          <a:ln>
            <a:solidFill>
              <a:srgbClr val="C00000"/>
            </a:solidFill>
            <a:extLst>
              <a:ext uri="{C807C97D-BFC1-408E-A445-0C87EB9F89A2}">
                <ask:lineSketchStyleProps xmlns:ask="http://schemas.microsoft.com/office/drawing/2018/sketchyshapes" sd="1350012483">
                  <a:prstGeom prst="rect">
                    <a:avLst/>
                  </a:prstGeom>
                  <ask:type>
                    <ask:lineSketchScribble/>
                  </ask:type>
                </ask:lineSketchStyleProps>
              </a:ext>
            </a:extLst>
          </a:ln>
        </p:spPr>
        <p:txBody>
          <a:bodyPr wrap="square" rtlCol="0">
            <a:spAutoFit/>
          </a:bodyPr>
          <a:lstStyle/>
          <a:p>
            <a:endParaRPr lang="en-US" dirty="0"/>
          </a:p>
        </p:txBody>
      </p:sp>
    </p:spTree>
    <p:extLst>
      <p:ext uri="{BB962C8B-B14F-4D97-AF65-F5344CB8AC3E}">
        <p14:creationId xmlns:p14="http://schemas.microsoft.com/office/powerpoint/2010/main" val="1406927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4"/>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9"/>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EE18A-71DB-F755-593C-AEC747BAB75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717B008-9E8B-92C4-5BB3-AA6FF6F78C91}"/>
              </a:ext>
            </a:extLst>
          </p:cNvPr>
          <p:cNvSpPr txBox="1"/>
          <p:nvPr/>
        </p:nvSpPr>
        <p:spPr>
          <a:xfrm>
            <a:off x="-219671" y="-68580"/>
            <a:ext cx="12517093" cy="769441"/>
          </a:xfrm>
          <a:prstGeom prst="rect">
            <a:avLst/>
          </a:prstGeom>
          <a:noFill/>
        </p:spPr>
        <p:txBody>
          <a:bodyPr wrap="square" rtlCol="0">
            <a:spAutoFit/>
          </a:bodyPr>
          <a:lstStyle/>
          <a:p>
            <a:pPr algn="ctr"/>
            <a:r>
              <a:rPr lang="en-US" sz="2200" b="1" dirty="0">
                <a:solidFill>
                  <a:schemeClr val="accent3">
                    <a:lumMod val="75000"/>
                  </a:schemeClr>
                </a:solidFill>
                <a:latin typeface="Times New Roman" panose="02020603050405020304" pitchFamily="18" charset="0"/>
                <a:cs typeface="Times New Roman" panose="02020603050405020304" pitchFamily="18" charset="0"/>
              </a:rPr>
              <a:t>CASE STUDY : A LOW-LEVEL JET TRIGGERED URBAN HEAVY RAINFALL OVER BALTIMORE (30 OCTOBER 2025)</a:t>
            </a:r>
          </a:p>
        </p:txBody>
      </p:sp>
      <p:pic>
        <p:nvPicPr>
          <p:cNvPr id="3" name="Picture 2">
            <a:extLst>
              <a:ext uri="{FF2B5EF4-FFF2-40B4-BE49-F238E27FC236}">
                <a16:creationId xmlns:a16="http://schemas.microsoft.com/office/drawing/2014/main" id="{6313B9D2-948E-AF2A-4F97-9B6970625492}"/>
              </a:ext>
            </a:extLst>
          </p:cNvPr>
          <p:cNvPicPr>
            <a:picLocks noChangeAspect="1"/>
          </p:cNvPicPr>
          <p:nvPr/>
        </p:nvPicPr>
        <p:blipFill>
          <a:blip r:embed="rId2"/>
          <a:stretch>
            <a:fillRect/>
          </a:stretch>
        </p:blipFill>
        <p:spPr>
          <a:xfrm>
            <a:off x="255336" y="869684"/>
            <a:ext cx="9694281" cy="5839928"/>
          </a:xfrm>
          <a:prstGeom prst="rect">
            <a:avLst/>
          </a:prstGeom>
        </p:spPr>
      </p:pic>
      <p:pic>
        <p:nvPicPr>
          <p:cNvPr id="15" name="Picture 14">
            <a:extLst>
              <a:ext uri="{FF2B5EF4-FFF2-40B4-BE49-F238E27FC236}">
                <a16:creationId xmlns:a16="http://schemas.microsoft.com/office/drawing/2014/main" id="{E872EEBA-0A48-FD26-20B5-3DD84ADF7C7A}"/>
              </a:ext>
            </a:extLst>
          </p:cNvPr>
          <p:cNvPicPr>
            <a:picLocks noChangeAspect="1"/>
          </p:cNvPicPr>
          <p:nvPr/>
        </p:nvPicPr>
        <p:blipFill>
          <a:blip r:embed="rId3"/>
          <a:stretch>
            <a:fillRect/>
          </a:stretch>
        </p:blipFill>
        <p:spPr>
          <a:xfrm>
            <a:off x="5389578" y="1091167"/>
            <a:ext cx="6280149" cy="5775361"/>
          </a:xfrm>
          <a:prstGeom prst="rect">
            <a:avLst/>
          </a:prstGeom>
        </p:spPr>
      </p:pic>
      <p:sp>
        <p:nvSpPr>
          <p:cNvPr id="16" name="TextBox 15">
            <a:extLst>
              <a:ext uri="{FF2B5EF4-FFF2-40B4-BE49-F238E27FC236}">
                <a16:creationId xmlns:a16="http://schemas.microsoft.com/office/drawing/2014/main" id="{5B27738F-F85C-C7FA-0808-9EFF535FD7CA}"/>
              </a:ext>
            </a:extLst>
          </p:cNvPr>
          <p:cNvSpPr txBox="1"/>
          <p:nvPr/>
        </p:nvSpPr>
        <p:spPr>
          <a:xfrm>
            <a:off x="5398736" y="844037"/>
            <a:ext cx="5453737" cy="400110"/>
          </a:xfrm>
          <a:prstGeom prst="rect">
            <a:avLst/>
          </a:prstGeom>
          <a:noFill/>
        </p:spPr>
        <p:txBody>
          <a:bodyPr wrap="none" rtlCol="0">
            <a:spAutoFit/>
          </a:bodyPr>
          <a:lstStyle/>
          <a:p>
            <a:r>
              <a:rPr lang="en-US" sz="2000" b="1" dirty="0">
                <a:latin typeface="Times New Roman" panose="02020603050405020304" pitchFamily="18" charset="0"/>
                <a:cs typeface="Times New Roman" panose="02020603050405020304" pitchFamily="18" charset="0"/>
              </a:rPr>
              <a:t>LLJ type flows over all three sites triggering CI</a:t>
            </a:r>
          </a:p>
        </p:txBody>
      </p:sp>
      <p:sp>
        <p:nvSpPr>
          <p:cNvPr id="17" name="Freeform: Shape 16">
            <a:extLst>
              <a:ext uri="{FF2B5EF4-FFF2-40B4-BE49-F238E27FC236}">
                <a16:creationId xmlns:a16="http://schemas.microsoft.com/office/drawing/2014/main" id="{4A268C70-D930-03A5-B115-52DE48675644}"/>
              </a:ext>
            </a:extLst>
          </p:cNvPr>
          <p:cNvSpPr/>
          <p:nvPr/>
        </p:nvSpPr>
        <p:spPr>
          <a:xfrm>
            <a:off x="6637468" y="1957892"/>
            <a:ext cx="670121" cy="1333948"/>
          </a:xfrm>
          <a:custGeom>
            <a:avLst/>
            <a:gdLst>
              <a:gd name="csX0" fmla="*/ 204396 w 670121"/>
              <a:gd name="csY0" fmla="*/ 1333948 h 1333948"/>
              <a:gd name="csX1" fmla="*/ 666974 w 670121"/>
              <a:gd name="csY1" fmla="*/ 839096 h 1333948"/>
              <a:gd name="csX2" fmla="*/ 0 w 670121"/>
              <a:gd name="csY2" fmla="*/ 0 h 1333948"/>
            </a:gdLst>
            <a:ahLst/>
            <a:cxnLst>
              <a:cxn ang="0">
                <a:pos x="csX0" y="csY0"/>
              </a:cxn>
              <a:cxn ang="0">
                <a:pos x="csX1" y="csY1"/>
              </a:cxn>
              <a:cxn ang="0">
                <a:pos x="csX2" y="csY2"/>
              </a:cxn>
            </a:cxnLst>
            <a:rect l="l" t="t" r="r" b="b"/>
            <a:pathLst>
              <a:path w="670121" h="1333948">
                <a:moveTo>
                  <a:pt x="204396" y="1333948"/>
                </a:moveTo>
                <a:cubicBezTo>
                  <a:pt x="452718" y="1197684"/>
                  <a:pt x="701040" y="1061421"/>
                  <a:pt x="666974" y="839096"/>
                </a:cubicBezTo>
                <a:cubicBezTo>
                  <a:pt x="632908" y="616771"/>
                  <a:pt x="316454" y="308385"/>
                  <a:pt x="0" y="0"/>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0C9EAEDD-3695-6358-727B-B3E2765A632A}"/>
              </a:ext>
            </a:extLst>
          </p:cNvPr>
          <p:cNvSpPr/>
          <p:nvPr/>
        </p:nvSpPr>
        <p:spPr>
          <a:xfrm>
            <a:off x="6932644" y="4898988"/>
            <a:ext cx="670121" cy="1333948"/>
          </a:xfrm>
          <a:custGeom>
            <a:avLst/>
            <a:gdLst>
              <a:gd name="csX0" fmla="*/ 204396 w 670121"/>
              <a:gd name="csY0" fmla="*/ 1333948 h 1333948"/>
              <a:gd name="csX1" fmla="*/ 666974 w 670121"/>
              <a:gd name="csY1" fmla="*/ 839096 h 1333948"/>
              <a:gd name="csX2" fmla="*/ 0 w 670121"/>
              <a:gd name="csY2" fmla="*/ 0 h 1333948"/>
            </a:gdLst>
            <a:ahLst/>
            <a:cxnLst>
              <a:cxn ang="0">
                <a:pos x="csX0" y="csY0"/>
              </a:cxn>
              <a:cxn ang="0">
                <a:pos x="csX1" y="csY1"/>
              </a:cxn>
              <a:cxn ang="0">
                <a:pos x="csX2" y="csY2"/>
              </a:cxn>
            </a:cxnLst>
            <a:rect l="l" t="t" r="r" b="b"/>
            <a:pathLst>
              <a:path w="670121" h="1333948">
                <a:moveTo>
                  <a:pt x="204396" y="1333948"/>
                </a:moveTo>
                <a:cubicBezTo>
                  <a:pt x="452718" y="1197684"/>
                  <a:pt x="701040" y="1061421"/>
                  <a:pt x="666974" y="839096"/>
                </a:cubicBezTo>
                <a:cubicBezTo>
                  <a:pt x="632908" y="616771"/>
                  <a:pt x="316454" y="308385"/>
                  <a:pt x="0" y="0"/>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90AADD28-1ECD-EE54-028C-F78D59A683CA}"/>
              </a:ext>
            </a:extLst>
          </p:cNvPr>
          <p:cNvSpPr txBox="1"/>
          <p:nvPr/>
        </p:nvSpPr>
        <p:spPr>
          <a:xfrm>
            <a:off x="169734" y="803691"/>
            <a:ext cx="6131858" cy="369332"/>
          </a:xfrm>
          <a:prstGeom prst="rect">
            <a:avLst/>
          </a:prstGeom>
          <a:noFill/>
        </p:spPr>
        <p:txBody>
          <a:bodyPr wrap="square">
            <a:spAutoFit/>
          </a:bodyPr>
          <a:lstStyle/>
          <a:p>
            <a:r>
              <a:rPr lang="en-US" sz="1800" b="1" dirty="0"/>
              <a:t>Collaboration </a:t>
            </a:r>
            <a:r>
              <a:rPr lang="en-US" sz="1800" b="1" dirty="0">
                <a:latin typeface="Times New Roman" panose="02020603050405020304" pitchFamily="18" charset="0"/>
                <a:cs typeface="Times New Roman" panose="02020603050405020304" pitchFamily="18" charset="0"/>
              </a:rPr>
              <a:t>opportunities</a:t>
            </a:r>
            <a:r>
              <a:rPr lang="en-US" sz="1800" b="1" dirty="0"/>
              <a:t> w SUNY Team</a:t>
            </a:r>
          </a:p>
        </p:txBody>
      </p:sp>
      <p:sp>
        <p:nvSpPr>
          <p:cNvPr id="2" name="Slide Number Placeholder 1">
            <a:extLst>
              <a:ext uri="{FF2B5EF4-FFF2-40B4-BE49-F238E27FC236}">
                <a16:creationId xmlns:a16="http://schemas.microsoft.com/office/drawing/2014/main" id="{F9D36F63-1B6F-ADDA-AC15-4C98B670A28B}"/>
              </a:ext>
            </a:extLst>
          </p:cNvPr>
          <p:cNvSpPr>
            <a:spLocks noGrp="1"/>
          </p:cNvSpPr>
          <p:nvPr>
            <p:ph type="sldNum" sz="quarter" idx="12"/>
          </p:nvPr>
        </p:nvSpPr>
        <p:spPr>
          <a:xfrm>
            <a:off x="9413685" y="6527050"/>
            <a:ext cx="2743200" cy="365125"/>
          </a:xfrm>
        </p:spPr>
        <p:txBody>
          <a:bodyPr/>
          <a:lstStyle/>
          <a:p>
            <a:r>
              <a:rPr lang="en-US" sz="2400" b="1" dirty="0"/>
              <a:t>5</a:t>
            </a:r>
          </a:p>
        </p:txBody>
      </p:sp>
    </p:spTree>
    <p:extLst>
      <p:ext uri="{BB962C8B-B14F-4D97-AF65-F5344CB8AC3E}">
        <p14:creationId xmlns:p14="http://schemas.microsoft.com/office/powerpoint/2010/main" val="487864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animBg="1"/>
      <p:bldP spid="1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90FAFC8-7862-4E78-3C01-8ACB5C020AB7}"/>
              </a:ext>
            </a:extLst>
          </p:cNvPr>
          <p:cNvSpPr>
            <a:spLocks noGrp="1"/>
          </p:cNvSpPr>
          <p:nvPr>
            <p:ph type="sldNum" sz="quarter" idx="12"/>
          </p:nvPr>
        </p:nvSpPr>
        <p:spPr>
          <a:xfrm>
            <a:off x="11667509" y="6487718"/>
            <a:ext cx="524491" cy="365125"/>
          </a:xfrm>
        </p:spPr>
        <p:txBody>
          <a:bodyPr/>
          <a:lstStyle/>
          <a:p>
            <a:fld id="{19590046-DA73-4BBF-84B5-C08E6F75191A}" type="slidenum">
              <a:rPr lang="en-US" sz="2000" b="1" smtClean="0"/>
              <a:t>6</a:t>
            </a:fld>
            <a:endParaRPr lang="en-US" sz="2000" b="1" dirty="0"/>
          </a:p>
        </p:txBody>
      </p:sp>
      <p:pic>
        <p:nvPicPr>
          <p:cNvPr id="3074" name="Picture 2">
            <a:extLst>
              <a:ext uri="{FF2B5EF4-FFF2-40B4-BE49-F238E27FC236}">
                <a16:creationId xmlns:a16="http://schemas.microsoft.com/office/drawing/2014/main" id="{13D13165-C130-05E9-D600-520A06466E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8465" y="609599"/>
            <a:ext cx="11415186" cy="5034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BC482F0C-90C6-909C-D7CE-159C51A37528}"/>
              </a:ext>
            </a:extLst>
          </p:cNvPr>
          <p:cNvSpPr txBox="1"/>
          <p:nvPr/>
        </p:nvSpPr>
        <p:spPr>
          <a:xfrm>
            <a:off x="330672" y="187719"/>
            <a:ext cx="11861328" cy="461665"/>
          </a:xfrm>
          <a:prstGeom prst="rect">
            <a:avLst/>
          </a:prstGeom>
          <a:noFill/>
        </p:spPr>
        <p:txBody>
          <a:bodyPr wrap="square">
            <a:spAutoFit/>
          </a:bodyPr>
          <a:lstStyle/>
          <a:p>
            <a:pPr algn="ctr"/>
            <a:r>
              <a:rPr lang="en-US" sz="2400" b="1" dirty="0">
                <a:solidFill>
                  <a:schemeClr val="accent3">
                    <a:lumMod val="50000"/>
                  </a:schemeClr>
                </a:solidFill>
                <a:latin typeface="Times New Roman" panose="02020603050405020304" pitchFamily="18" charset="0"/>
                <a:cs typeface="Times New Roman" panose="02020603050405020304" pitchFamily="18" charset="0"/>
              </a:rPr>
              <a:t>CONCEPTUAL FRAMEWORK FOR GPM-IMERG EVALUATION</a:t>
            </a:r>
          </a:p>
        </p:txBody>
      </p:sp>
      <p:sp>
        <p:nvSpPr>
          <p:cNvPr id="6" name="TextBox 5">
            <a:extLst>
              <a:ext uri="{FF2B5EF4-FFF2-40B4-BE49-F238E27FC236}">
                <a16:creationId xmlns:a16="http://schemas.microsoft.com/office/drawing/2014/main" id="{69BB86C3-4104-B459-03FF-BA1BC3DD2C81}"/>
              </a:ext>
            </a:extLst>
          </p:cNvPr>
          <p:cNvSpPr txBox="1"/>
          <p:nvPr/>
        </p:nvSpPr>
        <p:spPr>
          <a:xfrm>
            <a:off x="278533" y="5786735"/>
            <a:ext cx="11515050" cy="923330"/>
          </a:xfrm>
          <a:prstGeom prst="rect">
            <a:avLst/>
          </a:prstGeom>
          <a:solidFill>
            <a:schemeClr val="accent2">
              <a:lumMod val="40000"/>
              <a:lumOff val="60000"/>
            </a:schemeClr>
          </a:solidFill>
        </p:spPr>
        <p:txBody>
          <a:bodyPr wrap="square">
            <a:spAutoFit/>
          </a:bodyPr>
          <a:lstStyle/>
          <a:p>
            <a:r>
              <a:rPr lang="en-US" dirty="0">
                <a:latin typeface="Times New Roman" panose="02020603050405020304" pitchFamily="18" charset="0"/>
                <a:cs typeface="Times New Roman" panose="02020603050405020304" pitchFamily="18" charset="0"/>
              </a:rPr>
              <a:t>As part of the NASA-funded S3-MAAP project, this research contributes to a broader framework that combines satellite validation, uncertainty quantification, process-based understanding, and education and workforce development to enhance the reliability and application of satellite observations.</a:t>
            </a:r>
          </a:p>
        </p:txBody>
      </p:sp>
    </p:spTree>
    <p:extLst>
      <p:ext uri="{BB962C8B-B14F-4D97-AF65-F5344CB8AC3E}">
        <p14:creationId xmlns:p14="http://schemas.microsoft.com/office/powerpoint/2010/main" val="2245759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D5F3527-7660-B798-110C-A32F4CF21C15}"/>
              </a:ext>
            </a:extLst>
          </p:cNvPr>
          <p:cNvSpPr txBox="1"/>
          <p:nvPr/>
        </p:nvSpPr>
        <p:spPr>
          <a:xfrm>
            <a:off x="541427" y="-13233"/>
            <a:ext cx="10995660" cy="461665"/>
          </a:xfrm>
          <a:prstGeom prst="rect">
            <a:avLst/>
          </a:prstGeom>
          <a:noFill/>
        </p:spPr>
        <p:txBody>
          <a:bodyPr wrap="square" rtlCol="0">
            <a:spAutoFit/>
          </a:bodyPr>
          <a:lstStyle/>
          <a:p>
            <a:r>
              <a:rPr lang="en-US" sz="2400" b="1" dirty="0"/>
              <a:t>MONTHLY EVALUATION OF NEAR REAL-TIME GPM PRECIPITATION PRODUCTS</a:t>
            </a:r>
            <a:endParaRPr lang="en-US" sz="2400" b="1" dirty="0">
              <a:solidFill>
                <a:schemeClr val="accent3">
                  <a:lumMod val="50000"/>
                </a:schemeClr>
              </a:solidFill>
              <a:latin typeface="Times New Roman" panose="02020603050405020304" pitchFamily="18" charset="0"/>
              <a:cs typeface="Times New Roman" panose="02020603050405020304" pitchFamily="18" charset="0"/>
            </a:endParaRPr>
          </a:p>
        </p:txBody>
      </p:sp>
      <p:sp>
        <p:nvSpPr>
          <p:cNvPr id="7" name="Slide Number Placeholder 6">
            <a:extLst>
              <a:ext uri="{FF2B5EF4-FFF2-40B4-BE49-F238E27FC236}">
                <a16:creationId xmlns:a16="http://schemas.microsoft.com/office/drawing/2014/main" id="{009AEBBA-E670-CD55-346F-B6E6FFAF6E07}"/>
              </a:ext>
            </a:extLst>
          </p:cNvPr>
          <p:cNvSpPr>
            <a:spLocks noGrp="1"/>
          </p:cNvSpPr>
          <p:nvPr>
            <p:ph type="sldNum" sz="quarter" idx="12"/>
          </p:nvPr>
        </p:nvSpPr>
        <p:spPr>
          <a:xfrm>
            <a:off x="11667509" y="6506347"/>
            <a:ext cx="524491" cy="365125"/>
          </a:xfrm>
        </p:spPr>
        <p:txBody>
          <a:bodyPr/>
          <a:lstStyle/>
          <a:p>
            <a:r>
              <a:rPr lang="en-US" sz="2000" b="1" dirty="0"/>
              <a:t>7</a:t>
            </a:r>
          </a:p>
        </p:txBody>
      </p:sp>
      <p:sp>
        <p:nvSpPr>
          <p:cNvPr id="10" name="TextBox 9">
            <a:extLst>
              <a:ext uri="{FF2B5EF4-FFF2-40B4-BE49-F238E27FC236}">
                <a16:creationId xmlns:a16="http://schemas.microsoft.com/office/drawing/2014/main" id="{14BC4C38-97F3-D9F8-631F-396A42EACBAC}"/>
              </a:ext>
            </a:extLst>
          </p:cNvPr>
          <p:cNvSpPr txBox="1"/>
          <p:nvPr/>
        </p:nvSpPr>
        <p:spPr>
          <a:xfrm rot="16200000">
            <a:off x="-415068" y="795952"/>
            <a:ext cx="1912991" cy="646331"/>
          </a:xfrm>
          <a:prstGeom prst="rect">
            <a:avLst/>
          </a:prstGeom>
          <a:noFill/>
        </p:spPr>
        <p:txBody>
          <a:bodyPr wrap="square" rtlCol="0">
            <a:spAutoFit/>
          </a:bodyPr>
          <a:lstStyle/>
          <a:p>
            <a:r>
              <a:rPr lang="en-US" sz="1200" b="1" dirty="0"/>
              <a:t>PIERS MONTHLY ACCUMULATED PRECIPITATION</a:t>
            </a:r>
          </a:p>
        </p:txBody>
      </p:sp>
      <p:sp>
        <p:nvSpPr>
          <p:cNvPr id="11" name="TextBox 10">
            <a:extLst>
              <a:ext uri="{FF2B5EF4-FFF2-40B4-BE49-F238E27FC236}">
                <a16:creationId xmlns:a16="http://schemas.microsoft.com/office/drawing/2014/main" id="{B7E8142B-B26E-FD53-35F3-85875FC6A0A8}"/>
              </a:ext>
            </a:extLst>
          </p:cNvPr>
          <p:cNvSpPr txBox="1"/>
          <p:nvPr/>
        </p:nvSpPr>
        <p:spPr>
          <a:xfrm rot="16200000">
            <a:off x="-505950" y="3018507"/>
            <a:ext cx="2142307" cy="830997"/>
          </a:xfrm>
          <a:prstGeom prst="rect">
            <a:avLst/>
          </a:prstGeom>
          <a:noFill/>
        </p:spPr>
        <p:txBody>
          <a:bodyPr wrap="square" rtlCol="0">
            <a:spAutoFit/>
          </a:bodyPr>
          <a:lstStyle/>
          <a:p>
            <a:r>
              <a:rPr lang="en-US" sz="1200" b="1" dirty="0">
                <a:solidFill>
                  <a:schemeClr val="tx1">
                    <a:lumMod val="95000"/>
                    <a:lumOff val="5000"/>
                  </a:schemeClr>
                </a:solidFill>
              </a:rPr>
              <a:t>IMERG MONTHLY ACCUMULATED PRECIPITATION, AT PIERS LOCATIONS</a:t>
            </a:r>
          </a:p>
        </p:txBody>
      </p:sp>
      <p:sp>
        <p:nvSpPr>
          <p:cNvPr id="12" name="TextBox 11">
            <a:extLst>
              <a:ext uri="{FF2B5EF4-FFF2-40B4-BE49-F238E27FC236}">
                <a16:creationId xmlns:a16="http://schemas.microsoft.com/office/drawing/2014/main" id="{3A8B7502-A21E-7BA8-8B4B-CC96114CB0EE}"/>
              </a:ext>
            </a:extLst>
          </p:cNvPr>
          <p:cNvSpPr txBox="1"/>
          <p:nvPr/>
        </p:nvSpPr>
        <p:spPr>
          <a:xfrm rot="16200000">
            <a:off x="-402664" y="4938572"/>
            <a:ext cx="1966590" cy="646331"/>
          </a:xfrm>
          <a:prstGeom prst="rect">
            <a:avLst/>
          </a:prstGeom>
          <a:noFill/>
        </p:spPr>
        <p:txBody>
          <a:bodyPr wrap="square" rtlCol="0">
            <a:spAutoFit/>
          </a:bodyPr>
          <a:lstStyle/>
          <a:p>
            <a:r>
              <a:rPr lang="en-US" sz="1200" b="1" dirty="0"/>
              <a:t>DIFFERENCE IN PRECIPITATION , IMERG -PIERS</a:t>
            </a:r>
          </a:p>
        </p:txBody>
      </p:sp>
      <p:sp>
        <p:nvSpPr>
          <p:cNvPr id="13" name="TextBox 12">
            <a:extLst>
              <a:ext uri="{FF2B5EF4-FFF2-40B4-BE49-F238E27FC236}">
                <a16:creationId xmlns:a16="http://schemas.microsoft.com/office/drawing/2014/main" id="{8FECD487-59F7-0D50-FE81-48F2FBBBD05D}"/>
              </a:ext>
            </a:extLst>
          </p:cNvPr>
          <p:cNvSpPr txBox="1"/>
          <p:nvPr/>
        </p:nvSpPr>
        <p:spPr>
          <a:xfrm rot="16200000">
            <a:off x="4291729" y="817870"/>
            <a:ext cx="2417873" cy="400110"/>
          </a:xfrm>
          <a:prstGeom prst="rect">
            <a:avLst/>
          </a:prstGeom>
          <a:noFill/>
        </p:spPr>
        <p:txBody>
          <a:bodyPr wrap="square" rtlCol="0">
            <a:spAutoFit/>
          </a:bodyPr>
          <a:lstStyle/>
          <a:p>
            <a:r>
              <a:rPr lang="en-US" sz="1000" b="1" dirty="0"/>
              <a:t>MONTHLY ACCUMULATED PRECIPITATION, mm</a:t>
            </a:r>
          </a:p>
        </p:txBody>
      </p:sp>
      <p:sp>
        <p:nvSpPr>
          <p:cNvPr id="14" name="TextBox 13">
            <a:extLst>
              <a:ext uri="{FF2B5EF4-FFF2-40B4-BE49-F238E27FC236}">
                <a16:creationId xmlns:a16="http://schemas.microsoft.com/office/drawing/2014/main" id="{A65A1E3D-0E29-9FC9-FF39-D10F022EA9E0}"/>
              </a:ext>
            </a:extLst>
          </p:cNvPr>
          <p:cNvSpPr txBox="1"/>
          <p:nvPr/>
        </p:nvSpPr>
        <p:spPr>
          <a:xfrm rot="16200000">
            <a:off x="4673303" y="5219358"/>
            <a:ext cx="1749290" cy="276999"/>
          </a:xfrm>
          <a:prstGeom prst="rect">
            <a:avLst/>
          </a:prstGeom>
          <a:noFill/>
        </p:spPr>
        <p:txBody>
          <a:bodyPr wrap="square" rtlCol="0">
            <a:spAutoFit/>
          </a:bodyPr>
          <a:lstStyle/>
          <a:p>
            <a:r>
              <a:rPr lang="en-US" sz="1200" b="1" dirty="0"/>
              <a:t>IMERG-PIERS, mm</a:t>
            </a:r>
          </a:p>
        </p:txBody>
      </p:sp>
      <p:pic>
        <p:nvPicPr>
          <p:cNvPr id="20" name="Picture 19" descr="A colorful rectangular object with different colored squares&#10;&#10;AI-generated content may be incorrect.">
            <a:extLst>
              <a:ext uri="{FF2B5EF4-FFF2-40B4-BE49-F238E27FC236}">
                <a16:creationId xmlns:a16="http://schemas.microsoft.com/office/drawing/2014/main" id="{52E82D6D-17D3-6974-BB79-8B59A259C362}"/>
              </a:ext>
            </a:extLst>
          </p:cNvPr>
          <p:cNvPicPr>
            <a:picLocks noChangeAspect="1"/>
          </p:cNvPicPr>
          <p:nvPr/>
        </p:nvPicPr>
        <p:blipFill>
          <a:blip r:embed="rId2">
            <a:extLst>
              <a:ext uri="{28A0092B-C50C-407E-A947-70E740481C1C}">
                <a14:useLocalDpi xmlns:a14="http://schemas.microsoft.com/office/drawing/2010/main" val="0"/>
              </a:ext>
            </a:extLst>
          </a:blip>
          <a:srcRect l="66215" t="49695" r="31269" b="39142"/>
          <a:stretch>
            <a:fillRect/>
          </a:stretch>
        </p:blipFill>
        <p:spPr>
          <a:xfrm>
            <a:off x="5095320" y="316423"/>
            <a:ext cx="290040" cy="1995544"/>
          </a:xfrm>
          <a:prstGeom prst="rect">
            <a:avLst/>
          </a:prstGeom>
        </p:spPr>
      </p:pic>
      <p:sp>
        <p:nvSpPr>
          <p:cNvPr id="26" name="TextBox 25">
            <a:extLst>
              <a:ext uri="{FF2B5EF4-FFF2-40B4-BE49-F238E27FC236}">
                <a16:creationId xmlns:a16="http://schemas.microsoft.com/office/drawing/2014/main" id="{323569F8-ED2E-85F0-2F39-79AEB6A37573}"/>
              </a:ext>
            </a:extLst>
          </p:cNvPr>
          <p:cNvSpPr txBox="1"/>
          <p:nvPr/>
        </p:nvSpPr>
        <p:spPr>
          <a:xfrm rot="16200000">
            <a:off x="4400569" y="3111295"/>
            <a:ext cx="2417873" cy="400110"/>
          </a:xfrm>
          <a:prstGeom prst="rect">
            <a:avLst/>
          </a:prstGeom>
          <a:noFill/>
        </p:spPr>
        <p:txBody>
          <a:bodyPr wrap="square" rtlCol="0">
            <a:spAutoFit/>
          </a:bodyPr>
          <a:lstStyle/>
          <a:p>
            <a:r>
              <a:rPr lang="en-US" sz="1000" b="1" dirty="0"/>
              <a:t>MONTHLY ACCUMULATED PRECIPITATION, mm</a:t>
            </a:r>
          </a:p>
        </p:txBody>
      </p:sp>
      <p:pic>
        <p:nvPicPr>
          <p:cNvPr id="3" name="Picture 2" descr="A chart of different colors&#10;&#10;AI-generated content may be incorrect.">
            <a:extLst>
              <a:ext uri="{FF2B5EF4-FFF2-40B4-BE49-F238E27FC236}">
                <a16:creationId xmlns:a16="http://schemas.microsoft.com/office/drawing/2014/main" id="{19D4B747-B3D0-222F-81B3-27DA01DA5E47}"/>
              </a:ext>
            </a:extLst>
          </p:cNvPr>
          <p:cNvPicPr>
            <a:picLocks noChangeAspect="1"/>
          </p:cNvPicPr>
          <p:nvPr/>
        </p:nvPicPr>
        <p:blipFill>
          <a:blip r:embed="rId3">
            <a:extLst>
              <a:ext uri="{28A0092B-C50C-407E-A947-70E740481C1C}">
                <a14:useLocalDpi xmlns:a14="http://schemas.microsoft.com/office/drawing/2010/main" val="0"/>
              </a:ext>
            </a:extLst>
          </a:blip>
          <a:srcRect l="8072" t="7046" r="11518" b="3657"/>
          <a:stretch>
            <a:fillRect/>
          </a:stretch>
        </p:blipFill>
        <p:spPr>
          <a:xfrm>
            <a:off x="864593" y="359091"/>
            <a:ext cx="4165778" cy="2166079"/>
          </a:xfrm>
          <a:prstGeom prst="rect">
            <a:avLst/>
          </a:prstGeom>
        </p:spPr>
      </p:pic>
      <p:pic>
        <p:nvPicPr>
          <p:cNvPr id="5" name="Picture 4" descr="A screenshot of a graph&#10;&#10;AI-generated content may be incorrect.">
            <a:extLst>
              <a:ext uri="{FF2B5EF4-FFF2-40B4-BE49-F238E27FC236}">
                <a16:creationId xmlns:a16="http://schemas.microsoft.com/office/drawing/2014/main" id="{95DD16DE-B7B8-273E-3952-94768BEC9242}"/>
              </a:ext>
            </a:extLst>
          </p:cNvPr>
          <p:cNvPicPr>
            <a:picLocks noChangeAspect="1"/>
          </p:cNvPicPr>
          <p:nvPr/>
        </p:nvPicPr>
        <p:blipFill>
          <a:blip r:embed="rId4">
            <a:extLst>
              <a:ext uri="{28A0092B-C50C-407E-A947-70E740481C1C}">
                <a14:useLocalDpi xmlns:a14="http://schemas.microsoft.com/office/drawing/2010/main" val="0"/>
              </a:ext>
            </a:extLst>
          </a:blip>
          <a:srcRect l="8681" t="6904" r="11517" b="7064"/>
          <a:stretch>
            <a:fillRect/>
          </a:stretch>
        </p:blipFill>
        <p:spPr>
          <a:xfrm>
            <a:off x="951185" y="2479116"/>
            <a:ext cx="4060730" cy="2049815"/>
          </a:xfrm>
          <a:prstGeom prst="rect">
            <a:avLst/>
          </a:prstGeom>
        </p:spPr>
      </p:pic>
      <p:pic>
        <p:nvPicPr>
          <p:cNvPr id="15" name="Picture 14" descr="A colorful chart with numbers&#10;&#10;AI-generated content may be incorrect.">
            <a:extLst>
              <a:ext uri="{FF2B5EF4-FFF2-40B4-BE49-F238E27FC236}">
                <a16:creationId xmlns:a16="http://schemas.microsoft.com/office/drawing/2014/main" id="{9DA26584-0B15-951D-5EC0-FC5FC5B09081}"/>
              </a:ext>
            </a:extLst>
          </p:cNvPr>
          <p:cNvPicPr>
            <a:picLocks noChangeAspect="1"/>
          </p:cNvPicPr>
          <p:nvPr/>
        </p:nvPicPr>
        <p:blipFill>
          <a:blip r:embed="rId5">
            <a:extLst>
              <a:ext uri="{28A0092B-C50C-407E-A947-70E740481C1C}">
                <a14:useLocalDpi xmlns:a14="http://schemas.microsoft.com/office/drawing/2010/main" val="0"/>
              </a:ext>
            </a:extLst>
          </a:blip>
          <a:srcRect l="8766" t="7171" r="11294" b="3952"/>
          <a:stretch>
            <a:fillRect/>
          </a:stretch>
        </p:blipFill>
        <p:spPr>
          <a:xfrm>
            <a:off x="951185" y="4574986"/>
            <a:ext cx="4079186" cy="2113924"/>
          </a:xfrm>
          <a:prstGeom prst="rect">
            <a:avLst/>
          </a:prstGeom>
        </p:spPr>
      </p:pic>
      <p:pic>
        <p:nvPicPr>
          <p:cNvPr id="16" name="Picture 15" descr="A colorful chart with numbers&#10;&#10;AI-generated content may be incorrect.">
            <a:extLst>
              <a:ext uri="{FF2B5EF4-FFF2-40B4-BE49-F238E27FC236}">
                <a16:creationId xmlns:a16="http://schemas.microsoft.com/office/drawing/2014/main" id="{F3166530-74DA-4748-6C17-95A56133819D}"/>
              </a:ext>
            </a:extLst>
          </p:cNvPr>
          <p:cNvPicPr>
            <a:picLocks noChangeAspect="1"/>
          </p:cNvPicPr>
          <p:nvPr/>
        </p:nvPicPr>
        <p:blipFill>
          <a:blip r:embed="rId5">
            <a:extLst>
              <a:ext uri="{28A0092B-C50C-407E-A947-70E740481C1C}">
                <a14:useLocalDpi xmlns:a14="http://schemas.microsoft.com/office/drawing/2010/main" val="0"/>
              </a:ext>
            </a:extLst>
          </a:blip>
          <a:srcRect l="88257" t="4371" r="5293" b="5558"/>
          <a:stretch>
            <a:fillRect/>
          </a:stretch>
        </p:blipFill>
        <p:spPr>
          <a:xfrm>
            <a:off x="5085435" y="4574986"/>
            <a:ext cx="376316" cy="1966591"/>
          </a:xfrm>
          <a:prstGeom prst="rect">
            <a:avLst/>
          </a:prstGeom>
        </p:spPr>
      </p:pic>
      <p:pic>
        <p:nvPicPr>
          <p:cNvPr id="21" name="Picture 20" descr="A colorful rectangular object with different colored squares&#10;&#10;AI-generated content may be incorrect.">
            <a:extLst>
              <a:ext uri="{FF2B5EF4-FFF2-40B4-BE49-F238E27FC236}">
                <a16:creationId xmlns:a16="http://schemas.microsoft.com/office/drawing/2014/main" id="{69D44541-5990-0E57-F5E4-26DCBA8C51C8}"/>
              </a:ext>
            </a:extLst>
          </p:cNvPr>
          <p:cNvPicPr>
            <a:picLocks noChangeAspect="1"/>
          </p:cNvPicPr>
          <p:nvPr/>
        </p:nvPicPr>
        <p:blipFill>
          <a:blip r:embed="rId2">
            <a:extLst>
              <a:ext uri="{28A0092B-C50C-407E-A947-70E740481C1C}">
                <a14:useLocalDpi xmlns:a14="http://schemas.microsoft.com/office/drawing/2010/main" val="0"/>
              </a:ext>
            </a:extLst>
          </a:blip>
          <a:srcRect l="66215" t="49695" r="31269" b="39142"/>
          <a:stretch>
            <a:fillRect/>
          </a:stretch>
        </p:blipFill>
        <p:spPr>
          <a:xfrm>
            <a:off x="5106694" y="2509615"/>
            <a:ext cx="290040" cy="1995544"/>
          </a:xfrm>
          <a:prstGeom prst="rect">
            <a:avLst/>
          </a:prstGeom>
        </p:spPr>
      </p:pic>
      <p:sp>
        <p:nvSpPr>
          <p:cNvPr id="8" name="TextBox 7">
            <a:extLst>
              <a:ext uri="{FF2B5EF4-FFF2-40B4-BE49-F238E27FC236}">
                <a16:creationId xmlns:a16="http://schemas.microsoft.com/office/drawing/2014/main" id="{9C2EA132-11DD-EDCB-DFDF-543C2F54D4CC}"/>
              </a:ext>
            </a:extLst>
          </p:cNvPr>
          <p:cNvSpPr txBox="1"/>
          <p:nvPr/>
        </p:nvSpPr>
        <p:spPr>
          <a:xfrm>
            <a:off x="6039257" y="1314195"/>
            <a:ext cx="5934482" cy="4093428"/>
          </a:xfrm>
          <a:prstGeom prst="rect">
            <a:avLst/>
          </a:prstGeom>
          <a:solidFill>
            <a:schemeClr val="accent2">
              <a:lumMod val="20000"/>
              <a:lumOff val="80000"/>
            </a:schemeClr>
          </a:solidFill>
        </p:spPr>
        <p:txBody>
          <a:bodyPr wrap="square">
            <a:spAutoFit/>
          </a:bodyPr>
          <a:lstStyle/>
          <a:p>
            <a:pPr marL="285750" indent="-285750">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NRT GPM products successfully capture the seasonal cycle of monthly precipitation but exhibit region-dependent biases relative to PIERS observations.</a:t>
            </a:r>
          </a:p>
          <a:p>
            <a:pPr marL="285750" indent="-285750">
              <a:buFont typeface="Arial" panose="020B0604020202020204" pitchFamily="34" charset="0"/>
              <a:buChar char="•"/>
            </a:pPr>
            <a:endParaRPr lang="en-US" sz="2000" b="1"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Satellite performance varies across sites, highlighting the influence of local climate, terrain, and precipitation characteristics.</a:t>
            </a:r>
          </a:p>
          <a:p>
            <a:pPr marL="285750" indent="-285750">
              <a:buFont typeface="Arial" panose="020B0604020202020204" pitchFamily="34" charset="0"/>
              <a:buChar char="•"/>
            </a:pPr>
            <a:endParaRPr lang="en-US" sz="2000" b="1"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Regional validation and bias correction are essential for improving the reliability of NRT GPM products for real-time precipitation monitoring.</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35602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P spid="14" grpId="0"/>
      <p:bldP spid="26" grpId="0"/>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0736169-651C-58D1-568A-01E22454A4A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314" t="6890" r="1730" b="13877"/>
          <a:stretch>
            <a:fillRect/>
          </a:stretch>
        </p:blipFill>
        <p:spPr bwMode="auto">
          <a:xfrm>
            <a:off x="164465" y="431798"/>
            <a:ext cx="4144488" cy="6213260"/>
          </a:xfrm>
          <a:prstGeom prst="rect">
            <a:avLst/>
          </a:prstGeom>
          <a:ln>
            <a:solidFill>
              <a:schemeClr val="tx1"/>
            </a:solidFill>
          </a:ln>
          <a:extLst>
            <a:ext uri="{53640926-AAD7-44D8-BBD7-CCE9431645EC}">
              <a14:shadowObscured xmlns:a14="http://schemas.microsoft.com/office/drawing/2010/main"/>
            </a:ext>
          </a:extLst>
        </p:spPr>
      </p:pic>
      <p:pic>
        <p:nvPicPr>
          <p:cNvPr id="3" name="Picture 2">
            <a:extLst>
              <a:ext uri="{FF2B5EF4-FFF2-40B4-BE49-F238E27FC236}">
                <a16:creationId xmlns:a16="http://schemas.microsoft.com/office/drawing/2014/main" id="{14A8DFA9-6AD7-F136-C03C-EA70BBF7BA1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968" t="6696" r="2087" b="13859"/>
          <a:stretch>
            <a:fillRect/>
          </a:stretch>
        </p:blipFill>
        <p:spPr bwMode="auto">
          <a:xfrm>
            <a:off x="4488958" y="431798"/>
            <a:ext cx="4194817" cy="6307205"/>
          </a:xfrm>
          <a:prstGeom prst="rect">
            <a:avLst/>
          </a:prstGeom>
          <a:ln>
            <a:solidFill>
              <a:schemeClr val="tx1"/>
            </a:solidFill>
          </a:ln>
          <a:extLst>
            <a:ext uri="{53640926-AAD7-44D8-BBD7-CCE9431645EC}">
              <a14:shadowObscured xmlns:a14="http://schemas.microsoft.com/office/drawing/2010/main"/>
            </a:ext>
          </a:extLst>
        </p:spPr>
      </p:pic>
      <p:sp>
        <p:nvSpPr>
          <p:cNvPr id="5" name="TextBox 4">
            <a:extLst>
              <a:ext uri="{FF2B5EF4-FFF2-40B4-BE49-F238E27FC236}">
                <a16:creationId xmlns:a16="http://schemas.microsoft.com/office/drawing/2014/main" id="{EDE44AA5-B983-3CDB-0544-3F9B2DB9A224}"/>
              </a:ext>
            </a:extLst>
          </p:cNvPr>
          <p:cNvSpPr txBox="1"/>
          <p:nvPr/>
        </p:nvSpPr>
        <p:spPr>
          <a:xfrm>
            <a:off x="8863780" y="1940558"/>
            <a:ext cx="3203425" cy="2246769"/>
          </a:xfrm>
          <a:prstGeom prst="rect">
            <a:avLst/>
          </a:prstGeom>
          <a:solidFill>
            <a:schemeClr val="tx2">
              <a:lumMod val="10000"/>
              <a:lumOff val="90000"/>
            </a:schemeClr>
          </a:solidFill>
        </p:spPr>
        <p:txBody>
          <a:bodyPr wrap="square">
            <a:spAutoFit/>
          </a:bodyPr>
          <a:lstStyle/>
          <a:p>
            <a:r>
              <a:rPr lang="en-US" sz="2000" dirty="0">
                <a:solidFill>
                  <a:schemeClr val="accent5">
                    <a:lumMod val="75000"/>
                  </a:schemeClr>
                </a:solidFill>
                <a:latin typeface="Times New Roman" panose="02020603050405020304" pitchFamily="18" charset="0"/>
                <a:cs typeface="Times New Roman" panose="02020603050405020304" pitchFamily="18" charset="0"/>
              </a:rPr>
              <a:t>Hourly comparison of WTM, IMERG, and </a:t>
            </a:r>
            <a:r>
              <a:rPr lang="en-US" sz="2000" dirty="0" err="1">
                <a:solidFill>
                  <a:schemeClr val="accent5">
                    <a:lumMod val="75000"/>
                  </a:schemeClr>
                </a:solidFill>
                <a:latin typeface="Times New Roman" panose="02020603050405020304" pitchFamily="18" charset="0"/>
                <a:cs typeface="Times New Roman" panose="02020603050405020304" pitchFamily="18" charset="0"/>
              </a:rPr>
              <a:t>GSMaP</a:t>
            </a:r>
            <a:r>
              <a:rPr lang="en-US" sz="2000" dirty="0">
                <a:solidFill>
                  <a:schemeClr val="accent5">
                    <a:lumMod val="75000"/>
                  </a:schemeClr>
                </a:solidFill>
                <a:latin typeface="Times New Roman" panose="02020603050405020304" pitchFamily="18" charset="0"/>
                <a:cs typeface="Times New Roman" panose="02020603050405020304" pitchFamily="18" charset="0"/>
              </a:rPr>
              <a:t> precipitation, highlighting intensity, bias, inter-product differences, and rain detection performance during May and October.</a:t>
            </a:r>
            <a:endParaRPr lang="en-US" sz="2000" b="1" dirty="0">
              <a:solidFill>
                <a:schemeClr val="accent5">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E987D93F-0FBC-0AFD-2E19-259C08589C0A}"/>
              </a:ext>
            </a:extLst>
          </p:cNvPr>
          <p:cNvSpPr txBox="1"/>
          <p:nvPr/>
        </p:nvSpPr>
        <p:spPr>
          <a:xfrm>
            <a:off x="2423160" y="4404"/>
            <a:ext cx="7589520" cy="461665"/>
          </a:xfrm>
          <a:prstGeom prst="rect">
            <a:avLst/>
          </a:prstGeom>
          <a:noFill/>
        </p:spPr>
        <p:txBody>
          <a:bodyPr wrap="square" rtlCol="0">
            <a:spAutoFit/>
          </a:bodyPr>
          <a:lstStyle/>
          <a:p>
            <a:r>
              <a:rPr lang="en-US" sz="2400" b="1" dirty="0">
                <a:solidFill>
                  <a:schemeClr val="accent5">
                    <a:lumMod val="75000"/>
                  </a:schemeClr>
                </a:solidFill>
                <a:latin typeface="Times New Roman" panose="02020603050405020304" pitchFamily="18" charset="0"/>
                <a:cs typeface="Times New Roman" panose="02020603050405020304" pitchFamily="18" charset="0"/>
              </a:rPr>
              <a:t>MOTIVATION AND EXPLORATORY ANALYSIS</a:t>
            </a:r>
          </a:p>
        </p:txBody>
      </p:sp>
      <p:sp>
        <p:nvSpPr>
          <p:cNvPr id="7" name="Slide Number Placeholder 6">
            <a:extLst>
              <a:ext uri="{FF2B5EF4-FFF2-40B4-BE49-F238E27FC236}">
                <a16:creationId xmlns:a16="http://schemas.microsoft.com/office/drawing/2014/main" id="{558AA585-6937-DEFF-3EB5-9040A933555D}"/>
              </a:ext>
            </a:extLst>
          </p:cNvPr>
          <p:cNvSpPr>
            <a:spLocks noGrp="1"/>
          </p:cNvSpPr>
          <p:nvPr>
            <p:ph type="sldNum" sz="quarter" idx="12"/>
          </p:nvPr>
        </p:nvSpPr>
        <p:spPr>
          <a:xfrm>
            <a:off x="9448800" y="6492875"/>
            <a:ext cx="2743200" cy="365125"/>
          </a:xfrm>
        </p:spPr>
        <p:txBody>
          <a:bodyPr/>
          <a:lstStyle/>
          <a:p>
            <a:fld id="{5E27C81E-73A1-4742-AEBB-EAC9A1D35DC4}" type="slidenum">
              <a:rPr lang="en-US" sz="2400" b="1" smtClean="0"/>
              <a:t>8</a:t>
            </a:fld>
            <a:endParaRPr lang="en-US" sz="2400" b="1" dirty="0"/>
          </a:p>
        </p:txBody>
      </p:sp>
    </p:spTree>
    <p:extLst>
      <p:ext uri="{BB962C8B-B14F-4D97-AF65-F5344CB8AC3E}">
        <p14:creationId xmlns:p14="http://schemas.microsoft.com/office/powerpoint/2010/main" val="27575266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E926E57-FF0D-15E9-99E3-F8E7C817830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6593" t="32823" r="28848" b="25465"/>
          <a:stretch>
            <a:fillRect/>
          </a:stretch>
        </p:blipFill>
        <p:spPr bwMode="auto">
          <a:xfrm>
            <a:off x="0" y="834854"/>
            <a:ext cx="6019143" cy="4144544"/>
          </a:xfrm>
          <a:prstGeom prst="rect">
            <a:avLst/>
          </a:prstGeom>
          <a:extLst>
            <a:ext uri="{53640926-AAD7-44D8-BBD7-CCE9431645EC}">
              <a14:shadowObscured xmlns:a14="http://schemas.microsoft.com/office/drawing/2010/main"/>
            </a:ext>
          </a:extLst>
        </p:spPr>
      </p:pic>
      <p:sp>
        <p:nvSpPr>
          <p:cNvPr id="4" name="TextBox 3">
            <a:extLst>
              <a:ext uri="{FF2B5EF4-FFF2-40B4-BE49-F238E27FC236}">
                <a16:creationId xmlns:a16="http://schemas.microsoft.com/office/drawing/2014/main" id="{9B8CEFBB-6582-1C05-FC70-0ABBE7647540}"/>
              </a:ext>
            </a:extLst>
          </p:cNvPr>
          <p:cNvSpPr txBox="1"/>
          <p:nvPr/>
        </p:nvSpPr>
        <p:spPr>
          <a:xfrm>
            <a:off x="76857" y="4979398"/>
            <a:ext cx="6019144" cy="1667188"/>
          </a:xfrm>
          <a:prstGeom prst="rect">
            <a:avLst/>
          </a:prstGeom>
          <a:noFill/>
        </p:spPr>
        <p:txBody>
          <a:bodyPr wrap="square">
            <a:spAutoFit/>
          </a:bodyPr>
          <a:lstStyle/>
          <a:p>
            <a:pPr marL="0" marR="0">
              <a:lnSpc>
                <a:spcPct val="115000"/>
              </a:lnSpc>
              <a:spcAft>
                <a:spcPts val="800"/>
              </a:spcAft>
              <a:buNone/>
            </a:pPr>
            <a:r>
              <a:rPr lang="en-US" sz="1800" b="1" i="1" kern="100" dirty="0">
                <a:effectLst/>
                <a:latin typeface="Times New Roman" panose="02020603050405020304" pitchFamily="18" charset="0"/>
                <a:ea typeface="Aptos" panose="020B0004020202020204" pitchFamily="34" charset="0"/>
                <a:cs typeface="Arial" panose="020B0604020202020204" pitchFamily="34" charset="0"/>
              </a:rPr>
              <a:t>Spatial distribution of selected U.S. cities overlaid on the </a:t>
            </a:r>
            <a:r>
              <a:rPr lang="en-US" sz="1800" b="1" i="1" kern="100" dirty="0" err="1">
                <a:effectLst/>
                <a:latin typeface="Times New Roman" panose="02020603050405020304" pitchFamily="18" charset="0"/>
                <a:ea typeface="Aptos" panose="020B0004020202020204" pitchFamily="34" charset="0"/>
                <a:cs typeface="Arial" panose="020B0604020202020204" pitchFamily="34" charset="0"/>
              </a:rPr>
              <a:t>Köppen</a:t>
            </a:r>
            <a:r>
              <a:rPr lang="en-US" sz="1800" b="1" i="1" kern="100" dirty="0">
                <a:effectLst/>
                <a:latin typeface="Times New Roman" panose="02020603050405020304" pitchFamily="18" charset="0"/>
                <a:ea typeface="Aptos" panose="020B0004020202020204" pitchFamily="34" charset="0"/>
                <a:cs typeface="Arial" panose="020B0604020202020204" pitchFamily="34" charset="0"/>
              </a:rPr>
              <a:t>–Geiger climate classification map . Circle symbols indicate city </a:t>
            </a:r>
            <a:r>
              <a:rPr lang="en-US" sz="1800" b="1" i="1" kern="100" dirty="0">
                <a:effectLst/>
                <a:latin typeface="Times New Roman" panose="02020603050405020304" pitchFamily="18" charset="0"/>
                <a:ea typeface="Aptos" panose="020B0004020202020204" pitchFamily="34" charset="0"/>
                <a:cs typeface="Times New Roman" panose="02020603050405020304" pitchFamily="18" charset="0"/>
              </a:rPr>
              <a:t>locations</a:t>
            </a:r>
            <a:r>
              <a:rPr lang="en-US" sz="1800" b="1" i="1" kern="100" dirty="0">
                <a:effectLst/>
                <a:latin typeface="Times New Roman" panose="02020603050405020304" pitchFamily="18" charset="0"/>
                <a:ea typeface="Aptos" panose="020B0004020202020204" pitchFamily="34" charset="0"/>
                <a:cs typeface="Arial" panose="020B0604020202020204" pitchFamily="34" charset="0"/>
              </a:rPr>
              <a:t>, with marker size proportional to population. Major climate zones are shown, highlighting the diverse climatic regimes.</a:t>
            </a:r>
            <a:endParaRPr lang="en-US" sz="2000" kern="100" dirty="0">
              <a:effectLst/>
              <a:latin typeface="Aptos" panose="020B0004020202020204" pitchFamily="34" charset="0"/>
              <a:ea typeface="Aptos" panose="020B0004020202020204" pitchFamily="34" charset="0"/>
              <a:cs typeface="Arial" panose="020B0604020202020204" pitchFamily="34" charset="0"/>
            </a:endParaRPr>
          </a:p>
        </p:txBody>
      </p:sp>
      <p:pic>
        <p:nvPicPr>
          <p:cNvPr id="5" name="Picture 4" descr="A map of the united states&#10;&#10;AI-generated content may be incorrect.">
            <a:extLst>
              <a:ext uri="{FF2B5EF4-FFF2-40B4-BE49-F238E27FC236}">
                <a16:creationId xmlns:a16="http://schemas.microsoft.com/office/drawing/2014/main" id="{5EE6E373-AD7D-B292-8BDB-CA1E3CAB4F22}"/>
              </a:ext>
            </a:extLst>
          </p:cNvPr>
          <p:cNvPicPr>
            <a:picLocks noChangeAspect="1"/>
          </p:cNvPicPr>
          <p:nvPr/>
        </p:nvPicPr>
        <p:blipFill>
          <a:blip r:embed="rId4">
            <a:extLst>
              <a:ext uri="{28A0092B-C50C-407E-A947-70E740481C1C}">
                <a14:useLocalDpi xmlns:a14="http://schemas.microsoft.com/office/drawing/2010/main" val="0"/>
              </a:ext>
            </a:extLst>
          </a:blip>
          <a:srcRect l="2665" t="10925" r="2374" b="9075"/>
          <a:stretch>
            <a:fillRect/>
          </a:stretch>
        </p:blipFill>
        <p:spPr>
          <a:xfrm>
            <a:off x="6096000" y="926927"/>
            <a:ext cx="6019143" cy="3953832"/>
          </a:xfrm>
          <a:prstGeom prst="rect">
            <a:avLst/>
          </a:prstGeom>
          <a:ln>
            <a:solidFill>
              <a:schemeClr val="tx1"/>
            </a:solidFill>
          </a:ln>
        </p:spPr>
      </p:pic>
      <p:sp>
        <p:nvSpPr>
          <p:cNvPr id="9" name="TextBox 8">
            <a:extLst>
              <a:ext uri="{FF2B5EF4-FFF2-40B4-BE49-F238E27FC236}">
                <a16:creationId xmlns:a16="http://schemas.microsoft.com/office/drawing/2014/main" id="{596772DC-C3AE-26A3-787F-8E3C68F24959}"/>
              </a:ext>
            </a:extLst>
          </p:cNvPr>
          <p:cNvSpPr txBox="1"/>
          <p:nvPr/>
        </p:nvSpPr>
        <p:spPr>
          <a:xfrm>
            <a:off x="866899" y="317564"/>
            <a:ext cx="10200904" cy="461665"/>
          </a:xfrm>
          <a:prstGeom prst="rect">
            <a:avLst/>
          </a:prstGeom>
          <a:noFill/>
        </p:spPr>
        <p:txBody>
          <a:bodyPr wrap="square">
            <a:spAutoFit/>
          </a:bodyPr>
          <a:lstStyle/>
          <a:p>
            <a:pPr algn="ctr"/>
            <a:r>
              <a:rPr lang="en-US" sz="2400" b="1" dirty="0">
                <a:latin typeface="Times New Roman" panose="02020603050405020304" pitchFamily="18" charset="0"/>
                <a:cs typeface="Times New Roman" panose="02020603050405020304" pitchFamily="18" charset="0"/>
              </a:rPr>
              <a:t>US CITIES ACROSS DIVERSE CLIMATE AND WEATHER REGIMES</a:t>
            </a:r>
            <a:endParaRPr lang="en-US" sz="2400" b="1" dirty="0">
              <a:solidFill>
                <a:schemeClr val="accent3">
                  <a:lumMod val="50000"/>
                </a:schemeClr>
              </a:solidFill>
              <a:latin typeface="Times New Roman" panose="02020603050405020304" pitchFamily="18" charset="0"/>
              <a:cs typeface="Times New Roman" panose="02020603050405020304" pitchFamily="18" charset="0"/>
            </a:endParaRPr>
          </a:p>
        </p:txBody>
      </p:sp>
      <p:sp>
        <p:nvSpPr>
          <p:cNvPr id="11" name="Slide Number Placeholder 10">
            <a:extLst>
              <a:ext uri="{FF2B5EF4-FFF2-40B4-BE49-F238E27FC236}">
                <a16:creationId xmlns:a16="http://schemas.microsoft.com/office/drawing/2014/main" id="{DA57B479-AFF5-C03D-8129-DBDDA8FF75C0}"/>
              </a:ext>
            </a:extLst>
          </p:cNvPr>
          <p:cNvSpPr>
            <a:spLocks noGrp="1"/>
          </p:cNvSpPr>
          <p:nvPr>
            <p:ph type="sldNum" sz="quarter" idx="12"/>
          </p:nvPr>
        </p:nvSpPr>
        <p:spPr/>
        <p:txBody>
          <a:bodyPr/>
          <a:lstStyle/>
          <a:p>
            <a:fld id="{5E27C81E-73A1-4742-AEBB-EAC9A1D35DC4}" type="slidenum">
              <a:rPr lang="en-US" sz="2400" b="1" smtClean="0"/>
              <a:t>9</a:t>
            </a:fld>
            <a:endParaRPr lang="en-US" sz="2400" b="1" dirty="0"/>
          </a:p>
        </p:txBody>
      </p:sp>
      <p:pic>
        <p:nvPicPr>
          <p:cNvPr id="13" name="Picture 12" descr="A map of the united states&#10;&#10;AI-generated content may be incorrect.">
            <a:extLst>
              <a:ext uri="{FF2B5EF4-FFF2-40B4-BE49-F238E27FC236}">
                <a16:creationId xmlns:a16="http://schemas.microsoft.com/office/drawing/2014/main" id="{889D09CA-E130-BD06-3AFB-F6462A1DD365}"/>
              </a:ext>
            </a:extLst>
          </p:cNvPr>
          <p:cNvPicPr>
            <a:picLocks noChangeAspect="1"/>
          </p:cNvPicPr>
          <p:nvPr/>
        </p:nvPicPr>
        <p:blipFill>
          <a:blip r:embed="rId5">
            <a:extLst>
              <a:ext uri="{28A0092B-C50C-407E-A947-70E740481C1C}">
                <a14:useLocalDpi xmlns:a14="http://schemas.microsoft.com/office/drawing/2010/main" val="0"/>
              </a:ext>
            </a:extLst>
          </a:blip>
          <a:srcRect l="2143" t="12873" r="91150" b="50281"/>
          <a:stretch>
            <a:fillRect/>
          </a:stretch>
        </p:blipFill>
        <p:spPr>
          <a:xfrm rot="5400000">
            <a:off x="7940777" y="3847397"/>
            <a:ext cx="1018828" cy="3148524"/>
          </a:xfrm>
          <a:prstGeom prst="rect">
            <a:avLst/>
          </a:prstGeom>
        </p:spPr>
      </p:pic>
      <p:pic>
        <p:nvPicPr>
          <p:cNvPr id="14" name="Picture 13" descr="A map of the united states&#10;&#10;AI-generated content may be incorrect.">
            <a:extLst>
              <a:ext uri="{FF2B5EF4-FFF2-40B4-BE49-F238E27FC236}">
                <a16:creationId xmlns:a16="http://schemas.microsoft.com/office/drawing/2014/main" id="{A6830188-14DF-AC14-FC50-1F5D484B4BBC}"/>
              </a:ext>
            </a:extLst>
          </p:cNvPr>
          <p:cNvPicPr>
            <a:picLocks noChangeAspect="1"/>
          </p:cNvPicPr>
          <p:nvPr/>
        </p:nvPicPr>
        <p:blipFill>
          <a:blip r:embed="rId5">
            <a:extLst>
              <a:ext uri="{28A0092B-C50C-407E-A947-70E740481C1C}">
                <a14:useLocalDpi xmlns:a14="http://schemas.microsoft.com/office/drawing/2010/main" val="0"/>
              </a:ext>
            </a:extLst>
          </a:blip>
          <a:srcRect l="2143" t="49335" r="90181" b="12711"/>
          <a:stretch>
            <a:fillRect/>
          </a:stretch>
        </p:blipFill>
        <p:spPr>
          <a:xfrm rot="5400000">
            <a:off x="7870641" y="4818281"/>
            <a:ext cx="1116848" cy="3106271"/>
          </a:xfrm>
          <a:prstGeom prst="rect">
            <a:avLst/>
          </a:prstGeom>
        </p:spPr>
      </p:pic>
    </p:spTree>
    <p:extLst>
      <p:ext uri="{BB962C8B-B14F-4D97-AF65-F5344CB8AC3E}">
        <p14:creationId xmlns:p14="http://schemas.microsoft.com/office/powerpoint/2010/main" val="119413169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84B700FFDE0C74C9EF2FA06374AFA7A" ma:contentTypeVersion="3" ma:contentTypeDescription="Create a new document." ma:contentTypeScope="" ma:versionID="a946f130817c7f471a58539889e17cf0">
  <xsd:schema xmlns:xsd="http://www.w3.org/2001/XMLSchema" xmlns:xs="http://www.w3.org/2001/XMLSchema" xmlns:p="http://schemas.microsoft.com/office/2006/metadata/properties" xmlns:ns2="29248ca7-61df-4d47-bbf4-0538a5bb2a05" targetNamespace="http://schemas.microsoft.com/office/2006/metadata/properties" ma:root="true" ma:fieldsID="56a9e03d8ba85269668c284c680c2e2f" ns2:_="">
    <xsd:import namespace="29248ca7-61df-4d47-bbf4-0538a5bb2a05"/>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9248ca7-61df-4d47-bbf4-0538a5bb2a0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49A836F-B435-4805-BBB4-3CD79FF7CBB1}"/>
</file>

<file path=customXml/itemProps2.xml><?xml version="1.0" encoding="utf-8"?>
<ds:datastoreItem xmlns:ds="http://schemas.openxmlformats.org/officeDocument/2006/customXml" ds:itemID="{F211D8C4-BBD0-4B15-A0DA-767D2E5C0248}"/>
</file>

<file path=customXml/itemProps3.xml><?xml version="1.0" encoding="utf-8"?>
<ds:datastoreItem xmlns:ds="http://schemas.openxmlformats.org/officeDocument/2006/customXml" ds:itemID="{B703E9C4-EA21-4FD3-B92B-2EC00A4C2851}"/>
</file>

<file path=docProps/app.xml><?xml version="1.0" encoding="utf-8"?>
<Properties xmlns="http://schemas.openxmlformats.org/officeDocument/2006/extended-properties" xmlns:vt="http://schemas.openxmlformats.org/officeDocument/2006/docPropsVTypes">
  <TotalTime>4252</TotalTime>
  <Words>1885</Words>
  <Application>Microsoft Office PowerPoint</Application>
  <PresentationFormat>Widescreen</PresentationFormat>
  <Paragraphs>124</Paragraphs>
  <Slides>18</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Aptos</vt:lpstr>
      <vt:lpstr>Aptos Display</vt:lpstr>
      <vt:lpstr>Arial</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Outlook and Future Methodology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Das, Diya</dc:creator>
  <cp:lastModifiedBy>Das, Diya</cp:lastModifiedBy>
  <cp:revision>2</cp:revision>
  <dcterms:created xsi:type="dcterms:W3CDTF">2026-07-02T15:56:11Z</dcterms:created>
  <dcterms:modified xsi:type="dcterms:W3CDTF">2026-07-06T15:42:47Z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0x010100484B700FFDE0C74C9EF2FA06374AFA7A</vt:lpwstr>
  </property>
</Properties>
</file>