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8"/>
  </p:notesMasterIdLst>
  <p:sldIdLst>
    <p:sldId id="256" r:id="rId6"/>
    <p:sldId id="269" r:id="rId7"/>
    <p:sldId id="260" r:id="rId8"/>
    <p:sldId id="406" r:id="rId9"/>
    <p:sldId id="405" r:id="rId10"/>
    <p:sldId id="261" r:id="rId11"/>
    <p:sldId id="407" r:id="rId12"/>
    <p:sldId id="262" r:id="rId13"/>
    <p:sldId id="315" r:id="rId14"/>
    <p:sldId id="408" r:id="rId15"/>
    <p:sldId id="409" r:id="rId16"/>
    <p:sldId id="412" r:id="rId17"/>
    <p:sldId id="340" r:id="rId18"/>
    <p:sldId id="277" r:id="rId19"/>
    <p:sldId id="415" r:id="rId20"/>
    <p:sldId id="267" r:id="rId21"/>
    <p:sldId id="270" r:id="rId22"/>
    <p:sldId id="336" r:id="rId23"/>
    <p:sldId id="337" r:id="rId24"/>
    <p:sldId id="265" r:id="rId25"/>
    <p:sldId id="266" r:id="rId26"/>
    <p:sldId id="41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76"/>
    <a:srgbClr val="0F2537"/>
    <a:srgbClr val="000049"/>
    <a:srgbClr val="0024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C8A379-D0A1-124D-9DA0-117A890179B3}" v="877" dt="2026-07-03T18:41:14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43"/>
    <p:restoredTop sz="94733"/>
  </p:normalViewPr>
  <p:slideViewPr>
    <p:cSldViewPr snapToGrid="0" showGuides="1">
      <p:cViewPr varScale="1">
        <p:scale>
          <a:sx n="101" d="100"/>
          <a:sy n="101" d="100"/>
        </p:scale>
        <p:origin x="200" y="7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32" Type="http://schemas.openxmlformats.org/officeDocument/2006/relationships/tableStyles" Target="tableStyles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D5202-88E8-7E48-B01C-B11006C328A5}" type="datetimeFigureOut">
              <a:rPr lang="en-US" smtClean="0"/>
              <a:t>7/3/26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E9DF2-6A92-8F4F-AECA-BAA7F5F46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2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9DF2-6A92-8F4F-AECA-BAA7F5F46F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45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1676A-233B-6288-92BC-360777FC4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756182C-77F4-E5EC-8818-7AB758F5C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B426B75-8D7F-D332-71F1-745E7D0415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6B0ED1-9094-76A6-7841-BC5DB13CF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071EEA-82BE-C545-9148-C90F533377C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640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270C-FB42-C54A-AC71-B4EEB4FA7F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039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D146A-5001-1D5D-5D96-D7224AA41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181516-3B99-F50A-3BB1-A591109DA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5FBDAF-2A76-B998-DC95-E14C4A704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B9303-824D-CA4A-E454-810B1EEE87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03270C-FB42-C54A-AC71-B4EEB4FA7F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471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7E6082-B0DF-01AB-A760-4E614A308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FA602E-2F74-FE9C-F621-41A6418551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2000" y="450000"/>
            <a:ext cx="6485133" cy="2396895"/>
          </a:xfrm>
        </p:spPr>
        <p:txBody>
          <a:bodyPr bIns="72000" anchor="b">
            <a:normAutofit/>
          </a:bodyPr>
          <a:lstStyle>
            <a:lvl1pPr algn="l">
              <a:lnSpc>
                <a:spcPct val="9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24332-F408-4A00-CE12-D06BDE04004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2000" y="3455030"/>
            <a:ext cx="6485133" cy="431272"/>
          </a:xfrm>
        </p:spPr>
        <p:txBody>
          <a:bodyPr tIns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>
                    <a:lumMod val="25000"/>
                    <a:lumOff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Author Name</a:t>
            </a:r>
          </a:p>
        </p:txBody>
      </p:sp>
      <p:pic>
        <p:nvPicPr>
          <p:cNvPr id="15" name="Picture 14" descr="A circle of flags with white text&#10;&#10;AI-generated content may be incorrect.">
            <a:extLst>
              <a:ext uri="{FF2B5EF4-FFF2-40B4-BE49-F238E27FC236}">
                <a16:creationId xmlns:a16="http://schemas.microsoft.com/office/drawing/2014/main" id="{C2504043-EE7E-6509-EBFF-20E5621CB7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91440" y="2139510"/>
            <a:ext cx="2636520" cy="2594610"/>
          </a:xfrm>
          <a:prstGeom prst="rect">
            <a:avLst/>
          </a:prstGeom>
        </p:spPr>
      </p:pic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E4F351BE-9A22-174F-6156-C8B0306CC2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02000" y="3963360"/>
            <a:ext cx="6484938" cy="28733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Job title, Affiliation</a:t>
            </a:r>
          </a:p>
        </p:txBody>
      </p:sp>
      <p:sp>
        <p:nvSpPr>
          <p:cNvPr id="24" name="Content Placeholder 22">
            <a:extLst>
              <a:ext uri="{FF2B5EF4-FFF2-40B4-BE49-F238E27FC236}">
                <a16:creationId xmlns:a16="http://schemas.microsoft.com/office/drawing/2014/main" id="{01AF49F4-59C9-5732-E045-8D56B2B144A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02000" y="4328330"/>
            <a:ext cx="6484938" cy="287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Email address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C914C9-4ECD-4915-C722-CB8F3D6FBC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82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034615-B002-C8C6-52D2-A76CC31546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39ACF4-7700-BC61-6CFF-48107B6109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F41CD2-A9BD-87F9-3741-098FBC47A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360000"/>
            <a:ext cx="10788000" cy="5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29FEB1-11B7-059E-9CC4-74DE4049A8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44675" y="936000"/>
            <a:ext cx="5652000" cy="51482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2F6C99-0C90-FA7B-8B21-5D6F5BC95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2000" y="936000"/>
            <a:ext cx="4679999" cy="5148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7117DEC-BE5A-91F8-B04B-4DB59A324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7ED17589-C7AA-BA6C-2F7D-E58F65C111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11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21D6C1-2B69-33F5-C78F-B11949DC3A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28DE26-0F4E-22DD-51C4-CB1F8F2979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ABEF48-95F7-9FAB-5C98-0F0385CC0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99D5AC-A931-0B63-DCF7-C21AFC9F0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C3A29FE-C7B5-A008-B168-EC1FD8F1A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096F200F-0B53-8078-4E9A-8E82A214E5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74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14913D-32F6-DE62-7F4D-B773401A2D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A5CDC1-BD05-7DC4-6428-97179D3332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0EA462-0C34-D231-A20A-0315BEF8FE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3098" y="441324"/>
            <a:ext cx="2703859" cy="565150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B454D8-816B-204E-88D2-B960D245BA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02000" y="442800"/>
            <a:ext cx="7877175" cy="56500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14BE1CB-7853-BD3F-A9A6-D894C453B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41C8E8E9-AED1-3A11-3181-FD940A4092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99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249F79A-D3AD-CF27-8AEE-D151D9670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37514E5-84E8-58E4-62A0-804687D1CDA3}"/>
              </a:ext>
            </a:extLst>
          </p:cNvPr>
          <p:cNvSpPr txBox="1"/>
          <p:nvPr userDrawn="1"/>
        </p:nvSpPr>
        <p:spPr>
          <a:xfrm>
            <a:off x="8574033" y="4276960"/>
            <a:ext cx="2070944" cy="360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square" tIns="36000" rtlCol="0">
            <a:noAutofit/>
          </a:bodyPr>
          <a:lstStyle/>
          <a:p>
            <a:pPr algn="ctr"/>
            <a:r>
              <a:rPr lang="en-US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www.ecmwf.int</a:t>
            </a:r>
            <a:endParaRPr lang="en-US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CAA34A7C-6CFC-2369-985A-65D25AD0D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2000" y="450000"/>
            <a:ext cx="6485133" cy="2396895"/>
          </a:xfrm>
        </p:spPr>
        <p:txBody>
          <a:bodyPr bIns="72000" anchor="b">
            <a:normAutofit/>
          </a:bodyPr>
          <a:lstStyle>
            <a:lvl1pPr algn="l">
              <a:lnSpc>
                <a:spcPct val="9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Thank you!</a:t>
            </a:r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8F17527-7D76-AEDE-FA00-446916039F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228" y="2206211"/>
            <a:ext cx="2070000" cy="2070000"/>
          </a:xfrm>
          <a:prstGeom prst="rect">
            <a:avLst/>
          </a:prstGeom>
        </p:spPr>
      </p:pic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C7F84F85-7224-0DC3-0111-4AF9AB8ADFC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01334" y="6426000"/>
            <a:ext cx="358570" cy="431998"/>
          </a:xfrm>
        </p:spPr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61E3D42-07D1-6548-92E7-DCF969893F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2000" y="3455030"/>
            <a:ext cx="6485133" cy="431272"/>
          </a:xfrm>
        </p:spPr>
        <p:txBody>
          <a:bodyPr tIns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>
                    <a:lumMod val="25000"/>
                    <a:lumOff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Author Name</a:t>
            </a:r>
          </a:p>
        </p:txBody>
      </p:sp>
      <p:sp>
        <p:nvSpPr>
          <p:cNvPr id="3" name="Content Placeholder 22">
            <a:extLst>
              <a:ext uri="{FF2B5EF4-FFF2-40B4-BE49-F238E27FC236}">
                <a16:creationId xmlns:a16="http://schemas.microsoft.com/office/drawing/2014/main" id="{5638202B-6A0B-A4E2-016B-A430B93724B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02000" y="3963360"/>
            <a:ext cx="6484938" cy="28733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Job title, Affiliation</a:t>
            </a:r>
          </a:p>
        </p:txBody>
      </p:sp>
      <p:sp>
        <p:nvSpPr>
          <p:cNvPr id="4" name="Content Placeholder 22">
            <a:extLst>
              <a:ext uri="{FF2B5EF4-FFF2-40B4-BE49-F238E27FC236}">
                <a16:creationId xmlns:a16="http://schemas.microsoft.com/office/drawing/2014/main" id="{0990DB64-8C7B-68F7-94EB-01E55F4662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02000" y="4328330"/>
            <a:ext cx="6484938" cy="287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Email address</a:t>
            </a:r>
          </a:p>
        </p:txBody>
      </p:sp>
    </p:spTree>
    <p:extLst>
      <p:ext uri="{BB962C8B-B14F-4D97-AF65-F5344CB8AC3E}">
        <p14:creationId xmlns:p14="http://schemas.microsoft.com/office/powerpoint/2010/main" val="3174667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563" y="360000"/>
            <a:ext cx="787165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60562" y="936000"/>
            <a:ext cx="787165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32213" y="6308255"/>
            <a:ext cx="2159786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3285" y="6308256"/>
            <a:ext cx="4054695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563" y="6293597"/>
            <a:ext cx="1342722" cy="23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79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281" y="360000"/>
            <a:ext cx="10032213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281" y="936000"/>
            <a:ext cx="10032213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32213" y="6308255"/>
            <a:ext cx="2159786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6650" y="6308256"/>
            <a:ext cx="1465563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3003" y="6308256"/>
            <a:ext cx="4054695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81" y="6308254"/>
            <a:ext cx="1342722" cy="23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93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B3D469-38DF-76B4-49F9-D8173FCED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E641422-EA09-C31B-CD9E-A4036FA08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6F0726-D481-36F9-6113-94ECC1E2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5B9C8-A3E3-43B0-911B-C2D6158636C5}" type="datetime1">
              <a:rPr lang="fr-FR" smtClean="0"/>
              <a:t>03/07/2026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877037-5500-8B38-8A56-25F83BA9B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D9A154-1F2E-1E9D-D8AD-DE0305F55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4D0A-2505-9641-B440-5C7407C547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29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7415F3-7DB9-B188-7630-56B90BE76E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0536D0-C0B8-8FCD-D87A-9EA8FCBF72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EC17E1-63C4-F278-344F-3AA46812F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334" y="153437"/>
            <a:ext cx="10800000" cy="576000"/>
          </a:xfrm>
        </p:spPr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7222B-1339-700D-4B7F-33E519616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4" y="738762"/>
            <a:ext cx="10800000" cy="5524709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/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/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CDD1DCFB-C4D6-974B-3750-87C68B9C62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7F036-CF71-B05A-39AB-473EA410F7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554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4" orient="horz" pos="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17E1-63C4-F278-344F-3AA46812F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334" y="153437"/>
            <a:ext cx="10800000" cy="576000"/>
          </a:xfrm>
        </p:spPr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7222B-1339-700D-4B7F-33E519616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4" y="741610"/>
            <a:ext cx="10800000" cy="5876006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1pPr>
            <a:lvl2pPr marL="5418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2pPr>
            <a:lvl3pPr marL="72000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/>
            </a:lvl3pPr>
            <a:lvl4pPr marL="90000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defRPr/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7F036-CF71-B05A-39AB-473EA410F7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74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4" orient="horz" pos="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906E51-5649-1413-77F6-A815874B0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BB471D-235B-420D-8DB9-BB493EF980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7B9F2F-0D58-1D8C-E7E6-34B38BC88A0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389AB4-B366-E7DF-BD2D-93FCC85ACC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000" y="1951200"/>
            <a:ext cx="10800000" cy="1439334"/>
          </a:xfrm>
        </p:spPr>
        <p:txBody>
          <a:bodyPr bIns="36000" anchor="b">
            <a:normAutofit/>
          </a:bodyPr>
          <a:lstStyle>
            <a:lvl1pPr>
              <a:defRPr sz="3600"/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66C33-CBE3-8921-4052-37F91E8B11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01999" y="3412800"/>
            <a:ext cx="10800000" cy="1567614"/>
          </a:xfrm>
        </p:spPr>
        <p:txBody>
          <a:bodyPr lIns="0" tIns="72000"/>
          <a:lstStyle>
            <a:lvl1pPr marL="0" indent="0">
              <a:buNone/>
              <a:defRPr sz="2400">
                <a:solidFill>
                  <a:srgbClr val="00487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subtitle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A52F074-B5DD-0AD7-B94E-FFFC59149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62638D1A-C34D-2486-00F2-1AF79A3DFE9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40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047" userDrawn="1">
          <p15:clr>
            <a:srgbClr val="FBAE40"/>
          </p15:clr>
        </p15:guide>
        <p15:guide id="4" orient="horz" pos="227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5C22AF-F9ED-3A12-6065-2628F9591D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B3D648-9CE2-E03F-8E10-B1AE6E2B4F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AE549-E9E6-F50C-DC79-7C52750D4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756E4-86E3-2D63-EA71-BB9166EAC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2000" y="936000"/>
            <a:ext cx="5220000" cy="514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BE076A-59E5-D68E-5896-7E1A178C6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002" y="936000"/>
            <a:ext cx="5220000" cy="5148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5" name="Picture 4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1A1E5824-CE97-7000-E9E5-8B1AC087B5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54CDFE-A3F4-859B-1030-E5A9E4A06E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677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B30B3B6-F81A-69A8-1729-D95EDFC65F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BDC6B8-EDB2-8EB5-7B1C-357A709F51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262B11-8E3C-8DA0-BFC2-92A75BD7C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360000"/>
            <a:ext cx="10800000" cy="576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80C6C-C1FB-DB0B-9988-686336B73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000" y="936000"/>
            <a:ext cx="5220000" cy="360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>
                <a:solidFill>
                  <a:srgbClr val="0048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C92A98-B022-FC3A-A6BD-30D53D07FC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000" y="1332000"/>
            <a:ext cx="5219999" cy="4752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085BEF-1A0A-5BC3-B985-FD521866D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2000" y="936000"/>
            <a:ext cx="5220000" cy="360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>
                <a:solidFill>
                  <a:srgbClr val="0048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2F642E-B3FC-F543-6BEE-9C214087CF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2004" y="1332000"/>
            <a:ext cx="5219996" cy="4752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5C98A1A-D6F0-0D0A-68BF-042603C6A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6DC9525F-D3DD-CD51-91EB-C09B58B4E1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06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983BDC-EB1C-773B-7364-A9E86FF1A9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B4ADD8-24D8-2E12-3110-17F4CF8C1E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720B5B-6061-AD80-8758-46AC232B9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3454324-975C-C86D-A93F-CF6F7EB7E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1D730BE5-6B13-DBDE-C52C-4E5F14914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03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DB0771-C326-94E3-42DC-2ABD7A5562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E297A5-782F-D33B-B373-71C0AF5AB7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B592C4-835A-C09E-C145-25985FB5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DD16AF9E-2238-798B-FDBE-5F6010B95D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1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8B2C67-038B-9E1E-8CC8-41BBF51675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65"/>
          <a:stretch>
            <a:fillRect/>
          </a:stretch>
        </p:blipFill>
        <p:spPr>
          <a:xfrm>
            <a:off x="-28" y="6416674"/>
            <a:ext cx="12192000" cy="441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3F3170-545A-8E14-3CDB-37E7BCCA41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26000"/>
            <a:ext cx="12191972" cy="431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5CA01A-3E66-9DF4-F151-F09413785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360000"/>
            <a:ext cx="4680000" cy="576000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91386-1DF9-7596-2DCC-4FEA63CE7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8000" y="944563"/>
            <a:ext cx="5652000" cy="513943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562347-E89F-5C7F-B33B-F7BA293C5D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1998" y="935999"/>
            <a:ext cx="4680000" cy="51568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20BE46E-293F-9CD4-A619-AAAE39C85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B0720618-6C44-0F02-5751-F31B989BF52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6564228"/>
            <a:ext cx="816102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84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CF8531-165D-AAB1-4295-51A8D9000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998" y="360000"/>
            <a:ext cx="10800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E7680-4CA3-E1ED-AF27-886FB10C1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998" y="936000"/>
            <a:ext cx="10800000" cy="514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D22A4-8F1C-F38E-9F62-B1DF0EDEE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1334" y="6426000"/>
            <a:ext cx="358570" cy="43199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367077-672F-FE47-A582-9032C9AC72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9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  <p:sldLayoutId id="2147483663" r:id="rId15"/>
    <p:sldLayoutId id="2147483664" r:id="rId16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rgbClr val="0048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200"/>
        </a:spcBef>
        <a:buClr>
          <a:srgbClr val="006EAD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1800" indent="-180000" algn="l" defTabSz="914400" rtl="0" eaLnBrk="1" latinLnBrk="0" hangingPunct="1">
        <a:lnSpc>
          <a:spcPct val="100000"/>
        </a:lnSpc>
        <a:spcBef>
          <a:spcPts val="600"/>
        </a:spcBef>
        <a:buClr>
          <a:srgbClr val="006EA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rgbClr val="006EA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rgbClr val="006EAD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Clr>
          <a:srgbClr val="006EAD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78" userDrawn="1">
          <p15:clr>
            <a:srgbClr val="F26B43"/>
          </p15:clr>
        </p15:guide>
        <p15:guide id="4" orient="horz" pos="3838" userDrawn="1">
          <p15:clr>
            <a:srgbClr val="F26B43"/>
          </p15:clr>
        </p15:guide>
        <p15:guide id="5" pos="438" userDrawn="1">
          <p15:clr>
            <a:srgbClr val="F26B43"/>
          </p15:clr>
        </p15:guide>
        <p15:guide id="6" pos="7242" userDrawn="1">
          <p15:clr>
            <a:srgbClr val="F26B43"/>
          </p15:clr>
        </p15:guide>
        <p15:guide id="7" orient="horz" pos="595" userDrawn="1">
          <p15:clr>
            <a:srgbClr val="F26B43"/>
          </p15:clr>
        </p15:guide>
        <p15:guide id="8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eorc.jaxa.jp/EARTHCARE/event/ws2025/program-data/H316_ikuta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a.int/ESA_Multimedia/Videos/2025/07/EE11_User_Consultation_Meeting_2025_WIVERN_Science_Part_1_Technology/(lang)/en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2.png"/><Relationship Id="rId7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3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75/BAMS-88-1-47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48550/arXiv.2508.18018" TargetMode="External"/><Relationship Id="rId7" Type="http://schemas.openxmlformats.org/officeDocument/2006/relationships/image" Target="../media/image33.png"/><Relationship Id="rId2" Type="http://schemas.openxmlformats.org/officeDocument/2006/relationships/hyperlink" Target="https://doi.org/10.48550/arXiv.2412.15687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hyperlink" Target="https://doi.org/10.48550/arXiv.2606.19093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2/qj.3172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twg.ssec.wisc.edu/wordpress/wp-content/uploads/2025/06/poster.9p.06.Shimizu_itsc25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02/qj.3950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BC274B9-FF7C-7D7B-1EAD-316D533BA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00" y="450001"/>
            <a:ext cx="6485133" cy="2011846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/>
                <a:cs typeface="Arial"/>
              </a:rPr>
              <a:t>Assimilating and forecasting precipitation at global scales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49E5A49-E057-BD8D-C31B-6E05D73CF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000" y="2672862"/>
            <a:ext cx="6593103" cy="3044429"/>
          </a:xfrm>
        </p:spPr>
        <p:txBody>
          <a:bodyPr vert="horz" lIns="0" tIns="0" rIns="0" bIns="0" rtlCol="0" anchor="t">
            <a:normAutofit fontScale="92500"/>
          </a:bodyPr>
          <a:lstStyle/>
          <a:p>
            <a:r>
              <a:rPr lang="en-US" dirty="0">
                <a:latin typeface="Arial"/>
                <a:cs typeface="Arial"/>
              </a:rPr>
              <a:t>Alan Geer (ECMWF), Peter Lean (ECMWF), Kamil Mroz (ECMWF), Mary </a:t>
            </a:r>
            <a:r>
              <a:rPr lang="en-US" dirty="0" err="1">
                <a:latin typeface="Arial"/>
                <a:cs typeface="Arial"/>
              </a:rPr>
              <a:t>Borderies</a:t>
            </a:r>
            <a:r>
              <a:rPr lang="en-US" dirty="0">
                <a:latin typeface="Arial"/>
                <a:cs typeface="Arial"/>
              </a:rPr>
              <a:t> (</a:t>
            </a:r>
            <a:r>
              <a:rPr lang="en-US" dirty="0" err="1">
                <a:latin typeface="Arial"/>
                <a:cs typeface="Arial"/>
              </a:rPr>
              <a:t>Météo</a:t>
            </a:r>
            <a:r>
              <a:rPr lang="en-US" dirty="0">
                <a:latin typeface="Arial"/>
                <a:cs typeface="Arial"/>
              </a:rPr>
              <a:t> France), Simon Alix (</a:t>
            </a:r>
            <a:r>
              <a:rPr lang="en-US" dirty="0" err="1">
                <a:latin typeface="Arial"/>
                <a:cs typeface="Arial"/>
              </a:rPr>
              <a:t>Météo</a:t>
            </a:r>
            <a:r>
              <a:rPr lang="en-US" dirty="0">
                <a:latin typeface="Arial"/>
                <a:cs typeface="Arial"/>
              </a:rPr>
              <a:t> France), Philippe Chambon (</a:t>
            </a:r>
            <a:r>
              <a:rPr lang="en-US" dirty="0" err="1">
                <a:latin typeface="Arial"/>
                <a:cs typeface="Arial"/>
              </a:rPr>
              <a:t>Météo</a:t>
            </a:r>
            <a:r>
              <a:rPr lang="en-US" dirty="0">
                <a:latin typeface="Arial"/>
                <a:cs typeface="Arial"/>
              </a:rPr>
              <a:t> France), Kozo Okamoto (JMA/MRI), Yasutaka Ikuta (JMA/MRI),</a:t>
            </a:r>
          </a:p>
          <a:p>
            <a:r>
              <a:rPr lang="en-US" dirty="0">
                <a:latin typeface="Arial"/>
                <a:cs typeface="Arial"/>
              </a:rPr>
              <a:t>Ben Johnson (JCSDA), Andrew Collard (NOAA)</a:t>
            </a:r>
          </a:p>
          <a:p>
            <a:endParaRPr lang="en-US" b="0" dirty="0"/>
          </a:p>
          <a:p>
            <a:r>
              <a:rPr lang="en-US" b="0" dirty="0"/>
              <a:t>International Precipitation Working Group</a:t>
            </a:r>
          </a:p>
          <a:p>
            <a:r>
              <a:rPr lang="en-US" b="0" dirty="0"/>
              <a:t>Kraków July 7</a:t>
            </a:r>
            <a:r>
              <a:rPr lang="en-US" b="0" baseline="30000" dirty="0"/>
              <a:t>th</a:t>
            </a:r>
            <a:r>
              <a:rPr lang="en-US" b="0" dirty="0"/>
              <a:t> 2026 </a:t>
            </a:r>
          </a:p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E02FE22-E63A-4C12-328F-FAE2BC462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2195" y="5791258"/>
            <a:ext cx="6484938" cy="2873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 err="1">
                <a:latin typeface="Arial"/>
                <a:cs typeface="Arial"/>
              </a:rPr>
              <a:t>alan.geer@ecmwf.int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944841-893F-A8E3-99D2-F939F7CF3DA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625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11BF-C5FC-CC0E-9B0C-8A99941A7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DPR assimilation at </a:t>
            </a:r>
            <a:r>
              <a:rPr lang="en-GB" dirty="0" err="1"/>
              <a:t>Météo</a:t>
            </a:r>
            <a:r>
              <a:rPr lang="en-GB" dirty="0"/>
              <a:t> France (Simon Alix et al.)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6562B-DB76-74F3-E7CF-E3D1E2F57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096" y="741610"/>
            <a:ext cx="3360228" cy="5876006"/>
          </a:xfrm>
        </p:spPr>
        <p:txBody>
          <a:bodyPr/>
          <a:lstStyle/>
          <a:p>
            <a:r>
              <a:rPr lang="en-GB" dirty="0"/>
              <a:t>Experimental assimilation into the ARPEGE global model:</a:t>
            </a:r>
          </a:p>
          <a:p>
            <a:pPr lvl="1"/>
            <a:r>
              <a:rPr lang="en-GB" dirty="0"/>
              <a:t>Using the all-sky passive microwave framework within the IFS/</a:t>
            </a:r>
            <a:r>
              <a:rPr lang="en-GB" dirty="0" err="1"/>
              <a:t>Arpege</a:t>
            </a:r>
            <a:r>
              <a:rPr lang="en-GB" dirty="0"/>
              <a:t> code</a:t>
            </a:r>
          </a:p>
          <a:p>
            <a:pPr lvl="1"/>
            <a:r>
              <a:rPr lang="en-GB" dirty="0"/>
              <a:t>Using RTTOV as the observation operator for </a:t>
            </a:r>
            <a:r>
              <a:rPr lang="en-GB" dirty="0" err="1"/>
              <a:t>reflectivities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4E28C-BCDD-1686-094C-CCCC100A9F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F61DC8-46D9-7733-9FD8-1047F7E1F0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456" b="86613"/>
          <a:stretch>
            <a:fillRect/>
          </a:stretch>
        </p:blipFill>
        <p:spPr>
          <a:xfrm>
            <a:off x="972905" y="5406883"/>
            <a:ext cx="2447848" cy="784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B44585-3272-AE04-E0FE-9F0674E4D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3895" y="849211"/>
            <a:ext cx="7761259" cy="566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6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6F1F-B0A7-5934-C6C7-5E48D4A8A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EarthCARE</a:t>
            </a:r>
            <a:r>
              <a:rPr lang="en-GB" dirty="0"/>
              <a:t> CPR assimilation at JMA (Yasutaka Ikuta)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2B7AC-4B03-940F-0A40-EB96DB065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2" y="741610"/>
            <a:ext cx="10549260" cy="611638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Microphysical improvements were required to simulate CPR well: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Doppler velocities exhibit fine scale structure: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Experimental assimilation of reflectivity and Doppler into the regional model:</a:t>
            </a:r>
          </a:p>
          <a:p>
            <a:pPr lvl="1"/>
            <a:r>
              <a:rPr lang="en-GB" dirty="0"/>
              <a:t> working, albeit limited impact on precipitation forecasts</a:t>
            </a:r>
          </a:p>
          <a:p>
            <a:r>
              <a:rPr lang="en-GB" dirty="0">
                <a:solidFill>
                  <a:srgbClr val="FF0000"/>
                </a:solidFill>
              </a:rPr>
              <a:t>Presentation on Friday from Kozo Okamoto</a:t>
            </a:r>
            <a:r>
              <a:rPr lang="en-GB" dirty="0"/>
              <a:t>, or see:</a:t>
            </a:r>
          </a:p>
          <a:p>
            <a:pPr lvl="1"/>
            <a:r>
              <a:rPr lang="en-GB" dirty="0">
                <a:hlinkClick r:id="rId2"/>
              </a:rPr>
              <a:t>https://www.eorc.jaxa.jp/EARTHCARE/event/ws2025/program-data/H316_ikuta.pdf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C1C2D-798D-087E-975A-920417AF27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68797CC-0C82-207C-384D-11BC14BA0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153" y="1088709"/>
            <a:ext cx="7556500" cy="11303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2F7A2E-1570-43B8-32AC-43D72B535497}"/>
              </a:ext>
            </a:extLst>
          </p:cNvPr>
          <p:cNvSpPr txBox="1"/>
          <p:nvPr/>
        </p:nvSpPr>
        <p:spPr>
          <a:xfrm>
            <a:off x="9854478" y="1306356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CPR reflectivity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A8E6475-6953-35D6-C2B4-2603C8EA2E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95"/>
          <a:stretch>
            <a:fillRect/>
          </a:stretch>
        </p:blipFill>
        <p:spPr>
          <a:xfrm>
            <a:off x="5721592" y="2566108"/>
            <a:ext cx="3225800" cy="25766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03A706D-CA09-FF13-B811-EDCF1C202792}"/>
              </a:ext>
            </a:extLst>
          </p:cNvPr>
          <p:cNvSpPr txBox="1"/>
          <p:nvPr/>
        </p:nvSpPr>
        <p:spPr>
          <a:xfrm>
            <a:off x="9071214" y="3015735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CPR Doppler velocity </a:t>
            </a:r>
          </a:p>
        </p:txBody>
      </p:sp>
    </p:spTree>
    <p:extLst>
      <p:ext uri="{BB962C8B-B14F-4D97-AF65-F5344CB8AC3E}">
        <p14:creationId xmlns:p14="http://schemas.microsoft.com/office/powerpoint/2010/main" val="3872168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F067-186F-DD0E-87C4-DEDA119FB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WIVERN – inspiration for the fusion of active-passive sensors?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BD9E1-2565-68AB-244F-79C5DF5AF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381" y="828557"/>
            <a:ext cx="5346700" cy="5876006"/>
          </a:xfrm>
        </p:spPr>
        <p:txBody>
          <a:bodyPr>
            <a:normAutofit/>
          </a:bodyPr>
          <a:lstStyle/>
          <a:p>
            <a:r>
              <a:rPr lang="en-GB" dirty="0"/>
              <a:t>Wind Velocity Radar Nephoscope</a:t>
            </a:r>
          </a:p>
          <a:p>
            <a:pPr lvl="1"/>
            <a:r>
              <a:rPr lang="en-GB" dirty="0"/>
              <a:t>Selected by ESA as the 11</a:t>
            </a:r>
            <a:r>
              <a:rPr lang="en-GB" baseline="30000" dirty="0"/>
              <a:t>th</a:t>
            </a:r>
            <a:r>
              <a:rPr lang="en-GB" dirty="0"/>
              <a:t> Earth Explorer mission</a:t>
            </a:r>
          </a:p>
          <a:p>
            <a:pPr lvl="1"/>
            <a:r>
              <a:rPr lang="en-GB" dirty="0"/>
              <a:t>Conically scanning W-band Doppler radar</a:t>
            </a:r>
          </a:p>
          <a:p>
            <a:pPr lvl="2"/>
            <a:r>
              <a:rPr lang="en-GB" dirty="0"/>
              <a:t>Large antenna (3m):</a:t>
            </a:r>
          </a:p>
          <a:p>
            <a:pPr lvl="3"/>
            <a:r>
              <a:rPr lang="en-GB" dirty="0"/>
              <a:t>High horizontal resolution – approx. 1 km around the scan</a:t>
            </a:r>
          </a:p>
          <a:p>
            <a:pPr lvl="2"/>
            <a:r>
              <a:rPr lang="en-GB" dirty="0"/>
              <a:t>Doppler returns from hydrometeors:</a:t>
            </a:r>
          </a:p>
          <a:p>
            <a:pPr lvl="3"/>
            <a:r>
              <a:rPr lang="en-GB" dirty="0"/>
              <a:t>3D wind and precipitation</a:t>
            </a:r>
          </a:p>
          <a:p>
            <a:pPr lvl="2"/>
            <a:r>
              <a:rPr lang="en-GB" dirty="0"/>
              <a:t>Passive 94 GHz TB from the “noise” measurements</a:t>
            </a:r>
          </a:p>
          <a:p>
            <a:pPr lvl="3"/>
            <a:r>
              <a:rPr lang="en-GB" dirty="0"/>
              <a:t>v and h polarisations</a:t>
            </a:r>
          </a:p>
          <a:p>
            <a:pPr lvl="1"/>
            <a:r>
              <a:rPr lang="en-GB" dirty="0"/>
              <a:t>RTTOV simulator is built to provide both TB and reflectivity in one simulation – “WIVERN mode”</a:t>
            </a:r>
          </a:p>
          <a:p>
            <a:pPr lvl="2"/>
            <a:r>
              <a:rPr lang="en-GB" dirty="0"/>
              <a:t>Need to add Doppler support too</a:t>
            </a:r>
          </a:p>
          <a:p>
            <a:pPr lvl="2"/>
            <a:r>
              <a:rPr lang="en-GB" dirty="0"/>
              <a:t>Ensures micro/</a:t>
            </a:r>
            <a:r>
              <a:rPr lang="en-GB" dirty="0" err="1"/>
              <a:t>macrophysical</a:t>
            </a:r>
            <a:r>
              <a:rPr lang="en-GB" dirty="0"/>
              <a:t> consistency in forward modelling</a:t>
            </a:r>
          </a:p>
          <a:p>
            <a:pPr lvl="1"/>
            <a:r>
              <a:rPr lang="en-GB" dirty="0">
                <a:solidFill>
                  <a:srgbClr val="FF0000"/>
                </a:solidFill>
              </a:rPr>
              <a:t>Alessandro Battaglia presentation, Thursday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094FB-9315-466A-9640-ED9250B43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3472CE-4BAF-519E-EB90-07BC64AA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780" y="1412594"/>
            <a:ext cx="5346700" cy="2667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08EBC0-2691-550E-6514-C2B919B3901A}"/>
              </a:ext>
            </a:extLst>
          </p:cNvPr>
          <p:cNvSpPr txBox="1"/>
          <p:nvPr/>
        </p:nvSpPr>
        <p:spPr>
          <a:xfrm>
            <a:off x="6333919" y="4177975"/>
            <a:ext cx="53467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Source: WIVERN presentation at ESA User Consultation meeting</a:t>
            </a:r>
          </a:p>
          <a:p>
            <a:r>
              <a:rPr lang="en-GB" sz="1400" dirty="0">
                <a:hlinkClick r:id="rId3"/>
              </a:rPr>
              <a:t>https://www.esa.int/ESA_Multimedia/Videos/2025/07/EE11_User_Consultation_Meeting_2025_WIVERN_Science_Part_1_Technology/(lang)/en</a:t>
            </a:r>
            <a:endParaRPr lang="en-GB" sz="1400" dirty="0"/>
          </a:p>
          <a:p>
            <a:endParaRPr lang="en-GB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42FA07-2367-7B8D-E845-D6F6CA5C6657}"/>
              </a:ext>
            </a:extLst>
          </p:cNvPr>
          <p:cNvSpPr/>
          <p:nvPr/>
        </p:nvSpPr>
        <p:spPr>
          <a:xfrm>
            <a:off x="10833904" y="1169043"/>
            <a:ext cx="1026000" cy="891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96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EB85D-ADFF-C5EF-B04B-8D702FE62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E2C8C018-435E-47B9-E6FF-BF702FEFF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5990" y="83042"/>
            <a:ext cx="77087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4B0A165E-8BC9-F582-C958-BEA0534CB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98962" y="86904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meteo-spatiale.fr : aller plus loin">
            <a:extLst>
              <a:ext uri="{FF2B5EF4-FFF2-40B4-BE49-F238E27FC236}">
                <a16:creationId xmlns:a16="http://schemas.microsoft.com/office/drawing/2014/main" id="{542FEB69-8340-0067-79BC-FC81DB776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6729" y="83042"/>
            <a:ext cx="165405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ceHolder 2">
            <a:extLst>
              <a:ext uri="{FF2B5EF4-FFF2-40B4-BE49-F238E27FC236}">
                <a16:creationId xmlns:a16="http://schemas.microsoft.com/office/drawing/2014/main" id="{43002316-B0B5-CB20-910E-A457D4718E67}"/>
              </a:ext>
            </a:extLst>
          </p:cNvPr>
          <p:cNvSpPr txBox="1">
            <a:spLocks/>
          </p:cNvSpPr>
          <p:nvPr/>
        </p:nvSpPr>
        <p:spPr>
          <a:xfrm>
            <a:off x="288938" y="293846"/>
            <a:ext cx="6483652" cy="612471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795" indent="-10795" algn="l">
              <a:spcBef>
                <a:spcPts val="972"/>
              </a:spcBef>
            </a:pPr>
            <a:r>
              <a:rPr lang="en-US" sz="2400" b="1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OSSE simulated </a:t>
            </a:r>
            <a:r>
              <a:rPr lang="en-US" sz="2400" b="1" spc="-1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</a:t>
            </a:r>
            <a:r>
              <a:rPr lang="en-US" sz="2400" b="1" spc="-1" noProof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mpact</a:t>
            </a:r>
            <a:r>
              <a:rPr lang="en-US" sz="2400" b="1" spc="-1" noProof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of WIVERN in ARPEGE: focus on the 94GHz v-pol brightness temperature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AC5C722-41D6-E3BA-19D5-8E78C6E5F0D3}"/>
              </a:ext>
            </a:extLst>
          </p:cNvPr>
          <p:cNvSpPr/>
          <p:nvPr/>
        </p:nvSpPr>
        <p:spPr>
          <a:xfrm>
            <a:off x="9202994" y="6263015"/>
            <a:ext cx="776748" cy="380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56C86B7-C390-E4D0-C593-B8CE2BD04DCC}"/>
              </a:ext>
            </a:extLst>
          </p:cNvPr>
          <p:cNvSpPr/>
          <p:nvPr/>
        </p:nvSpPr>
        <p:spPr>
          <a:xfrm>
            <a:off x="9303756" y="6263015"/>
            <a:ext cx="528502" cy="281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45741B72-0B84-9C4F-8B38-0AC2383E188D}"/>
              </a:ext>
            </a:extLst>
          </p:cNvPr>
          <p:cNvSpPr txBox="1"/>
          <p:nvPr/>
        </p:nvSpPr>
        <p:spPr>
          <a:xfrm>
            <a:off x="6096000" y="1006422"/>
            <a:ext cx="536887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F0"/>
                </a:solidFill>
                <a:latin typeface="Calibri"/>
                <a:cs typeface="Calibri"/>
              </a:rPr>
              <a:t>OSSE estimation of the change in RMSE, due to the assimilation of the 94 GHz brightness temperature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1FEC55-E805-D81A-6434-446E65770D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0964" y="2126121"/>
            <a:ext cx="6626905" cy="393351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47B1ACD-B705-548D-7A48-74C38AF801FC}"/>
              </a:ext>
            </a:extLst>
          </p:cNvPr>
          <p:cNvSpPr txBox="1"/>
          <p:nvPr/>
        </p:nvSpPr>
        <p:spPr>
          <a:xfrm>
            <a:off x="455367" y="4871880"/>
            <a:ext cx="4692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 Difficulty to assimilate a single channel in all-sky conditions</a:t>
            </a:r>
          </a:p>
          <a:p>
            <a:r>
              <a:rPr lang="en-GB" dirty="0"/>
              <a:t>- Only over a 2-week period: the impact will likely be neutral if over a longer period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29F4517-887F-7547-4106-59F250B220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75" y="2017680"/>
            <a:ext cx="5050411" cy="252935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C43A7F7-DBD0-E518-6BDB-72A47005A42F}"/>
              </a:ext>
            </a:extLst>
          </p:cNvPr>
          <p:cNvSpPr txBox="1"/>
          <p:nvPr/>
        </p:nvSpPr>
        <p:spPr>
          <a:xfrm>
            <a:off x="1484604" y="1231166"/>
            <a:ext cx="227655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F0"/>
                </a:solidFill>
                <a:latin typeface="Calibri"/>
                <a:cs typeface="Calibri"/>
              </a:rPr>
              <a:t>Error model: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FAA705E-07F5-C6C7-2A96-2BE5E80BA95E}"/>
              </a:ext>
            </a:extLst>
          </p:cNvPr>
          <p:cNvSpPr txBox="1"/>
          <p:nvPr/>
        </p:nvSpPr>
        <p:spPr>
          <a:xfrm>
            <a:off x="2539845" y="6462409"/>
            <a:ext cx="821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Credit: N. Sasso, M. Borderies, P. Chambon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74B178-EC8D-70F6-B1D5-B144FC200931}"/>
              </a:ext>
            </a:extLst>
          </p:cNvPr>
          <p:cNvSpPr txBox="1"/>
          <p:nvPr/>
        </p:nvSpPr>
        <p:spPr>
          <a:xfrm>
            <a:off x="8981772" y="6158024"/>
            <a:ext cx="2294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Blue = reduced error</a:t>
            </a:r>
          </a:p>
        </p:txBody>
      </p:sp>
    </p:spTree>
    <p:extLst>
      <p:ext uri="{BB962C8B-B14F-4D97-AF65-F5344CB8AC3E}">
        <p14:creationId xmlns:p14="http://schemas.microsoft.com/office/powerpoint/2010/main" val="618153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B12CBC53-B909-4242-A340-88DD1E30CF88}"/>
              </a:ext>
            </a:extLst>
          </p:cNvPr>
          <p:cNvSpPr/>
          <p:nvPr/>
        </p:nvSpPr>
        <p:spPr>
          <a:xfrm>
            <a:off x="10537661" y="5575517"/>
            <a:ext cx="826723" cy="75379"/>
          </a:xfrm>
          <a:custGeom>
            <a:avLst/>
            <a:gdLst>
              <a:gd name="connsiteX0" fmla="*/ 0 w 559558"/>
              <a:gd name="connsiteY0" fmla="*/ 95534 h 137199"/>
              <a:gd name="connsiteX1" fmla="*/ 136477 w 559558"/>
              <a:gd name="connsiteY1" fmla="*/ 27295 h 137199"/>
              <a:gd name="connsiteX2" fmla="*/ 191068 w 559558"/>
              <a:gd name="connsiteY2" fmla="*/ 136477 h 137199"/>
              <a:gd name="connsiteX3" fmla="*/ 286603 w 559558"/>
              <a:gd name="connsiteY3" fmla="*/ 0 h 137199"/>
              <a:gd name="connsiteX4" fmla="*/ 382137 w 559558"/>
              <a:gd name="connsiteY4" fmla="*/ 136477 h 137199"/>
              <a:gd name="connsiteX5" fmla="*/ 491319 w 559558"/>
              <a:gd name="connsiteY5" fmla="*/ 54591 h 137199"/>
              <a:gd name="connsiteX6" fmla="*/ 559558 w 559558"/>
              <a:gd name="connsiteY6" fmla="*/ 68238 h 137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558" h="137199">
                <a:moveTo>
                  <a:pt x="0" y="95534"/>
                </a:moveTo>
                <a:cubicBezTo>
                  <a:pt x="52316" y="58002"/>
                  <a:pt x="104632" y="20471"/>
                  <a:pt x="136477" y="27295"/>
                </a:cubicBezTo>
                <a:cubicBezTo>
                  <a:pt x="168322" y="34119"/>
                  <a:pt x="166047" y="141026"/>
                  <a:pt x="191068" y="136477"/>
                </a:cubicBezTo>
                <a:cubicBezTo>
                  <a:pt x="216089" y="131928"/>
                  <a:pt x="254758" y="0"/>
                  <a:pt x="286603" y="0"/>
                </a:cubicBezTo>
                <a:cubicBezTo>
                  <a:pt x="318448" y="0"/>
                  <a:pt x="348018" y="127379"/>
                  <a:pt x="382137" y="136477"/>
                </a:cubicBezTo>
                <a:cubicBezTo>
                  <a:pt x="416256" y="145575"/>
                  <a:pt x="461749" y="65964"/>
                  <a:pt x="491319" y="54591"/>
                </a:cubicBezTo>
                <a:cubicBezTo>
                  <a:pt x="520889" y="43218"/>
                  <a:pt x="540223" y="55728"/>
                  <a:pt x="559558" y="68238"/>
                </a:cubicBezTo>
              </a:path>
            </a:pathLst>
          </a:custGeom>
          <a:noFill/>
          <a:ln w="5715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438F42-29F8-48F7-A1F9-0B66F8732F27}"/>
              </a:ext>
            </a:extLst>
          </p:cNvPr>
          <p:cNvSpPr/>
          <p:nvPr/>
        </p:nvSpPr>
        <p:spPr>
          <a:xfrm>
            <a:off x="989789" y="6205138"/>
            <a:ext cx="1469639" cy="3640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TextBox 112"/>
          <p:cNvSpPr txBox="1"/>
          <p:nvPr/>
        </p:nvSpPr>
        <p:spPr>
          <a:xfrm rot="19364388">
            <a:off x="6687425" y="1133443"/>
            <a:ext cx="76575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600" dirty="0" err="1">
                <a:solidFill>
                  <a:srgbClr val="00B050"/>
                </a:solidFill>
                <a:latin typeface="Arial"/>
              </a:rPr>
              <a:t>Precip</a:t>
            </a:r>
            <a:endParaRPr lang="en-GB" sz="1600" dirty="0">
              <a:solidFill>
                <a:srgbClr val="00B050"/>
              </a:solidFill>
              <a:latin typeface="Arial"/>
            </a:endParaRPr>
          </a:p>
        </p:txBody>
      </p:sp>
      <p:sp>
        <p:nvSpPr>
          <p:cNvPr id="114" name="TextBox 113"/>
          <p:cNvSpPr txBox="1"/>
          <p:nvPr/>
        </p:nvSpPr>
        <p:spPr>
          <a:xfrm rot="19325415">
            <a:off x="6258583" y="1183177"/>
            <a:ext cx="74788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600" dirty="0">
                <a:solidFill>
                  <a:srgbClr val="FFC000"/>
                </a:solidFill>
                <a:latin typeface="Arial"/>
              </a:rPr>
              <a:t>Cloud</a:t>
            </a:r>
            <a:r>
              <a:rPr lang="en-GB" sz="1600" dirty="0">
                <a:latin typeface="Arial"/>
              </a:rPr>
              <a:t> </a:t>
            </a:r>
          </a:p>
        </p:txBody>
      </p:sp>
      <p:sp>
        <p:nvSpPr>
          <p:cNvPr id="297" name="TextBox 296"/>
          <p:cNvSpPr txBox="1"/>
          <p:nvPr/>
        </p:nvSpPr>
        <p:spPr>
          <a:xfrm rot="19364388">
            <a:off x="7172031" y="1137507"/>
            <a:ext cx="657346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600" dirty="0">
                <a:solidFill>
                  <a:srgbClr val="FFC000"/>
                </a:solidFill>
                <a:latin typeface="Arial"/>
              </a:rPr>
              <a:t>Lidar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709825" y="1632242"/>
            <a:ext cx="120143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particles, lighter </a:t>
            </a:r>
            <a:r>
              <a:rPr lang="en-GB" sz="1200" err="1">
                <a:latin typeface="Arial"/>
              </a:rPr>
              <a:t>precip</a:t>
            </a:r>
            <a:r>
              <a:rPr lang="en-GB" sz="1200">
                <a:latin typeface="Arial"/>
              </a:rPr>
              <a:t>.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8248675" y="6029565"/>
            <a:ext cx="149592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600" b="1">
                <a:solidFill>
                  <a:srgbClr val="00B050"/>
                </a:solidFill>
                <a:latin typeface="Arial"/>
              </a:rPr>
              <a:t>Ground radar</a:t>
            </a:r>
          </a:p>
        </p:txBody>
      </p:sp>
      <p:grpSp>
        <p:nvGrpSpPr>
          <p:cNvPr id="260" name="Group 259"/>
          <p:cNvGrpSpPr/>
          <p:nvPr/>
        </p:nvGrpSpPr>
        <p:grpSpPr>
          <a:xfrm>
            <a:off x="9450017" y="726436"/>
            <a:ext cx="1057371" cy="3695009"/>
            <a:chOff x="9630345" y="276422"/>
            <a:chExt cx="1057646" cy="3695971"/>
          </a:xfrm>
        </p:grpSpPr>
        <p:sp>
          <p:nvSpPr>
            <p:cNvPr id="10" name="Rectangle 9"/>
            <p:cNvSpPr/>
            <p:nvPr/>
          </p:nvSpPr>
          <p:spPr>
            <a:xfrm>
              <a:off x="10253628" y="1092853"/>
              <a:ext cx="356472" cy="2879540"/>
            </a:xfrm>
            <a:custGeom>
              <a:avLst/>
              <a:gdLst>
                <a:gd name="connsiteX0" fmla="*/ 0 w 356472"/>
                <a:gd name="connsiteY0" fmla="*/ 0 h 3086668"/>
                <a:gd name="connsiteX1" fmla="*/ 356472 w 356472"/>
                <a:gd name="connsiteY1" fmla="*/ 0 h 3086668"/>
                <a:gd name="connsiteX2" fmla="*/ 356472 w 356472"/>
                <a:gd name="connsiteY2" fmla="*/ 3086668 h 3086668"/>
                <a:gd name="connsiteX3" fmla="*/ 0 w 356472"/>
                <a:gd name="connsiteY3" fmla="*/ 3086668 h 3086668"/>
                <a:gd name="connsiteX4" fmla="*/ 0 w 356472"/>
                <a:gd name="connsiteY4" fmla="*/ 0 h 3086668"/>
                <a:gd name="connsiteX0" fmla="*/ 2894 w 356472"/>
                <a:gd name="connsiteY0" fmla="*/ 127322 h 3086668"/>
                <a:gd name="connsiteX1" fmla="*/ 356472 w 356472"/>
                <a:gd name="connsiteY1" fmla="*/ 0 h 3086668"/>
                <a:gd name="connsiteX2" fmla="*/ 356472 w 356472"/>
                <a:gd name="connsiteY2" fmla="*/ 3086668 h 3086668"/>
                <a:gd name="connsiteX3" fmla="*/ 0 w 356472"/>
                <a:gd name="connsiteY3" fmla="*/ 3086668 h 3086668"/>
                <a:gd name="connsiteX4" fmla="*/ 2894 w 356472"/>
                <a:gd name="connsiteY4" fmla="*/ 127322 h 308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472" h="3086668">
                  <a:moveTo>
                    <a:pt x="2894" y="127322"/>
                  </a:moveTo>
                  <a:lnTo>
                    <a:pt x="356472" y="0"/>
                  </a:lnTo>
                  <a:lnTo>
                    <a:pt x="356472" y="3086668"/>
                  </a:lnTo>
                  <a:lnTo>
                    <a:pt x="0" y="3086668"/>
                  </a:lnTo>
                  <a:cubicBezTo>
                    <a:pt x="965" y="2100219"/>
                    <a:pt x="1929" y="1113771"/>
                    <a:pt x="2894" y="12732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9630345" y="1092851"/>
              <a:ext cx="625410" cy="1567643"/>
            </a:xfrm>
            <a:custGeom>
              <a:avLst/>
              <a:gdLst>
                <a:gd name="connsiteX0" fmla="*/ 0 w 623283"/>
                <a:gd name="connsiteY0" fmla="*/ 0 h 1637732"/>
                <a:gd name="connsiteX1" fmla="*/ 623283 w 623283"/>
                <a:gd name="connsiteY1" fmla="*/ 0 h 1637732"/>
                <a:gd name="connsiteX2" fmla="*/ 623283 w 623283"/>
                <a:gd name="connsiteY2" fmla="*/ 1637732 h 1637732"/>
                <a:gd name="connsiteX3" fmla="*/ 0 w 623283"/>
                <a:gd name="connsiteY3" fmla="*/ 1637732 h 1637732"/>
                <a:gd name="connsiteX4" fmla="*/ 0 w 623283"/>
                <a:gd name="connsiteY4" fmla="*/ 0 h 1637732"/>
                <a:gd name="connsiteX0" fmla="*/ 0 w 623283"/>
                <a:gd name="connsiteY0" fmla="*/ 0 h 1637732"/>
                <a:gd name="connsiteX1" fmla="*/ 459511 w 623283"/>
                <a:gd name="connsiteY1" fmla="*/ 0 h 1637732"/>
                <a:gd name="connsiteX2" fmla="*/ 623283 w 623283"/>
                <a:gd name="connsiteY2" fmla="*/ 0 h 1637732"/>
                <a:gd name="connsiteX3" fmla="*/ 623283 w 623283"/>
                <a:gd name="connsiteY3" fmla="*/ 1637732 h 1637732"/>
                <a:gd name="connsiteX4" fmla="*/ 0 w 623283"/>
                <a:gd name="connsiteY4" fmla="*/ 1637732 h 1637732"/>
                <a:gd name="connsiteX5" fmla="*/ 0 w 623283"/>
                <a:gd name="connsiteY5" fmla="*/ 0 h 1637732"/>
                <a:gd name="connsiteX0" fmla="*/ 0 w 623283"/>
                <a:gd name="connsiteY0" fmla="*/ 0 h 1637732"/>
                <a:gd name="connsiteX1" fmla="*/ 473159 w 623283"/>
                <a:gd name="connsiteY1" fmla="*/ 191069 h 1637732"/>
                <a:gd name="connsiteX2" fmla="*/ 623283 w 623283"/>
                <a:gd name="connsiteY2" fmla="*/ 0 h 1637732"/>
                <a:gd name="connsiteX3" fmla="*/ 623283 w 623283"/>
                <a:gd name="connsiteY3" fmla="*/ 1637732 h 1637732"/>
                <a:gd name="connsiteX4" fmla="*/ 0 w 623283"/>
                <a:gd name="connsiteY4" fmla="*/ 1637732 h 1637732"/>
                <a:gd name="connsiteX5" fmla="*/ 0 w 623283"/>
                <a:gd name="connsiteY5" fmla="*/ 0 h 1637732"/>
                <a:gd name="connsiteX0" fmla="*/ 0 w 623283"/>
                <a:gd name="connsiteY0" fmla="*/ 0 h 1637732"/>
                <a:gd name="connsiteX1" fmla="*/ 473159 w 623283"/>
                <a:gd name="connsiteY1" fmla="*/ 191069 h 1637732"/>
                <a:gd name="connsiteX2" fmla="*/ 616459 w 623283"/>
                <a:gd name="connsiteY2" fmla="*/ 129654 h 1637732"/>
                <a:gd name="connsiteX3" fmla="*/ 623283 w 623283"/>
                <a:gd name="connsiteY3" fmla="*/ 1637732 h 1637732"/>
                <a:gd name="connsiteX4" fmla="*/ 0 w 623283"/>
                <a:gd name="connsiteY4" fmla="*/ 1637732 h 1637732"/>
                <a:gd name="connsiteX5" fmla="*/ 0 w 623283"/>
                <a:gd name="connsiteY5" fmla="*/ 0 h 1637732"/>
                <a:gd name="connsiteX0" fmla="*/ 0 w 623283"/>
                <a:gd name="connsiteY0" fmla="*/ 0 h 1637732"/>
                <a:gd name="connsiteX1" fmla="*/ 473159 w 623283"/>
                <a:gd name="connsiteY1" fmla="*/ 191069 h 1637732"/>
                <a:gd name="connsiteX2" fmla="*/ 622247 w 623283"/>
                <a:gd name="connsiteY2" fmla="*/ 126761 h 1637732"/>
                <a:gd name="connsiteX3" fmla="*/ 623283 w 623283"/>
                <a:gd name="connsiteY3" fmla="*/ 1637732 h 1637732"/>
                <a:gd name="connsiteX4" fmla="*/ 0 w 623283"/>
                <a:gd name="connsiteY4" fmla="*/ 1637732 h 1637732"/>
                <a:gd name="connsiteX5" fmla="*/ 0 w 623283"/>
                <a:gd name="connsiteY5" fmla="*/ 0 h 1637732"/>
                <a:gd name="connsiteX0" fmla="*/ 0 w 625410"/>
                <a:gd name="connsiteY0" fmla="*/ 0 h 1637732"/>
                <a:gd name="connsiteX1" fmla="*/ 473159 w 625410"/>
                <a:gd name="connsiteY1" fmla="*/ 191069 h 1637732"/>
                <a:gd name="connsiteX2" fmla="*/ 624898 w 625410"/>
                <a:gd name="connsiteY2" fmla="*/ 129412 h 1637732"/>
                <a:gd name="connsiteX3" fmla="*/ 623283 w 625410"/>
                <a:gd name="connsiteY3" fmla="*/ 1637732 h 1637732"/>
                <a:gd name="connsiteX4" fmla="*/ 0 w 625410"/>
                <a:gd name="connsiteY4" fmla="*/ 1637732 h 1637732"/>
                <a:gd name="connsiteX5" fmla="*/ 0 w 625410"/>
                <a:gd name="connsiteY5" fmla="*/ 0 h 1637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5410" h="1637732">
                  <a:moveTo>
                    <a:pt x="0" y="0"/>
                  </a:moveTo>
                  <a:lnTo>
                    <a:pt x="473159" y="191069"/>
                  </a:lnTo>
                  <a:lnTo>
                    <a:pt x="624898" y="129412"/>
                  </a:lnTo>
                  <a:cubicBezTo>
                    <a:pt x="627173" y="632105"/>
                    <a:pt x="621008" y="1135039"/>
                    <a:pt x="623283" y="1637732"/>
                  </a:cubicBezTo>
                  <a:lnTo>
                    <a:pt x="0" y="163773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738445" y="276422"/>
              <a:ext cx="949546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457200">
                <a:defRPr/>
              </a:pPr>
              <a:r>
                <a:rPr lang="en-GB" sz="1600" b="1" dirty="0">
                  <a:solidFill>
                    <a:srgbClr val="FFC000"/>
                  </a:solidFill>
                  <a:latin typeface="Arial"/>
                </a:rPr>
                <a:t>Infrared</a:t>
              </a:r>
            </a:p>
          </p:txBody>
        </p:sp>
        <p:cxnSp>
          <p:nvCxnSpPr>
            <p:cNvPr id="233" name="Straight Connector 232"/>
            <p:cNvCxnSpPr/>
            <p:nvPr/>
          </p:nvCxnSpPr>
          <p:spPr>
            <a:xfrm>
              <a:off x="9642067" y="1440724"/>
              <a:ext cx="97194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/>
            <p:nvPr/>
          </p:nvCxnSpPr>
          <p:spPr>
            <a:xfrm>
              <a:off x="9630345" y="1934318"/>
              <a:ext cx="97194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>
              <a:off x="9630345" y="2467821"/>
              <a:ext cx="97194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>
              <a:off x="10275656" y="3088197"/>
              <a:ext cx="31695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>
              <a:off x="10269579" y="3786203"/>
              <a:ext cx="31695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4" name="Straight Connector 203"/>
          <p:cNvCxnSpPr/>
          <p:nvPr/>
        </p:nvCxnSpPr>
        <p:spPr>
          <a:xfrm>
            <a:off x="6575718" y="3146234"/>
            <a:ext cx="25153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4" name="Group 243"/>
          <p:cNvGrpSpPr/>
          <p:nvPr/>
        </p:nvGrpSpPr>
        <p:grpSpPr>
          <a:xfrm>
            <a:off x="2850367" y="766501"/>
            <a:ext cx="3173234" cy="5680504"/>
            <a:chOff x="2821567" y="316498"/>
            <a:chExt cx="3174061" cy="5681984"/>
          </a:xfrm>
        </p:grpSpPr>
        <p:sp>
          <p:nvSpPr>
            <p:cNvPr id="159" name="Rectangle 14"/>
            <p:cNvSpPr/>
            <p:nvPr/>
          </p:nvSpPr>
          <p:spPr>
            <a:xfrm>
              <a:off x="3432606" y="1087841"/>
              <a:ext cx="613688" cy="4905630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53684 w 520888"/>
                <a:gd name="connsiteY1" fmla="*/ 6251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53684" y="62518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22" name="Rectangle 14"/>
            <p:cNvSpPr/>
            <p:nvPr/>
          </p:nvSpPr>
          <p:spPr>
            <a:xfrm>
              <a:off x="4876321" y="1087842"/>
              <a:ext cx="612449" cy="2889508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2691 w 520888"/>
                <a:gd name="connsiteY1" fmla="*/ 78617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55927 w 520888"/>
                <a:gd name="connsiteY1" fmla="*/ 122374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55927" y="122374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26" name="Rectangle 14"/>
            <p:cNvSpPr/>
            <p:nvPr/>
          </p:nvSpPr>
          <p:spPr>
            <a:xfrm>
              <a:off x="4162835" y="1092852"/>
              <a:ext cx="613688" cy="4905630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53684 w 520888"/>
                <a:gd name="connsiteY1" fmla="*/ 6251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53684" y="62518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818976" y="636176"/>
              <a:ext cx="1176652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457200">
                <a:defRPr/>
              </a:pPr>
              <a:r>
                <a:rPr lang="en-GB" sz="1600" b="1" dirty="0">
                  <a:solidFill>
                    <a:srgbClr val="00B050"/>
                  </a:solidFill>
                  <a:latin typeface="Arial"/>
                </a:rPr>
                <a:t>high-freq.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3283752" y="316498"/>
              <a:ext cx="2055907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457200">
                <a:defRPr/>
              </a:pPr>
              <a:r>
                <a:rPr lang="en-GB" sz="1600" b="1" dirty="0">
                  <a:solidFill>
                    <a:srgbClr val="00B050"/>
                  </a:solidFill>
                  <a:latin typeface="Arial"/>
                </a:rPr>
                <a:t>Passive Microwave</a:t>
              </a: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4206113" y="636176"/>
              <a:ext cx="596792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457200">
                <a:defRPr/>
              </a:pPr>
              <a:r>
                <a:rPr lang="en-GB" sz="1600" b="1" dirty="0">
                  <a:solidFill>
                    <a:srgbClr val="FFC000"/>
                  </a:solidFill>
                  <a:latin typeface="Arial"/>
                </a:rPr>
                <a:t>low-</a:t>
              </a: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2821567" y="639311"/>
              <a:ext cx="1384546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457200">
                <a:defRPr/>
              </a:pPr>
              <a:r>
                <a:rPr lang="en-GB" sz="1600" b="1">
                  <a:solidFill>
                    <a:srgbClr val="00B050"/>
                  </a:solidFill>
                  <a:latin typeface="Arial"/>
                </a:rPr>
                <a:t>T-sounding</a:t>
              </a:r>
            </a:p>
          </p:txBody>
        </p:sp>
        <p:cxnSp>
          <p:nvCxnSpPr>
            <p:cNvPr id="191" name="Straight Connector 190"/>
            <p:cNvCxnSpPr/>
            <p:nvPr/>
          </p:nvCxnSpPr>
          <p:spPr>
            <a:xfrm>
              <a:off x="3432606" y="1640503"/>
              <a:ext cx="61368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/>
            <p:cNvCxnSpPr/>
            <p:nvPr/>
          </p:nvCxnSpPr>
          <p:spPr>
            <a:xfrm>
              <a:off x="3451313" y="2912407"/>
              <a:ext cx="61368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/>
            <p:cNvCxnSpPr/>
            <p:nvPr/>
          </p:nvCxnSpPr>
          <p:spPr>
            <a:xfrm>
              <a:off x="3451313" y="4046358"/>
              <a:ext cx="61368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/>
            <p:cNvCxnSpPr/>
            <p:nvPr/>
          </p:nvCxnSpPr>
          <p:spPr>
            <a:xfrm>
              <a:off x="3432606" y="5735893"/>
              <a:ext cx="61368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" name="Rectangle 9"/>
          <p:cNvSpPr/>
          <p:nvPr/>
        </p:nvSpPr>
        <p:spPr>
          <a:xfrm>
            <a:off x="2077580" y="1531181"/>
            <a:ext cx="356379" cy="4910815"/>
          </a:xfrm>
          <a:custGeom>
            <a:avLst/>
            <a:gdLst>
              <a:gd name="connsiteX0" fmla="*/ 0 w 356472"/>
              <a:gd name="connsiteY0" fmla="*/ 0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0 w 356472"/>
              <a:gd name="connsiteY4" fmla="*/ 0 h 3086668"/>
              <a:gd name="connsiteX0" fmla="*/ 2894 w 356472"/>
              <a:gd name="connsiteY0" fmla="*/ 127322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2894 w 356472"/>
              <a:gd name="connsiteY4" fmla="*/ 127322 h 3086668"/>
              <a:gd name="connsiteX0" fmla="*/ 9718 w 356472"/>
              <a:gd name="connsiteY0" fmla="*/ 75571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9718 w 356472"/>
              <a:gd name="connsiteY4" fmla="*/ 75571 h 3086668"/>
              <a:gd name="connsiteX0" fmla="*/ 9718 w 356472"/>
              <a:gd name="connsiteY0" fmla="*/ 75571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9718 w 356472"/>
              <a:gd name="connsiteY4" fmla="*/ 75571 h 3086668"/>
              <a:gd name="connsiteX0" fmla="*/ 17669 w 356472"/>
              <a:gd name="connsiteY0" fmla="*/ 60546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17669 w 356472"/>
              <a:gd name="connsiteY4" fmla="*/ 60546 h 3086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472" h="3086668">
                <a:moveTo>
                  <a:pt x="17669" y="60546"/>
                </a:moveTo>
                <a:lnTo>
                  <a:pt x="356472" y="0"/>
                </a:lnTo>
                <a:lnTo>
                  <a:pt x="356472" y="3086668"/>
                </a:lnTo>
                <a:lnTo>
                  <a:pt x="0" y="3086668"/>
                </a:lnTo>
                <a:cubicBezTo>
                  <a:pt x="965" y="2100219"/>
                  <a:pt x="16704" y="1046995"/>
                  <a:pt x="17669" y="6054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  <a:alpha val="58000"/>
                </a:schemeClr>
              </a:gs>
              <a:gs pos="100000">
                <a:schemeClr val="accent1">
                  <a:lumMod val="30000"/>
                  <a:lumOff val="70000"/>
                  <a:alpha val="4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8" name="Rectangle 8"/>
          <p:cNvSpPr/>
          <p:nvPr/>
        </p:nvSpPr>
        <p:spPr>
          <a:xfrm>
            <a:off x="1454460" y="1524369"/>
            <a:ext cx="638561" cy="4007818"/>
          </a:xfrm>
          <a:custGeom>
            <a:avLst/>
            <a:gdLst>
              <a:gd name="connsiteX0" fmla="*/ 0 w 623283"/>
              <a:gd name="connsiteY0" fmla="*/ 0 h 1637732"/>
              <a:gd name="connsiteX1" fmla="*/ 623283 w 623283"/>
              <a:gd name="connsiteY1" fmla="*/ 0 h 1637732"/>
              <a:gd name="connsiteX2" fmla="*/ 623283 w 623283"/>
              <a:gd name="connsiteY2" fmla="*/ 1637732 h 1637732"/>
              <a:gd name="connsiteX3" fmla="*/ 0 w 623283"/>
              <a:gd name="connsiteY3" fmla="*/ 1637732 h 1637732"/>
              <a:gd name="connsiteX4" fmla="*/ 0 w 623283"/>
              <a:gd name="connsiteY4" fmla="*/ 0 h 1637732"/>
              <a:gd name="connsiteX0" fmla="*/ 0 w 623283"/>
              <a:gd name="connsiteY0" fmla="*/ 0 h 1637732"/>
              <a:gd name="connsiteX1" fmla="*/ 459511 w 623283"/>
              <a:gd name="connsiteY1" fmla="*/ 0 h 1637732"/>
              <a:gd name="connsiteX2" fmla="*/ 623283 w 623283"/>
              <a:gd name="connsiteY2" fmla="*/ 0 h 1637732"/>
              <a:gd name="connsiteX3" fmla="*/ 623283 w 623283"/>
              <a:gd name="connsiteY3" fmla="*/ 1637732 h 1637732"/>
              <a:gd name="connsiteX4" fmla="*/ 0 w 623283"/>
              <a:gd name="connsiteY4" fmla="*/ 1637732 h 1637732"/>
              <a:gd name="connsiteX5" fmla="*/ 0 w 623283"/>
              <a:gd name="connsiteY5" fmla="*/ 0 h 1637732"/>
              <a:gd name="connsiteX0" fmla="*/ 0 w 623283"/>
              <a:gd name="connsiteY0" fmla="*/ 0 h 1637732"/>
              <a:gd name="connsiteX1" fmla="*/ 473159 w 623283"/>
              <a:gd name="connsiteY1" fmla="*/ 191069 h 1637732"/>
              <a:gd name="connsiteX2" fmla="*/ 623283 w 623283"/>
              <a:gd name="connsiteY2" fmla="*/ 0 h 1637732"/>
              <a:gd name="connsiteX3" fmla="*/ 623283 w 623283"/>
              <a:gd name="connsiteY3" fmla="*/ 1637732 h 1637732"/>
              <a:gd name="connsiteX4" fmla="*/ 0 w 623283"/>
              <a:gd name="connsiteY4" fmla="*/ 1637732 h 1637732"/>
              <a:gd name="connsiteX5" fmla="*/ 0 w 623283"/>
              <a:gd name="connsiteY5" fmla="*/ 0 h 1637732"/>
              <a:gd name="connsiteX0" fmla="*/ 0 w 623283"/>
              <a:gd name="connsiteY0" fmla="*/ 0 h 1637732"/>
              <a:gd name="connsiteX1" fmla="*/ 473159 w 623283"/>
              <a:gd name="connsiteY1" fmla="*/ 191069 h 1637732"/>
              <a:gd name="connsiteX2" fmla="*/ 616459 w 623283"/>
              <a:gd name="connsiteY2" fmla="*/ 129654 h 1637732"/>
              <a:gd name="connsiteX3" fmla="*/ 623283 w 623283"/>
              <a:gd name="connsiteY3" fmla="*/ 1637732 h 1637732"/>
              <a:gd name="connsiteX4" fmla="*/ 0 w 623283"/>
              <a:gd name="connsiteY4" fmla="*/ 1637732 h 1637732"/>
              <a:gd name="connsiteX5" fmla="*/ 0 w 623283"/>
              <a:gd name="connsiteY5" fmla="*/ 0 h 1637732"/>
              <a:gd name="connsiteX0" fmla="*/ 0 w 623283"/>
              <a:gd name="connsiteY0" fmla="*/ 0 h 1637732"/>
              <a:gd name="connsiteX1" fmla="*/ 473159 w 623283"/>
              <a:gd name="connsiteY1" fmla="*/ 191069 h 1637732"/>
              <a:gd name="connsiteX2" fmla="*/ 622247 w 623283"/>
              <a:gd name="connsiteY2" fmla="*/ 126761 h 1637732"/>
              <a:gd name="connsiteX3" fmla="*/ 623283 w 623283"/>
              <a:gd name="connsiteY3" fmla="*/ 1637732 h 1637732"/>
              <a:gd name="connsiteX4" fmla="*/ 0 w 623283"/>
              <a:gd name="connsiteY4" fmla="*/ 1637732 h 1637732"/>
              <a:gd name="connsiteX5" fmla="*/ 0 w 623283"/>
              <a:gd name="connsiteY5" fmla="*/ 0 h 1637732"/>
              <a:gd name="connsiteX0" fmla="*/ 0 w 625410"/>
              <a:gd name="connsiteY0" fmla="*/ 0 h 1637732"/>
              <a:gd name="connsiteX1" fmla="*/ 473159 w 625410"/>
              <a:gd name="connsiteY1" fmla="*/ 191069 h 1637732"/>
              <a:gd name="connsiteX2" fmla="*/ 624898 w 625410"/>
              <a:gd name="connsiteY2" fmla="*/ 129412 h 1637732"/>
              <a:gd name="connsiteX3" fmla="*/ 623283 w 625410"/>
              <a:gd name="connsiteY3" fmla="*/ 1637732 h 1637732"/>
              <a:gd name="connsiteX4" fmla="*/ 0 w 625410"/>
              <a:gd name="connsiteY4" fmla="*/ 1637732 h 1637732"/>
              <a:gd name="connsiteX5" fmla="*/ 0 w 625410"/>
              <a:gd name="connsiteY5" fmla="*/ 0 h 1637732"/>
              <a:gd name="connsiteX0" fmla="*/ 0 w 625410"/>
              <a:gd name="connsiteY0" fmla="*/ 0 h 1637732"/>
              <a:gd name="connsiteX1" fmla="*/ 462527 w 625410"/>
              <a:gd name="connsiteY1" fmla="*/ 72721 h 1637732"/>
              <a:gd name="connsiteX2" fmla="*/ 624898 w 625410"/>
              <a:gd name="connsiteY2" fmla="*/ 129412 h 1637732"/>
              <a:gd name="connsiteX3" fmla="*/ 623283 w 625410"/>
              <a:gd name="connsiteY3" fmla="*/ 1637732 h 1637732"/>
              <a:gd name="connsiteX4" fmla="*/ 0 w 625410"/>
              <a:gd name="connsiteY4" fmla="*/ 1637732 h 1637732"/>
              <a:gd name="connsiteX5" fmla="*/ 0 w 625410"/>
              <a:gd name="connsiteY5" fmla="*/ 0 h 1637732"/>
              <a:gd name="connsiteX0" fmla="*/ 0 w 625410"/>
              <a:gd name="connsiteY0" fmla="*/ 0 h 1637732"/>
              <a:gd name="connsiteX1" fmla="*/ 462527 w 625410"/>
              <a:gd name="connsiteY1" fmla="*/ 72721 h 1637732"/>
              <a:gd name="connsiteX2" fmla="*/ 624898 w 625410"/>
              <a:gd name="connsiteY2" fmla="*/ 57558 h 1637732"/>
              <a:gd name="connsiteX3" fmla="*/ 623283 w 625410"/>
              <a:gd name="connsiteY3" fmla="*/ 1637732 h 1637732"/>
              <a:gd name="connsiteX4" fmla="*/ 0 w 625410"/>
              <a:gd name="connsiteY4" fmla="*/ 1637732 h 1637732"/>
              <a:gd name="connsiteX5" fmla="*/ 0 w 625410"/>
              <a:gd name="connsiteY5" fmla="*/ 0 h 1637732"/>
              <a:gd name="connsiteX0" fmla="*/ 0 w 638728"/>
              <a:gd name="connsiteY0" fmla="*/ 0 h 1637732"/>
              <a:gd name="connsiteX1" fmla="*/ 462527 w 638728"/>
              <a:gd name="connsiteY1" fmla="*/ 72721 h 1637732"/>
              <a:gd name="connsiteX2" fmla="*/ 638546 w 638728"/>
              <a:gd name="connsiteY2" fmla="*/ 54845 h 1637732"/>
              <a:gd name="connsiteX3" fmla="*/ 623283 w 638728"/>
              <a:gd name="connsiteY3" fmla="*/ 1637732 h 1637732"/>
              <a:gd name="connsiteX4" fmla="*/ 0 w 638728"/>
              <a:gd name="connsiteY4" fmla="*/ 1637732 h 1637732"/>
              <a:gd name="connsiteX5" fmla="*/ 0 w 638728"/>
              <a:gd name="connsiteY5" fmla="*/ 0 h 1637732"/>
              <a:gd name="connsiteX0" fmla="*/ 0 w 638728"/>
              <a:gd name="connsiteY0" fmla="*/ 0 h 1637732"/>
              <a:gd name="connsiteX1" fmla="*/ 462527 w 638728"/>
              <a:gd name="connsiteY1" fmla="*/ 72721 h 1637732"/>
              <a:gd name="connsiteX2" fmla="*/ 638546 w 638728"/>
              <a:gd name="connsiteY2" fmla="*/ 48523 h 1637732"/>
              <a:gd name="connsiteX3" fmla="*/ 623283 w 638728"/>
              <a:gd name="connsiteY3" fmla="*/ 1637732 h 1637732"/>
              <a:gd name="connsiteX4" fmla="*/ 0 w 638728"/>
              <a:gd name="connsiteY4" fmla="*/ 1637732 h 1637732"/>
              <a:gd name="connsiteX5" fmla="*/ 0 w 638728"/>
              <a:gd name="connsiteY5" fmla="*/ 0 h 1637732"/>
              <a:gd name="connsiteX0" fmla="*/ 0 w 638728"/>
              <a:gd name="connsiteY0" fmla="*/ 0 h 1637732"/>
              <a:gd name="connsiteX1" fmla="*/ 454576 w 638728"/>
              <a:gd name="connsiteY1" fmla="*/ 63238 h 1637732"/>
              <a:gd name="connsiteX2" fmla="*/ 638546 w 638728"/>
              <a:gd name="connsiteY2" fmla="*/ 48523 h 1637732"/>
              <a:gd name="connsiteX3" fmla="*/ 623283 w 638728"/>
              <a:gd name="connsiteY3" fmla="*/ 1637732 h 1637732"/>
              <a:gd name="connsiteX4" fmla="*/ 0 w 638728"/>
              <a:gd name="connsiteY4" fmla="*/ 1637732 h 1637732"/>
              <a:gd name="connsiteX5" fmla="*/ 0 w 638728"/>
              <a:gd name="connsiteY5" fmla="*/ 0 h 1637732"/>
              <a:gd name="connsiteX0" fmla="*/ 0 w 638728"/>
              <a:gd name="connsiteY0" fmla="*/ 0 h 1637732"/>
              <a:gd name="connsiteX1" fmla="*/ 454576 w 638728"/>
              <a:gd name="connsiteY1" fmla="*/ 63238 h 1637732"/>
              <a:gd name="connsiteX2" fmla="*/ 638546 w 638728"/>
              <a:gd name="connsiteY2" fmla="*/ 45362 h 1637732"/>
              <a:gd name="connsiteX3" fmla="*/ 623283 w 638728"/>
              <a:gd name="connsiteY3" fmla="*/ 1637732 h 1637732"/>
              <a:gd name="connsiteX4" fmla="*/ 0 w 638728"/>
              <a:gd name="connsiteY4" fmla="*/ 1637732 h 1637732"/>
              <a:gd name="connsiteX5" fmla="*/ 0 w 638728"/>
              <a:gd name="connsiteY5" fmla="*/ 0 h 1637732"/>
              <a:gd name="connsiteX0" fmla="*/ 0 w 646629"/>
              <a:gd name="connsiteY0" fmla="*/ 0 h 1637732"/>
              <a:gd name="connsiteX1" fmla="*/ 454576 w 646629"/>
              <a:gd name="connsiteY1" fmla="*/ 63238 h 1637732"/>
              <a:gd name="connsiteX2" fmla="*/ 646497 w 646629"/>
              <a:gd name="connsiteY2" fmla="*/ 42201 h 1637732"/>
              <a:gd name="connsiteX3" fmla="*/ 623283 w 646629"/>
              <a:gd name="connsiteY3" fmla="*/ 1637732 h 1637732"/>
              <a:gd name="connsiteX4" fmla="*/ 0 w 646629"/>
              <a:gd name="connsiteY4" fmla="*/ 1637732 h 1637732"/>
              <a:gd name="connsiteX5" fmla="*/ 0 w 646629"/>
              <a:gd name="connsiteY5" fmla="*/ 0 h 1637732"/>
              <a:gd name="connsiteX0" fmla="*/ 0 w 638727"/>
              <a:gd name="connsiteY0" fmla="*/ 0 h 1637732"/>
              <a:gd name="connsiteX1" fmla="*/ 454576 w 638727"/>
              <a:gd name="connsiteY1" fmla="*/ 63238 h 1637732"/>
              <a:gd name="connsiteX2" fmla="*/ 638545 w 638727"/>
              <a:gd name="connsiteY2" fmla="*/ 35879 h 1637732"/>
              <a:gd name="connsiteX3" fmla="*/ 623283 w 638727"/>
              <a:gd name="connsiteY3" fmla="*/ 1637732 h 1637732"/>
              <a:gd name="connsiteX4" fmla="*/ 0 w 638727"/>
              <a:gd name="connsiteY4" fmla="*/ 1637732 h 1637732"/>
              <a:gd name="connsiteX5" fmla="*/ 0 w 638727"/>
              <a:gd name="connsiteY5" fmla="*/ 0 h 1637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8727" h="1637732">
                <a:moveTo>
                  <a:pt x="0" y="0"/>
                </a:moveTo>
                <a:lnTo>
                  <a:pt x="454576" y="63238"/>
                </a:lnTo>
                <a:lnTo>
                  <a:pt x="638545" y="35879"/>
                </a:lnTo>
                <a:cubicBezTo>
                  <a:pt x="640820" y="538572"/>
                  <a:pt x="621008" y="1135039"/>
                  <a:pt x="623283" y="1637732"/>
                </a:cubicBezTo>
                <a:lnTo>
                  <a:pt x="0" y="16377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  <a:alpha val="58000"/>
                </a:schemeClr>
              </a:gs>
              <a:gs pos="100000">
                <a:schemeClr val="accent1">
                  <a:lumMod val="30000"/>
                  <a:lumOff val="70000"/>
                  <a:alpha val="4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023598" y="1542651"/>
            <a:ext cx="520752" cy="1957976"/>
          </a:xfrm>
          <a:custGeom>
            <a:avLst/>
            <a:gdLst>
              <a:gd name="connsiteX0" fmla="*/ 0 w 520888"/>
              <a:gd name="connsiteY0" fmla="*/ 0 h 1987631"/>
              <a:gd name="connsiteX1" fmla="*/ 520888 w 520888"/>
              <a:gd name="connsiteY1" fmla="*/ 0 h 1987631"/>
              <a:gd name="connsiteX2" fmla="*/ 520888 w 520888"/>
              <a:gd name="connsiteY2" fmla="*/ 1987631 h 1987631"/>
              <a:gd name="connsiteX3" fmla="*/ 0 w 520888"/>
              <a:gd name="connsiteY3" fmla="*/ 1987631 h 1987631"/>
              <a:gd name="connsiteX4" fmla="*/ 0 w 520888"/>
              <a:gd name="connsiteY4" fmla="*/ 0 h 1987631"/>
              <a:gd name="connsiteX0" fmla="*/ 0 w 520888"/>
              <a:gd name="connsiteY0" fmla="*/ 6824 h 1994455"/>
              <a:gd name="connsiteX1" fmla="*/ 258086 w 520888"/>
              <a:gd name="connsiteY1" fmla="*/ 0 h 1994455"/>
              <a:gd name="connsiteX2" fmla="*/ 520888 w 520888"/>
              <a:gd name="connsiteY2" fmla="*/ 6824 h 1994455"/>
              <a:gd name="connsiteX3" fmla="*/ 520888 w 520888"/>
              <a:gd name="connsiteY3" fmla="*/ 1994455 h 1994455"/>
              <a:gd name="connsiteX4" fmla="*/ 0 w 520888"/>
              <a:gd name="connsiteY4" fmla="*/ 1994455 h 1994455"/>
              <a:gd name="connsiteX5" fmla="*/ 0 w 520888"/>
              <a:gd name="connsiteY5" fmla="*/ 6824 h 1994455"/>
              <a:gd name="connsiteX0" fmla="*/ 0 w 520888"/>
              <a:gd name="connsiteY0" fmla="*/ 0 h 1987631"/>
              <a:gd name="connsiteX1" fmla="*/ 271734 w 520888"/>
              <a:gd name="connsiteY1" fmla="*/ 122830 h 1987631"/>
              <a:gd name="connsiteX2" fmla="*/ 520888 w 520888"/>
              <a:gd name="connsiteY2" fmla="*/ 0 h 1987631"/>
              <a:gd name="connsiteX3" fmla="*/ 520888 w 520888"/>
              <a:gd name="connsiteY3" fmla="*/ 1987631 h 1987631"/>
              <a:gd name="connsiteX4" fmla="*/ 0 w 520888"/>
              <a:gd name="connsiteY4" fmla="*/ 1987631 h 1987631"/>
              <a:gd name="connsiteX5" fmla="*/ 0 w 520888"/>
              <a:gd name="connsiteY5" fmla="*/ 0 h 1987631"/>
              <a:gd name="connsiteX0" fmla="*/ 0 w 520888"/>
              <a:gd name="connsiteY0" fmla="*/ 0 h 1987631"/>
              <a:gd name="connsiteX1" fmla="*/ 279685 w 520888"/>
              <a:gd name="connsiteY1" fmla="*/ 171247 h 1987631"/>
              <a:gd name="connsiteX2" fmla="*/ 520888 w 520888"/>
              <a:gd name="connsiteY2" fmla="*/ 0 h 1987631"/>
              <a:gd name="connsiteX3" fmla="*/ 520888 w 520888"/>
              <a:gd name="connsiteY3" fmla="*/ 1987631 h 1987631"/>
              <a:gd name="connsiteX4" fmla="*/ 0 w 520888"/>
              <a:gd name="connsiteY4" fmla="*/ 1987631 h 1987631"/>
              <a:gd name="connsiteX5" fmla="*/ 0 w 520888"/>
              <a:gd name="connsiteY5" fmla="*/ 0 h 198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888" h="1987631">
                <a:moveTo>
                  <a:pt x="0" y="0"/>
                </a:moveTo>
                <a:lnTo>
                  <a:pt x="279685" y="171247"/>
                </a:lnTo>
                <a:lnTo>
                  <a:pt x="520888" y="0"/>
                </a:lnTo>
                <a:lnTo>
                  <a:pt x="520888" y="1987631"/>
                </a:lnTo>
                <a:lnTo>
                  <a:pt x="0" y="198763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  <a:alpha val="58000"/>
                </a:schemeClr>
              </a:gs>
              <a:gs pos="100000">
                <a:schemeClr val="accent1">
                  <a:lumMod val="30000"/>
                  <a:lumOff val="70000"/>
                  <a:alpha val="4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3814870" y="2513611"/>
            <a:ext cx="6465625" cy="3151452"/>
          </a:xfrm>
          <a:custGeom>
            <a:avLst/>
            <a:gdLst>
              <a:gd name="connsiteX0" fmla="*/ 978568 w 7372219"/>
              <a:gd name="connsiteY0" fmla="*/ 3216442 h 3617494"/>
              <a:gd name="connsiteX1" fmla="*/ 978568 w 7372219"/>
              <a:gd name="connsiteY1" fmla="*/ 3216442 h 3617494"/>
              <a:gd name="connsiteX2" fmla="*/ 890336 w 7372219"/>
              <a:gd name="connsiteY2" fmla="*/ 3232484 h 3617494"/>
              <a:gd name="connsiteX3" fmla="*/ 818147 w 7372219"/>
              <a:gd name="connsiteY3" fmla="*/ 3264568 h 3617494"/>
              <a:gd name="connsiteX4" fmla="*/ 762000 w 7372219"/>
              <a:gd name="connsiteY4" fmla="*/ 3280610 h 3617494"/>
              <a:gd name="connsiteX5" fmla="*/ 713873 w 7372219"/>
              <a:gd name="connsiteY5" fmla="*/ 3312694 h 3617494"/>
              <a:gd name="connsiteX6" fmla="*/ 689810 w 7372219"/>
              <a:gd name="connsiteY6" fmla="*/ 3328736 h 3617494"/>
              <a:gd name="connsiteX7" fmla="*/ 665747 w 7372219"/>
              <a:gd name="connsiteY7" fmla="*/ 3368842 h 3617494"/>
              <a:gd name="connsiteX8" fmla="*/ 657726 w 7372219"/>
              <a:gd name="connsiteY8" fmla="*/ 3400926 h 3617494"/>
              <a:gd name="connsiteX9" fmla="*/ 649705 w 7372219"/>
              <a:gd name="connsiteY9" fmla="*/ 3424989 h 3617494"/>
              <a:gd name="connsiteX10" fmla="*/ 665747 w 7372219"/>
              <a:gd name="connsiteY10" fmla="*/ 3521242 h 3617494"/>
              <a:gd name="connsiteX11" fmla="*/ 681789 w 7372219"/>
              <a:gd name="connsiteY11" fmla="*/ 3545305 h 3617494"/>
              <a:gd name="connsiteX12" fmla="*/ 713873 w 7372219"/>
              <a:gd name="connsiteY12" fmla="*/ 3553326 h 3617494"/>
              <a:gd name="connsiteX13" fmla="*/ 786063 w 7372219"/>
              <a:gd name="connsiteY13" fmla="*/ 3561347 h 3617494"/>
              <a:gd name="connsiteX14" fmla="*/ 882315 w 7372219"/>
              <a:gd name="connsiteY14" fmla="*/ 3577389 h 3617494"/>
              <a:gd name="connsiteX15" fmla="*/ 1307431 w 7372219"/>
              <a:gd name="connsiteY15" fmla="*/ 3617494 h 3617494"/>
              <a:gd name="connsiteX16" fmla="*/ 3753852 w 7372219"/>
              <a:gd name="connsiteY16" fmla="*/ 3609473 h 3617494"/>
              <a:gd name="connsiteX17" fmla="*/ 3810000 w 7372219"/>
              <a:gd name="connsiteY17" fmla="*/ 3593431 h 3617494"/>
              <a:gd name="connsiteX18" fmla="*/ 3834063 w 7372219"/>
              <a:gd name="connsiteY18" fmla="*/ 3577389 h 3617494"/>
              <a:gd name="connsiteX19" fmla="*/ 3882189 w 7372219"/>
              <a:gd name="connsiteY19" fmla="*/ 3529263 h 3617494"/>
              <a:gd name="connsiteX20" fmla="*/ 3874168 w 7372219"/>
              <a:gd name="connsiteY20" fmla="*/ 3497178 h 3617494"/>
              <a:gd name="connsiteX21" fmla="*/ 3850105 w 7372219"/>
              <a:gd name="connsiteY21" fmla="*/ 3481136 h 3617494"/>
              <a:gd name="connsiteX22" fmla="*/ 3842084 w 7372219"/>
              <a:gd name="connsiteY22" fmla="*/ 3384884 h 3617494"/>
              <a:gd name="connsiteX23" fmla="*/ 3801979 w 7372219"/>
              <a:gd name="connsiteY23" fmla="*/ 3312694 h 3617494"/>
              <a:gd name="connsiteX24" fmla="*/ 3785936 w 7372219"/>
              <a:gd name="connsiteY24" fmla="*/ 3288631 h 3617494"/>
              <a:gd name="connsiteX25" fmla="*/ 3761873 w 7372219"/>
              <a:gd name="connsiteY25" fmla="*/ 3256547 h 3617494"/>
              <a:gd name="connsiteX26" fmla="*/ 3737810 w 7372219"/>
              <a:gd name="connsiteY26" fmla="*/ 3232484 h 3617494"/>
              <a:gd name="connsiteX27" fmla="*/ 3753852 w 7372219"/>
              <a:gd name="connsiteY27" fmla="*/ 3208421 h 3617494"/>
              <a:gd name="connsiteX28" fmla="*/ 3761873 w 7372219"/>
              <a:gd name="connsiteY28" fmla="*/ 3184357 h 3617494"/>
              <a:gd name="connsiteX29" fmla="*/ 3826042 w 7372219"/>
              <a:gd name="connsiteY29" fmla="*/ 3152273 h 3617494"/>
              <a:gd name="connsiteX30" fmla="*/ 3850105 w 7372219"/>
              <a:gd name="connsiteY30" fmla="*/ 3120189 h 3617494"/>
              <a:gd name="connsiteX31" fmla="*/ 3882189 w 7372219"/>
              <a:gd name="connsiteY31" fmla="*/ 3112168 h 3617494"/>
              <a:gd name="connsiteX32" fmla="*/ 3946357 w 7372219"/>
              <a:gd name="connsiteY32" fmla="*/ 3088105 h 3617494"/>
              <a:gd name="connsiteX33" fmla="*/ 3970421 w 7372219"/>
              <a:gd name="connsiteY33" fmla="*/ 3031957 h 3617494"/>
              <a:gd name="connsiteX34" fmla="*/ 3994484 w 7372219"/>
              <a:gd name="connsiteY34" fmla="*/ 2999873 h 3617494"/>
              <a:gd name="connsiteX35" fmla="*/ 4010526 w 7372219"/>
              <a:gd name="connsiteY35" fmla="*/ 2975810 h 3617494"/>
              <a:gd name="connsiteX36" fmla="*/ 4018547 w 7372219"/>
              <a:gd name="connsiteY36" fmla="*/ 2935705 h 3617494"/>
              <a:gd name="connsiteX37" fmla="*/ 4010526 w 7372219"/>
              <a:gd name="connsiteY37" fmla="*/ 2815389 h 3617494"/>
              <a:gd name="connsiteX38" fmla="*/ 3986463 w 7372219"/>
              <a:gd name="connsiteY38" fmla="*/ 2767263 h 3617494"/>
              <a:gd name="connsiteX39" fmla="*/ 3978442 w 7372219"/>
              <a:gd name="connsiteY39" fmla="*/ 2743200 h 3617494"/>
              <a:gd name="connsiteX40" fmla="*/ 3946357 w 7372219"/>
              <a:gd name="connsiteY40" fmla="*/ 2703094 h 3617494"/>
              <a:gd name="connsiteX41" fmla="*/ 3930315 w 7372219"/>
              <a:gd name="connsiteY41" fmla="*/ 2679031 h 3617494"/>
              <a:gd name="connsiteX42" fmla="*/ 3882189 w 7372219"/>
              <a:gd name="connsiteY42" fmla="*/ 2662989 h 3617494"/>
              <a:gd name="connsiteX43" fmla="*/ 3858126 w 7372219"/>
              <a:gd name="connsiteY43" fmla="*/ 2646947 h 3617494"/>
              <a:gd name="connsiteX44" fmla="*/ 3801979 w 7372219"/>
              <a:gd name="connsiteY44" fmla="*/ 2630905 h 3617494"/>
              <a:gd name="connsiteX45" fmla="*/ 3753852 w 7372219"/>
              <a:gd name="connsiteY45" fmla="*/ 2590800 h 3617494"/>
              <a:gd name="connsiteX46" fmla="*/ 3705726 w 7372219"/>
              <a:gd name="connsiteY46" fmla="*/ 2558715 h 3617494"/>
              <a:gd name="connsiteX47" fmla="*/ 3753852 w 7372219"/>
              <a:gd name="connsiteY47" fmla="*/ 2502568 h 3617494"/>
              <a:gd name="connsiteX48" fmla="*/ 3826042 w 7372219"/>
              <a:gd name="connsiteY48" fmla="*/ 2422357 h 3617494"/>
              <a:gd name="connsiteX49" fmla="*/ 3890210 w 7372219"/>
              <a:gd name="connsiteY49" fmla="*/ 2366210 h 3617494"/>
              <a:gd name="connsiteX50" fmla="*/ 3914273 w 7372219"/>
              <a:gd name="connsiteY50" fmla="*/ 2342147 h 3617494"/>
              <a:gd name="connsiteX51" fmla="*/ 3970421 w 7372219"/>
              <a:gd name="connsiteY51" fmla="*/ 2261936 h 3617494"/>
              <a:gd name="connsiteX52" fmla="*/ 4002505 w 7372219"/>
              <a:gd name="connsiteY52" fmla="*/ 2189747 h 3617494"/>
              <a:gd name="connsiteX53" fmla="*/ 4010526 w 7372219"/>
              <a:gd name="connsiteY53" fmla="*/ 2149642 h 3617494"/>
              <a:gd name="connsiteX54" fmla="*/ 4018547 w 7372219"/>
              <a:gd name="connsiteY54" fmla="*/ 2125578 h 3617494"/>
              <a:gd name="connsiteX55" fmla="*/ 4034589 w 7372219"/>
              <a:gd name="connsiteY55" fmla="*/ 2045368 h 3617494"/>
              <a:gd name="connsiteX56" fmla="*/ 4026568 w 7372219"/>
              <a:gd name="connsiteY56" fmla="*/ 1973178 h 3617494"/>
              <a:gd name="connsiteX57" fmla="*/ 3938336 w 7372219"/>
              <a:gd name="connsiteY57" fmla="*/ 1900989 h 3617494"/>
              <a:gd name="connsiteX58" fmla="*/ 3906252 w 7372219"/>
              <a:gd name="connsiteY58" fmla="*/ 1884947 h 3617494"/>
              <a:gd name="connsiteX59" fmla="*/ 3858126 w 7372219"/>
              <a:gd name="connsiteY59" fmla="*/ 1852863 h 3617494"/>
              <a:gd name="connsiteX60" fmla="*/ 3834063 w 7372219"/>
              <a:gd name="connsiteY60" fmla="*/ 1836821 h 3617494"/>
              <a:gd name="connsiteX61" fmla="*/ 3882189 w 7372219"/>
              <a:gd name="connsiteY61" fmla="*/ 1796715 h 3617494"/>
              <a:gd name="connsiteX62" fmla="*/ 3914273 w 7372219"/>
              <a:gd name="connsiteY62" fmla="*/ 1788694 h 3617494"/>
              <a:gd name="connsiteX63" fmla="*/ 3946357 w 7372219"/>
              <a:gd name="connsiteY63" fmla="*/ 1764631 h 3617494"/>
              <a:gd name="connsiteX64" fmla="*/ 3962400 w 7372219"/>
              <a:gd name="connsiteY64" fmla="*/ 1748589 h 3617494"/>
              <a:gd name="connsiteX65" fmla="*/ 3986463 w 7372219"/>
              <a:gd name="connsiteY65" fmla="*/ 1740568 h 3617494"/>
              <a:gd name="connsiteX66" fmla="*/ 4018547 w 7372219"/>
              <a:gd name="connsiteY66" fmla="*/ 1708484 h 3617494"/>
              <a:gd name="connsiteX67" fmla="*/ 4050631 w 7372219"/>
              <a:gd name="connsiteY67" fmla="*/ 1692442 h 3617494"/>
              <a:gd name="connsiteX68" fmla="*/ 4066673 w 7372219"/>
              <a:gd name="connsiteY68" fmla="*/ 1668378 h 3617494"/>
              <a:gd name="connsiteX69" fmla="*/ 4114800 w 7372219"/>
              <a:gd name="connsiteY69" fmla="*/ 1628273 h 3617494"/>
              <a:gd name="connsiteX70" fmla="*/ 4162926 w 7372219"/>
              <a:gd name="connsiteY70" fmla="*/ 1580147 h 3617494"/>
              <a:gd name="connsiteX71" fmla="*/ 4219073 w 7372219"/>
              <a:gd name="connsiteY71" fmla="*/ 1524000 h 3617494"/>
              <a:gd name="connsiteX72" fmla="*/ 4235115 w 7372219"/>
              <a:gd name="connsiteY72" fmla="*/ 1507957 h 3617494"/>
              <a:gd name="connsiteX73" fmla="*/ 4267200 w 7372219"/>
              <a:gd name="connsiteY73" fmla="*/ 1467852 h 3617494"/>
              <a:gd name="connsiteX74" fmla="*/ 4347410 w 7372219"/>
              <a:gd name="connsiteY74" fmla="*/ 1427747 h 3617494"/>
              <a:gd name="connsiteX75" fmla="*/ 4403557 w 7372219"/>
              <a:gd name="connsiteY75" fmla="*/ 1395663 h 3617494"/>
              <a:gd name="connsiteX76" fmla="*/ 4451684 w 7372219"/>
              <a:gd name="connsiteY76" fmla="*/ 1363578 h 3617494"/>
              <a:gd name="connsiteX77" fmla="*/ 4531894 w 7372219"/>
              <a:gd name="connsiteY77" fmla="*/ 1323473 h 3617494"/>
              <a:gd name="connsiteX78" fmla="*/ 4604084 w 7372219"/>
              <a:gd name="connsiteY78" fmla="*/ 1283368 h 3617494"/>
              <a:gd name="connsiteX79" fmla="*/ 4684294 w 7372219"/>
              <a:gd name="connsiteY79" fmla="*/ 1259305 h 3617494"/>
              <a:gd name="connsiteX80" fmla="*/ 4724400 w 7372219"/>
              <a:gd name="connsiteY80" fmla="*/ 1235242 h 3617494"/>
              <a:gd name="connsiteX81" fmla="*/ 4772526 w 7372219"/>
              <a:gd name="connsiteY81" fmla="*/ 1219200 h 3617494"/>
              <a:gd name="connsiteX82" fmla="*/ 4836694 w 7372219"/>
              <a:gd name="connsiteY82" fmla="*/ 1195136 h 3617494"/>
              <a:gd name="connsiteX83" fmla="*/ 4892842 w 7372219"/>
              <a:gd name="connsiteY83" fmla="*/ 1163052 h 3617494"/>
              <a:gd name="connsiteX84" fmla="*/ 4932947 w 7372219"/>
              <a:gd name="connsiteY84" fmla="*/ 1155031 h 3617494"/>
              <a:gd name="connsiteX85" fmla="*/ 5037221 w 7372219"/>
              <a:gd name="connsiteY85" fmla="*/ 1130968 h 3617494"/>
              <a:gd name="connsiteX86" fmla="*/ 5077326 w 7372219"/>
              <a:gd name="connsiteY86" fmla="*/ 1114926 h 3617494"/>
              <a:gd name="connsiteX87" fmla="*/ 5173579 w 7372219"/>
              <a:gd name="connsiteY87" fmla="*/ 1098884 h 3617494"/>
              <a:gd name="connsiteX88" fmla="*/ 5325979 w 7372219"/>
              <a:gd name="connsiteY88" fmla="*/ 1066800 h 3617494"/>
              <a:gd name="connsiteX89" fmla="*/ 5550568 w 7372219"/>
              <a:gd name="connsiteY89" fmla="*/ 1002631 h 3617494"/>
              <a:gd name="connsiteX90" fmla="*/ 5630779 w 7372219"/>
              <a:gd name="connsiteY90" fmla="*/ 994610 h 3617494"/>
              <a:gd name="connsiteX91" fmla="*/ 5847347 w 7372219"/>
              <a:gd name="connsiteY91" fmla="*/ 946484 h 3617494"/>
              <a:gd name="connsiteX92" fmla="*/ 5911515 w 7372219"/>
              <a:gd name="connsiteY92" fmla="*/ 938463 h 3617494"/>
              <a:gd name="connsiteX93" fmla="*/ 5959642 w 7372219"/>
              <a:gd name="connsiteY93" fmla="*/ 922421 h 3617494"/>
              <a:gd name="connsiteX94" fmla="*/ 5991726 w 7372219"/>
              <a:gd name="connsiteY94" fmla="*/ 906378 h 3617494"/>
              <a:gd name="connsiteX95" fmla="*/ 6047873 w 7372219"/>
              <a:gd name="connsiteY95" fmla="*/ 898357 h 3617494"/>
              <a:gd name="connsiteX96" fmla="*/ 6136105 w 7372219"/>
              <a:gd name="connsiteY96" fmla="*/ 882315 h 3617494"/>
              <a:gd name="connsiteX97" fmla="*/ 6160168 w 7372219"/>
              <a:gd name="connsiteY97" fmla="*/ 874294 h 3617494"/>
              <a:gd name="connsiteX98" fmla="*/ 6312568 w 7372219"/>
              <a:gd name="connsiteY98" fmla="*/ 858252 h 3617494"/>
              <a:gd name="connsiteX99" fmla="*/ 6360694 w 7372219"/>
              <a:gd name="connsiteY99" fmla="*/ 834189 h 3617494"/>
              <a:gd name="connsiteX100" fmla="*/ 6456947 w 7372219"/>
              <a:gd name="connsiteY100" fmla="*/ 826168 h 3617494"/>
              <a:gd name="connsiteX101" fmla="*/ 6577263 w 7372219"/>
              <a:gd name="connsiteY101" fmla="*/ 802105 h 3617494"/>
              <a:gd name="connsiteX102" fmla="*/ 6633410 w 7372219"/>
              <a:gd name="connsiteY102" fmla="*/ 778042 h 3617494"/>
              <a:gd name="connsiteX103" fmla="*/ 7050505 w 7372219"/>
              <a:gd name="connsiteY103" fmla="*/ 641684 h 3617494"/>
              <a:gd name="connsiteX104" fmla="*/ 7178842 w 7372219"/>
              <a:gd name="connsiteY104" fmla="*/ 601578 h 3617494"/>
              <a:gd name="connsiteX105" fmla="*/ 7259052 w 7372219"/>
              <a:gd name="connsiteY105" fmla="*/ 561473 h 3617494"/>
              <a:gd name="connsiteX106" fmla="*/ 7034463 w 7372219"/>
              <a:gd name="connsiteY106" fmla="*/ 481263 h 3617494"/>
              <a:gd name="connsiteX107" fmla="*/ 5061284 w 7372219"/>
              <a:gd name="connsiteY107" fmla="*/ 473242 h 3617494"/>
              <a:gd name="connsiteX108" fmla="*/ 5029200 w 7372219"/>
              <a:gd name="connsiteY108" fmla="*/ 465221 h 3617494"/>
              <a:gd name="connsiteX109" fmla="*/ 4981073 w 7372219"/>
              <a:gd name="connsiteY109" fmla="*/ 449178 h 3617494"/>
              <a:gd name="connsiteX110" fmla="*/ 4932947 w 7372219"/>
              <a:gd name="connsiteY110" fmla="*/ 441157 h 3617494"/>
              <a:gd name="connsiteX111" fmla="*/ 4908884 w 7372219"/>
              <a:gd name="connsiteY111" fmla="*/ 433136 h 3617494"/>
              <a:gd name="connsiteX112" fmla="*/ 4820652 w 7372219"/>
              <a:gd name="connsiteY112" fmla="*/ 425115 h 3617494"/>
              <a:gd name="connsiteX113" fmla="*/ 2719136 w 7372219"/>
              <a:gd name="connsiteY113" fmla="*/ 401052 h 3617494"/>
              <a:gd name="connsiteX114" fmla="*/ 2614863 w 7372219"/>
              <a:gd name="connsiteY114" fmla="*/ 393031 h 3617494"/>
              <a:gd name="connsiteX115" fmla="*/ 2534652 w 7372219"/>
              <a:gd name="connsiteY115" fmla="*/ 368968 h 3617494"/>
              <a:gd name="connsiteX116" fmla="*/ 2462463 w 7372219"/>
              <a:gd name="connsiteY116" fmla="*/ 344905 h 3617494"/>
              <a:gd name="connsiteX117" fmla="*/ 2390273 w 7372219"/>
              <a:gd name="connsiteY117" fmla="*/ 288757 h 3617494"/>
              <a:gd name="connsiteX118" fmla="*/ 2358189 w 7372219"/>
              <a:gd name="connsiteY118" fmla="*/ 264694 h 3617494"/>
              <a:gd name="connsiteX119" fmla="*/ 2286000 w 7372219"/>
              <a:gd name="connsiteY119" fmla="*/ 192505 h 3617494"/>
              <a:gd name="connsiteX120" fmla="*/ 2261936 w 7372219"/>
              <a:gd name="connsiteY120" fmla="*/ 184484 h 3617494"/>
              <a:gd name="connsiteX121" fmla="*/ 2229852 w 7372219"/>
              <a:gd name="connsiteY121" fmla="*/ 168442 h 3617494"/>
              <a:gd name="connsiteX122" fmla="*/ 2165684 w 7372219"/>
              <a:gd name="connsiteY122" fmla="*/ 152400 h 3617494"/>
              <a:gd name="connsiteX123" fmla="*/ 2021305 w 7372219"/>
              <a:gd name="connsiteY123" fmla="*/ 120315 h 3617494"/>
              <a:gd name="connsiteX124" fmla="*/ 1981200 w 7372219"/>
              <a:gd name="connsiteY124" fmla="*/ 112294 h 3617494"/>
              <a:gd name="connsiteX125" fmla="*/ 1925052 w 7372219"/>
              <a:gd name="connsiteY125" fmla="*/ 104273 h 3617494"/>
              <a:gd name="connsiteX126" fmla="*/ 1900989 w 7372219"/>
              <a:gd name="connsiteY126" fmla="*/ 88231 h 3617494"/>
              <a:gd name="connsiteX127" fmla="*/ 1812757 w 7372219"/>
              <a:gd name="connsiteY127" fmla="*/ 64168 h 3617494"/>
              <a:gd name="connsiteX128" fmla="*/ 1772652 w 7372219"/>
              <a:gd name="connsiteY128" fmla="*/ 48126 h 3617494"/>
              <a:gd name="connsiteX129" fmla="*/ 1692442 w 7372219"/>
              <a:gd name="connsiteY129" fmla="*/ 32084 h 3617494"/>
              <a:gd name="connsiteX130" fmla="*/ 1668379 w 7372219"/>
              <a:gd name="connsiteY130" fmla="*/ 24063 h 3617494"/>
              <a:gd name="connsiteX131" fmla="*/ 1556084 w 7372219"/>
              <a:gd name="connsiteY131" fmla="*/ 0 h 3617494"/>
              <a:gd name="connsiteX132" fmla="*/ 1347536 w 7372219"/>
              <a:gd name="connsiteY132" fmla="*/ 8021 h 3617494"/>
              <a:gd name="connsiteX133" fmla="*/ 1275347 w 7372219"/>
              <a:gd name="connsiteY133" fmla="*/ 16042 h 3617494"/>
              <a:gd name="connsiteX134" fmla="*/ 1203157 w 7372219"/>
              <a:gd name="connsiteY134" fmla="*/ 32084 h 3617494"/>
              <a:gd name="connsiteX135" fmla="*/ 986589 w 7372219"/>
              <a:gd name="connsiteY135" fmla="*/ 48126 h 3617494"/>
              <a:gd name="connsiteX136" fmla="*/ 898357 w 7372219"/>
              <a:gd name="connsiteY136" fmla="*/ 72189 h 3617494"/>
              <a:gd name="connsiteX137" fmla="*/ 850231 w 7372219"/>
              <a:gd name="connsiteY137" fmla="*/ 112294 h 3617494"/>
              <a:gd name="connsiteX138" fmla="*/ 834189 w 7372219"/>
              <a:gd name="connsiteY138" fmla="*/ 136357 h 3617494"/>
              <a:gd name="connsiteX139" fmla="*/ 802105 w 7372219"/>
              <a:gd name="connsiteY139" fmla="*/ 152400 h 3617494"/>
              <a:gd name="connsiteX140" fmla="*/ 786063 w 7372219"/>
              <a:gd name="connsiteY140" fmla="*/ 176463 h 3617494"/>
              <a:gd name="connsiteX141" fmla="*/ 762000 w 7372219"/>
              <a:gd name="connsiteY141" fmla="*/ 200526 h 3617494"/>
              <a:gd name="connsiteX142" fmla="*/ 745957 w 7372219"/>
              <a:gd name="connsiteY142" fmla="*/ 232610 h 3617494"/>
              <a:gd name="connsiteX143" fmla="*/ 721894 w 7372219"/>
              <a:gd name="connsiteY143" fmla="*/ 264694 h 3617494"/>
              <a:gd name="connsiteX144" fmla="*/ 689810 w 7372219"/>
              <a:gd name="connsiteY144" fmla="*/ 312821 h 3617494"/>
              <a:gd name="connsiteX145" fmla="*/ 673768 w 7372219"/>
              <a:gd name="connsiteY145" fmla="*/ 336884 h 3617494"/>
              <a:gd name="connsiteX146" fmla="*/ 641684 w 7372219"/>
              <a:gd name="connsiteY146" fmla="*/ 368968 h 3617494"/>
              <a:gd name="connsiteX147" fmla="*/ 617621 w 7372219"/>
              <a:gd name="connsiteY147" fmla="*/ 385010 h 3617494"/>
              <a:gd name="connsiteX148" fmla="*/ 585536 w 7372219"/>
              <a:gd name="connsiteY148" fmla="*/ 409073 h 3617494"/>
              <a:gd name="connsiteX149" fmla="*/ 521368 w 7372219"/>
              <a:gd name="connsiteY149" fmla="*/ 417094 h 3617494"/>
              <a:gd name="connsiteX150" fmla="*/ 489284 w 7372219"/>
              <a:gd name="connsiteY150" fmla="*/ 425115 h 3617494"/>
              <a:gd name="connsiteX151" fmla="*/ 128336 w 7372219"/>
              <a:gd name="connsiteY151" fmla="*/ 433136 h 3617494"/>
              <a:gd name="connsiteX152" fmla="*/ 88231 w 7372219"/>
              <a:gd name="connsiteY152" fmla="*/ 465221 h 3617494"/>
              <a:gd name="connsiteX153" fmla="*/ 16042 w 7372219"/>
              <a:gd name="connsiteY153" fmla="*/ 529389 h 3617494"/>
              <a:gd name="connsiteX154" fmla="*/ 0 w 7372219"/>
              <a:gd name="connsiteY154" fmla="*/ 561473 h 3617494"/>
              <a:gd name="connsiteX155" fmla="*/ 56147 w 7372219"/>
              <a:gd name="connsiteY155" fmla="*/ 593557 h 3617494"/>
              <a:gd name="connsiteX156" fmla="*/ 72189 w 7372219"/>
              <a:gd name="connsiteY156" fmla="*/ 609600 h 3617494"/>
              <a:gd name="connsiteX157" fmla="*/ 96252 w 7372219"/>
              <a:gd name="connsiteY157" fmla="*/ 625642 h 3617494"/>
              <a:gd name="connsiteX158" fmla="*/ 168442 w 7372219"/>
              <a:gd name="connsiteY158" fmla="*/ 681789 h 3617494"/>
              <a:gd name="connsiteX159" fmla="*/ 216568 w 7372219"/>
              <a:gd name="connsiteY159" fmla="*/ 729915 h 3617494"/>
              <a:gd name="connsiteX160" fmla="*/ 232610 w 7372219"/>
              <a:gd name="connsiteY160" fmla="*/ 753978 h 3617494"/>
              <a:gd name="connsiteX161" fmla="*/ 304800 w 7372219"/>
              <a:gd name="connsiteY161" fmla="*/ 810126 h 3617494"/>
              <a:gd name="connsiteX162" fmla="*/ 328863 w 7372219"/>
              <a:gd name="connsiteY162" fmla="*/ 826168 h 3617494"/>
              <a:gd name="connsiteX163" fmla="*/ 376989 w 7372219"/>
              <a:gd name="connsiteY163" fmla="*/ 874294 h 3617494"/>
              <a:gd name="connsiteX164" fmla="*/ 417094 w 7372219"/>
              <a:gd name="connsiteY164" fmla="*/ 930442 h 3617494"/>
              <a:gd name="connsiteX165" fmla="*/ 449179 w 7372219"/>
              <a:gd name="connsiteY165" fmla="*/ 978568 h 3617494"/>
              <a:gd name="connsiteX166" fmla="*/ 473242 w 7372219"/>
              <a:gd name="connsiteY166" fmla="*/ 1002631 h 3617494"/>
              <a:gd name="connsiteX167" fmla="*/ 537410 w 7372219"/>
              <a:gd name="connsiteY167" fmla="*/ 1106905 h 3617494"/>
              <a:gd name="connsiteX168" fmla="*/ 545431 w 7372219"/>
              <a:gd name="connsiteY168" fmla="*/ 1130968 h 3617494"/>
              <a:gd name="connsiteX169" fmla="*/ 529389 w 7372219"/>
              <a:gd name="connsiteY169" fmla="*/ 1259305 h 3617494"/>
              <a:gd name="connsiteX170" fmla="*/ 497305 w 7372219"/>
              <a:gd name="connsiteY170" fmla="*/ 1307431 h 3617494"/>
              <a:gd name="connsiteX171" fmla="*/ 481263 w 7372219"/>
              <a:gd name="connsiteY171" fmla="*/ 1331494 h 3617494"/>
              <a:gd name="connsiteX172" fmla="*/ 465221 w 7372219"/>
              <a:gd name="connsiteY172" fmla="*/ 1411705 h 3617494"/>
              <a:gd name="connsiteX173" fmla="*/ 457200 w 7372219"/>
              <a:gd name="connsiteY173" fmla="*/ 1435768 h 3617494"/>
              <a:gd name="connsiteX174" fmla="*/ 441157 w 7372219"/>
              <a:gd name="connsiteY174" fmla="*/ 1459831 h 3617494"/>
              <a:gd name="connsiteX175" fmla="*/ 425115 w 7372219"/>
              <a:gd name="connsiteY175" fmla="*/ 1491915 h 3617494"/>
              <a:gd name="connsiteX176" fmla="*/ 368968 w 7372219"/>
              <a:gd name="connsiteY176" fmla="*/ 1580147 h 3617494"/>
              <a:gd name="connsiteX177" fmla="*/ 344905 w 7372219"/>
              <a:gd name="connsiteY177" fmla="*/ 1660357 h 3617494"/>
              <a:gd name="connsiteX178" fmla="*/ 352926 w 7372219"/>
              <a:gd name="connsiteY178" fmla="*/ 1812757 h 3617494"/>
              <a:gd name="connsiteX179" fmla="*/ 376989 w 7372219"/>
              <a:gd name="connsiteY179" fmla="*/ 1820778 h 3617494"/>
              <a:gd name="connsiteX180" fmla="*/ 425115 w 7372219"/>
              <a:gd name="connsiteY180" fmla="*/ 1860884 h 3617494"/>
              <a:gd name="connsiteX181" fmla="*/ 449179 w 7372219"/>
              <a:gd name="connsiteY181" fmla="*/ 1876926 h 3617494"/>
              <a:gd name="connsiteX182" fmla="*/ 489284 w 7372219"/>
              <a:gd name="connsiteY182" fmla="*/ 1909010 h 3617494"/>
              <a:gd name="connsiteX183" fmla="*/ 529389 w 7372219"/>
              <a:gd name="connsiteY183" fmla="*/ 1933073 h 3617494"/>
              <a:gd name="connsiteX184" fmla="*/ 553452 w 7372219"/>
              <a:gd name="connsiteY184" fmla="*/ 1957136 h 3617494"/>
              <a:gd name="connsiteX185" fmla="*/ 577515 w 7372219"/>
              <a:gd name="connsiteY185" fmla="*/ 1973178 h 3617494"/>
              <a:gd name="connsiteX186" fmla="*/ 641684 w 7372219"/>
              <a:gd name="connsiteY186" fmla="*/ 2037347 h 3617494"/>
              <a:gd name="connsiteX187" fmla="*/ 665747 w 7372219"/>
              <a:gd name="connsiteY187" fmla="*/ 2061410 h 3617494"/>
              <a:gd name="connsiteX188" fmla="*/ 689810 w 7372219"/>
              <a:gd name="connsiteY188" fmla="*/ 2077452 h 3617494"/>
              <a:gd name="connsiteX189" fmla="*/ 705852 w 7372219"/>
              <a:gd name="connsiteY189" fmla="*/ 2101515 h 3617494"/>
              <a:gd name="connsiteX190" fmla="*/ 729915 w 7372219"/>
              <a:gd name="connsiteY190" fmla="*/ 2125578 h 3617494"/>
              <a:gd name="connsiteX191" fmla="*/ 737936 w 7372219"/>
              <a:gd name="connsiteY191" fmla="*/ 2149642 h 3617494"/>
              <a:gd name="connsiteX192" fmla="*/ 729915 w 7372219"/>
              <a:gd name="connsiteY192" fmla="*/ 2253915 h 3617494"/>
              <a:gd name="connsiteX193" fmla="*/ 713873 w 7372219"/>
              <a:gd name="connsiteY193" fmla="*/ 2277978 h 3617494"/>
              <a:gd name="connsiteX194" fmla="*/ 665747 w 7372219"/>
              <a:gd name="connsiteY194" fmla="*/ 2326105 h 3617494"/>
              <a:gd name="connsiteX195" fmla="*/ 641684 w 7372219"/>
              <a:gd name="connsiteY195" fmla="*/ 2342147 h 3617494"/>
              <a:gd name="connsiteX196" fmla="*/ 593557 w 7372219"/>
              <a:gd name="connsiteY196" fmla="*/ 2358189 h 3617494"/>
              <a:gd name="connsiteX197" fmla="*/ 561473 w 7372219"/>
              <a:gd name="connsiteY197" fmla="*/ 2382252 h 3617494"/>
              <a:gd name="connsiteX198" fmla="*/ 489284 w 7372219"/>
              <a:gd name="connsiteY198" fmla="*/ 2414336 h 3617494"/>
              <a:gd name="connsiteX199" fmla="*/ 489284 w 7372219"/>
              <a:gd name="connsiteY199" fmla="*/ 2534652 h 3617494"/>
              <a:gd name="connsiteX200" fmla="*/ 513347 w 7372219"/>
              <a:gd name="connsiteY200" fmla="*/ 2566736 h 3617494"/>
              <a:gd name="connsiteX201" fmla="*/ 561473 w 7372219"/>
              <a:gd name="connsiteY201" fmla="*/ 2638926 h 3617494"/>
              <a:gd name="connsiteX202" fmla="*/ 585536 w 7372219"/>
              <a:gd name="connsiteY202" fmla="*/ 2671010 h 3617494"/>
              <a:gd name="connsiteX203" fmla="*/ 609600 w 7372219"/>
              <a:gd name="connsiteY203" fmla="*/ 2687052 h 3617494"/>
              <a:gd name="connsiteX204" fmla="*/ 633663 w 7372219"/>
              <a:gd name="connsiteY204" fmla="*/ 2711115 h 3617494"/>
              <a:gd name="connsiteX205" fmla="*/ 657726 w 7372219"/>
              <a:gd name="connsiteY205" fmla="*/ 2727157 h 3617494"/>
              <a:gd name="connsiteX206" fmla="*/ 673768 w 7372219"/>
              <a:gd name="connsiteY206" fmla="*/ 2743200 h 3617494"/>
              <a:gd name="connsiteX207" fmla="*/ 697831 w 7372219"/>
              <a:gd name="connsiteY207" fmla="*/ 2759242 h 3617494"/>
              <a:gd name="connsiteX208" fmla="*/ 770021 w 7372219"/>
              <a:gd name="connsiteY208" fmla="*/ 2807368 h 3617494"/>
              <a:gd name="connsiteX209" fmla="*/ 826168 w 7372219"/>
              <a:gd name="connsiteY209" fmla="*/ 2879557 h 3617494"/>
              <a:gd name="connsiteX210" fmla="*/ 866273 w 7372219"/>
              <a:gd name="connsiteY210" fmla="*/ 2919663 h 3617494"/>
              <a:gd name="connsiteX211" fmla="*/ 898357 w 7372219"/>
              <a:gd name="connsiteY211" fmla="*/ 2951747 h 3617494"/>
              <a:gd name="connsiteX212" fmla="*/ 914400 w 7372219"/>
              <a:gd name="connsiteY212" fmla="*/ 2975810 h 3617494"/>
              <a:gd name="connsiteX213" fmla="*/ 906379 w 7372219"/>
              <a:gd name="connsiteY213" fmla="*/ 3064042 h 3617494"/>
              <a:gd name="connsiteX214" fmla="*/ 858252 w 7372219"/>
              <a:gd name="connsiteY214" fmla="*/ 3096126 h 3617494"/>
              <a:gd name="connsiteX215" fmla="*/ 810126 w 7372219"/>
              <a:gd name="connsiteY215" fmla="*/ 3120189 h 3617494"/>
              <a:gd name="connsiteX216" fmla="*/ 786063 w 7372219"/>
              <a:gd name="connsiteY216" fmla="*/ 3128210 h 3617494"/>
              <a:gd name="connsiteX217" fmla="*/ 729915 w 7372219"/>
              <a:gd name="connsiteY217" fmla="*/ 3160294 h 3617494"/>
              <a:gd name="connsiteX218" fmla="*/ 762000 w 7372219"/>
              <a:gd name="connsiteY218" fmla="*/ 3184357 h 3617494"/>
              <a:gd name="connsiteX219" fmla="*/ 810126 w 7372219"/>
              <a:gd name="connsiteY219" fmla="*/ 3200400 h 3617494"/>
              <a:gd name="connsiteX220" fmla="*/ 882315 w 7372219"/>
              <a:gd name="connsiteY220" fmla="*/ 3232484 h 3617494"/>
              <a:gd name="connsiteX221" fmla="*/ 978568 w 7372219"/>
              <a:gd name="connsiteY221" fmla="*/ 3216442 h 3617494"/>
              <a:gd name="connsiteX0" fmla="*/ 882315 w 7372219"/>
              <a:gd name="connsiteY0" fmla="*/ 3232484 h 3617494"/>
              <a:gd name="connsiteX1" fmla="*/ 978568 w 7372219"/>
              <a:gd name="connsiteY1" fmla="*/ 3216442 h 3617494"/>
              <a:gd name="connsiteX2" fmla="*/ 890336 w 7372219"/>
              <a:gd name="connsiteY2" fmla="*/ 3232484 h 3617494"/>
              <a:gd name="connsiteX3" fmla="*/ 818147 w 7372219"/>
              <a:gd name="connsiteY3" fmla="*/ 3264568 h 3617494"/>
              <a:gd name="connsiteX4" fmla="*/ 762000 w 7372219"/>
              <a:gd name="connsiteY4" fmla="*/ 3280610 h 3617494"/>
              <a:gd name="connsiteX5" fmla="*/ 713873 w 7372219"/>
              <a:gd name="connsiteY5" fmla="*/ 3312694 h 3617494"/>
              <a:gd name="connsiteX6" fmla="*/ 689810 w 7372219"/>
              <a:gd name="connsiteY6" fmla="*/ 3328736 h 3617494"/>
              <a:gd name="connsiteX7" fmla="*/ 665747 w 7372219"/>
              <a:gd name="connsiteY7" fmla="*/ 3368842 h 3617494"/>
              <a:gd name="connsiteX8" fmla="*/ 657726 w 7372219"/>
              <a:gd name="connsiteY8" fmla="*/ 3400926 h 3617494"/>
              <a:gd name="connsiteX9" fmla="*/ 649705 w 7372219"/>
              <a:gd name="connsiteY9" fmla="*/ 3424989 h 3617494"/>
              <a:gd name="connsiteX10" fmla="*/ 665747 w 7372219"/>
              <a:gd name="connsiteY10" fmla="*/ 3521242 h 3617494"/>
              <a:gd name="connsiteX11" fmla="*/ 681789 w 7372219"/>
              <a:gd name="connsiteY11" fmla="*/ 3545305 h 3617494"/>
              <a:gd name="connsiteX12" fmla="*/ 713873 w 7372219"/>
              <a:gd name="connsiteY12" fmla="*/ 3553326 h 3617494"/>
              <a:gd name="connsiteX13" fmla="*/ 786063 w 7372219"/>
              <a:gd name="connsiteY13" fmla="*/ 3561347 h 3617494"/>
              <a:gd name="connsiteX14" fmla="*/ 882315 w 7372219"/>
              <a:gd name="connsiteY14" fmla="*/ 3577389 h 3617494"/>
              <a:gd name="connsiteX15" fmla="*/ 1307431 w 7372219"/>
              <a:gd name="connsiteY15" fmla="*/ 3617494 h 3617494"/>
              <a:gd name="connsiteX16" fmla="*/ 3753852 w 7372219"/>
              <a:gd name="connsiteY16" fmla="*/ 3609473 h 3617494"/>
              <a:gd name="connsiteX17" fmla="*/ 3810000 w 7372219"/>
              <a:gd name="connsiteY17" fmla="*/ 3593431 h 3617494"/>
              <a:gd name="connsiteX18" fmla="*/ 3834063 w 7372219"/>
              <a:gd name="connsiteY18" fmla="*/ 3577389 h 3617494"/>
              <a:gd name="connsiteX19" fmla="*/ 3882189 w 7372219"/>
              <a:gd name="connsiteY19" fmla="*/ 3529263 h 3617494"/>
              <a:gd name="connsiteX20" fmla="*/ 3874168 w 7372219"/>
              <a:gd name="connsiteY20" fmla="*/ 3497178 h 3617494"/>
              <a:gd name="connsiteX21" fmla="*/ 3850105 w 7372219"/>
              <a:gd name="connsiteY21" fmla="*/ 3481136 h 3617494"/>
              <a:gd name="connsiteX22" fmla="*/ 3842084 w 7372219"/>
              <a:gd name="connsiteY22" fmla="*/ 3384884 h 3617494"/>
              <a:gd name="connsiteX23" fmla="*/ 3801979 w 7372219"/>
              <a:gd name="connsiteY23" fmla="*/ 3312694 h 3617494"/>
              <a:gd name="connsiteX24" fmla="*/ 3785936 w 7372219"/>
              <a:gd name="connsiteY24" fmla="*/ 3288631 h 3617494"/>
              <a:gd name="connsiteX25" fmla="*/ 3761873 w 7372219"/>
              <a:gd name="connsiteY25" fmla="*/ 3256547 h 3617494"/>
              <a:gd name="connsiteX26" fmla="*/ 3737810 w 7372219"/>
              <a:gd name="connsiteY26" fmla="*/ 3232484 h 3617494"/>
              <a:gd name="connsiteX27" fmla="*/ 3753852 w 7372219"/>
              <a:gd name="connsiteY27" fmla="*/ 3208421 h 3617494"/>
              <a:gd name="connsiteX28" fmla="*/ 3761873 w 7372219"/>
              <a:gd name="connsiteY28" fmla="*/ 3184357 h 3617494"/>
              <a:gd name="connsiteX29" fmla="*/ 3826042 w 7372219"/>
              <a:gd name="connsiteY29" fmla="*/ 3152273 h 3617494"/>
              <a:gd name="connsiteX30" fmla="*/ 3850105 w 7372219"/>
              <a:gd name="connsiteY30" fmla="*/ 3120189 h 3617494"/>
              <a:gd name="connsiteX31" fmla="*/ 3882189 w 7372219"/>
              <a:gd name="connsiteY31" fmla="*/ 3112168 h 3617494"/>
              <a:gd name="connsiteX32" fmla="*/ 3946357 w 7372219"/>
              <a:gd name="connsiteY32" fmla="*/ 3088105 h 3617494"/>
              <a:gd name="connsiteX33" fmla="*/ 3970421 w 7372219"/>
              <a:gd name="connsiteY33" fmla="*/ 3031957 h 3617494"/>
              <a:gd name="connsiteX34" fmla="*/ 3994484 w 7372219"/>
              <a:gd name="connsiteY34" fmla="*/ 2999873 h 3617494"/>
              <a:gd name="connsiteX35" fmla="*/ 4010526 w 7372219"/>
              <a:gd name="connsiteY35" fmla="*/ 2975810 h 3617494"/>
              <a:gd name="connsiteX36" fmla="*/ 4018547 w 7372219"/>
              <a:gd name="connsiteY36" fmla="*/ 2935705 h 3617494"/>
              <a:gd name="connsiteX37" fmla="*/ 4010526 w 7372219"/>
              <a:gd name="connsiteY37" fmla="*/ 2815389 h 3617494"/>
              <a:gd name="connsiteX38" fmla="*/ 3986463 w 7372219"/>
              <a:gd name="connsiteY38" fmla="*/ 2767263 h 3617494"/>
              <a:gd name="connsiteX39" fmla="*/ 3978442 w 7372219"/>
              <a:gd name="connsiteY39" fmla="*/ 2743200 h 3617494"/>
              <a:gd name="connsiteX40" fmla="*/ 3946357 w 7372219"/>
              <a:gd name="connsiteY40" fmla="*/ 2703094 h 3617494"/>
              <a:gd name="connsiteX41" fmla="*/ 3930315 w 7372219"/>
              <a:gd name="connsiteY41" fmla="*/ 2679031 h 3617494"/>
              <a:gd name="connsiteX42" fmla="*/ 3882189 w 7372219"/>
              <a:gd name="connsiteY42" fmla="*/ 2662989 h 3617494"/>
              <a:gd name="connsiteX43" fmla="*/ 3858126 w 7372219"/>
              <a:gd name="connsiteY43" fmla="*/ 2646947 h 3617494"/>
              <a:gd name="connsiteX44" fmla="*/ 3801979 w 7372219"/>
              <a:gd name="connsiteY44" fmla="*/ 2630905 h 3617494"/>
              <a:gd name="connsiteX45" fmla="*/ 3753852 w 7372219"/>
              <a:gd name="connsiteY45" fmla="*/ 2590800 h 3617494"/>
              <a:gd name="connsiteX46" fmla="*/ 3705726 w 7372219"/>
              <a:gd name="connsiteY46" fmla="*/ 2558715 h 3617494"/>
              <a:gd name="connsiteX47" fmla="*/ 3753852 w 7372219"/>
              <a:gd name="connsiteY47" fmla="*/ 2502568 h 3617494"/>
              <a:gd name="connsiteX48" fmla="*/ 3826042 w 7372219"/>
              <a:gd name="connsiteY48" fmla="*/ 2422357 h 3617494"/>
              <a:gd name="connsiteX49" fmla="*/ 3890210 w 7372219"/>
              <a:gd name="connsiteY49" fmla="*/ 2366210 h 3617494"/>
              <a:gd name="connsiteX50" fmla="*/ 3914273 w 7372219"/>
              <a:gd name="connsiteY50" fmla="*/ 2342147 h 3617494"/>
              <a:gd name="connsiteX51" fmla="*/ 3970421 w 7372219"/>
              <a:gd name="connsiteY51" fmla="*/ 2261936 h 3617494"/>
              <a:gd name="connsiteX52" fmla="*/ 4002505 w 7372219"/>
              <a:gd name="connsiteY52" fmla="*/ 2189747 h 3617494"/>
              <a:gd name="connsiteX53" fmla="*/ 4010526 w 7372219"/>
              <a:gd name="connsiteY53" fmla="*/ 2149642 h 3617494"/>
              <a:gd name="connsiteX54" fmla="*/ 4018547 w 7372219"/>
              <a:gd name="connsiteY54" fmla="*/ 2125578 h 3617494"/>
              <a:gd name="connsiteX55" fmla="*/ 4034589 w 7372219"/>
              <a:gd name="connsiteY55" fmla="*/ 2045368 h 3617494"/>
              <a:gd name="connsiteX56" fmla="*/ 4026568 w 7372219"/>
              <a:gd name="connsiteY56" fmla="*/ 1973178 h 3617494"/>
              <a:gd name="connsiteX57" fmla="*/ 3938336 w 7372219"/>
              <a:gd name="connsiteY57" fmla="*/ 1900989 h 3617494"/>
              <a:gd name="connsiteX58" fmla="*/ 3906252 w 7372219"/>
              <a:gd name="connsiteY58" fmla="*/ 1884947 h 3617494"/>
              <a:gd name="connsiteX59" fmla="*/ 3858126 w 7372219"/>
              <a:gd name="connsiteY59" fmla="*/ 1852863 h 3617494"/>
              <a:gd name="connsiteX60" fmla="*/ 3834063 w 7372219"/>
              <a:gd name="connsiteY60" fmla="*/ 1836821 h 3617494"/>
              <a:gd name="connsiteX61" fmla="*/ 3882189 w 7372219"/>
              <a:gd name="connsiteY61" fmla="*/ 1796715 h 3617494"/>
              <a:gd name="connsiteX62" fmla="*/ 3914273 w 7372219"/>
              <a:gd name="connsiteY62" fmla="*/ 1788694 h 3617494"/>
              <a:gd name="connsiteX63" fmla="*/ 3946357 w 7372219"/>
              <a:gd name="connsiteY63" fmla="*/ 1764631 h 3617494"/>
              <a:gd name="connsiteX64" fmla="*/ 3962400 w 7372219"/>
              <a:gd name="connsiteY64" fmla="*/ 1748589 h 3617494"/>
              <a:gd name="connsiteX65" fmla="*/ 3986463 w 7372219"/>
              <a:gd name="connsiteY65" fmla="*/ 1740568 h 3617494"/>
              <a:gd name="connsiteX66" fmla="*/ 4018547 w 7372219"/>
              <a:gd name="connsiteY66" fmla="*/ 1708484 h 3617494"/>
              <a:gd name="connsiteX67" fmla="*/ 4050631 w 7372219"/>
              <a:gd name="connsiteY67" fmla="*/ 1692442 h 3617494"/>
              <a:gd name="connsiteX68" fmla="*/ 4066673 w 7372219"/>
              <a:gd name="connsiteY68" fmla="*/ 1668378 h 3617494"/>
              <a:gd name="connsiteX69" fmla="*/ 4114800 w 7372219"/>
              <a:gd name="connsiteY69" fmla="*/ 1628273 h 3617494"/>
              <a:gd name="connsiteX70" fmla="*/ 4162926 w 7372219"/>
              <a:gd name="connsiteY70" fmla="*/ 1580147 h 3617494"/>
              <a:gd name="connsiteX71" fmla="*/ 4219073 w 7372219"/>
              <a:gd name="connsiteY71" fmla="*/ 1524000 h 3617494"/>
              <a:gd name="connsiteX72" fmla="*/ 4235115 w 7372219"/>
              <a:gd name="connsiteY72" fmla="*/ 1507957 h 3617494"/>
              <a:gd name="connsiteX73" fmla="*/ 4267200 w 7372219"/>
              <a:gd name="connsiteY73" fmla="*/ 1467852 h 3617494"/>
              <a:gd name="connsiteX74" fmla="*/ 4347410 w 7372219"/>
              <a:gd name="connsiteY74" fmla="*/ 1427747 h 3617494"/>
              <a:gd name="connsiteX75" fmla="*/ 4403557 w 7372219"/>
              <a:gd name="connsiteY75" fmla="*/ 1395663 h 3617494"/>
              <a:gd name="connsiteX76" fmla="*/ 4451684 w 7372219"/>
              <a:gd name="connsiteY76" fmla="*/ 1363578 h 3617494"/>
              <a:gd name="connsiteX77" fmla="*/ 4531894 w 7372219"/>
              <a:gd name="connsiteY77" fmla="*/ 1323473 h 3617494"/>
              <a:gd name="connsiteX78" fmla="*/ 4604084 w 7372219"/>
              <a:gd name="connsiteY78" fmla="*/ 1283368 h 3617494"/>
              <a:gd name="connsiteX79" fmla="*/ 4684294 w 7372219"/>
              <a:gd name="connsiteY79" fmla="*/ 1259305 h 3617494"/>
              <a:gd name="connsiteX80" fmla="*/ 4724400 w 7372219"/>
              <a:gd name="connsiteY80" fmla="*/ 1235242 h 3617494"/>
              <a:gd name="connsiteX81" fmla="*/ 4772526 w 7372219"/>
              <a:gd name="connsiteY81" fmla="*/ 1219200 h 3617494"/>
              <a:gd name="connsiteX82" fmla="*/ 4836694 w 7372219"/>
              <a:gd name="connsiteY82" fmla="*/ 1195136 h 3617494"/>
              <a:gd name="connsiteX83" fmla="*/ 4892842 w 7372219"/>
              <a:gd name="connsiteY83" fmla="*/ 1163052 h 3617494"/>
              <a:gd name="connsiteX84" fmla="*/ 4932947 w 7372219"/>
              <a:gd name="connsiteY84" fmla="*/ 1155031 h 3617494"/>
              <a:gd name="connsiteX85" fmla="*/ 5037221 w 7372219"/>
              <a:gd name="connsiteY85" fmla="*/ 1130968 h 3617494"/>
              <a:gd name="connsiteX86" fmla="*/ 5077326 w 7372219"/>
              <a:gd name="connsiteY86" fmla="*/ 1114926 h 3617494"/>
              <a:gd name="connsiteX87" fmla="*/ 5173579 w 7372219"/>
              <a:gd name="connsiteY87" fmla="*/ 1098884 h 3617494"/>
              <a:gd name="connsiteX88" fmla="*/ 5325979 w 7372219"/>
              <a:gd name="connsiteY88" fmla="*/ 1066800 h 3617494"/>
              <a:gd name="connsiteX89" fmla="*/ 5550568 w 7372219"/>
              <a:gd name="connsiteY89" fmla="*/ 1002631 h 3617494"/>
              <a:gd name="connsiteX90" fmla="*/ 5630779 w 7372219"/>
              <a:gd name="connsiteY90" fmla="*/ 994610 h 3617494"/>
              <a:gd name="connsiteX91" fmla="*/ 5847347 w 7372219"/>
              <a:gd name="connsiteY91" fmla="*/ 946484 h 3617494"/>
              <a:gd name="connsiteX92" fmla="*/ 5911515 w 7372219"/>
              <a:gd name="connsiteY92" fmla="*/ 938463 h 3617494"/>
              <a:gd name="connsiteX93" fmla="*/ 5959642 w 7372219"/>
              <a:gd name="connsiteY93" fmla="*/ 922421 h 3617494"/>
              <a:gd name="connsiteX94" fmla="*/ 5991726 w 7372219"/>
              <a:gd name="connsiteY94" fmla="*/ 906378 h 3617494"/>
              <a:gd name="connsiteX95" fmla="*/ 6047873 w 7372219"/>
              <a:gd name="connsiteY95" fmla="*/ 898357 h 3617494"/>
              <a:gd name="connsiteX96" fmla="*/ 6136105 w 7372219"/>
              <a:gd name="connsiteY96" fmla="*/ 882315 h 3617494"/>
              <a:gd name="connsiteX97" fmla="*/ 6160168 w 7372219"/>
              <a:gd name="connsiteY97" fmla="*/ 874294 h 3617494"/>
              <a:gd name="connsiteX98" fmla="*/ 6312568 w 7372219"/>
              <a:gd name="connsiteY98" fmla="*/ 858252 h 3617494"/>
              <a:gd name="connsiteX99" fmla="*/ 6360694 w 7372219"/>
              <a:gd name="connsiteY99" fmla="*/ 834189 h 3617494"/>
              <a:gd name="connsiteX100" fmla="*/ 6456947 w 7372219"/>
              <a:gd name="connsiteY100" fmla="*/ 826168 h 3617494"/>
              <a:gd name="connsiteX101" fmla="*/ 6577263 w 7372219"/>
              <a:gd name="connsiteY101" fmla="*/ 802105 h 3617494"/>
              <a:gd name="connsiteX102" fmla="*/ 6633410 w 7372219"/>
              <a:gd name="connsiteY102" fmla="*/ 778042 h 3617494"/>
              <a:gd name="connsiteX103" fmla="*/ 7050505 w 7372219"/>
              <a:gd name="connsiteY103" fmla="*/ 641684 h 3617494"/>
              <a:gd name="connsiteX104" fmla="*/ 7178842 w 7372219"/>
              <a:gd name="connsiteY104" fmla="*/ 601578 h 3617494"/>
              <a:gd name="connsiteX105" fmla="*/ 7259052 w 7372219"/>
              <a:gd name="connsiteY105" fmla="*/ 561473 h 3617494"/>
              <a:gd name="connsiteX106" fmla="*/ 7034463 w 7372219"/>
              <a:gd name="connsiteY106" fmla="*/ 481263 h 3617494"/>
              <a:gd name="connsiteX107" fmla="*/ 5061284 w 7372219"/>
              <a:gd name="connsiteY107" fmla="*/ 473242 h 3617494"/>
              <a:gd name="connsiteX108" fmla="*/ 5029200 w 7372219"/>
              <a:gd name="connsiteY108" fmla="*/ 465221 h 3617494"/>
              <a:gd name="connsiteX109" fmla="*/ 4981073 w 7372219"/>
              <a:gd name="connsiteY109" fmla="*/ 449178 h 3617494"/>
              <a:gd name="connsiteX110" fmla="*/ 4932947 w 7372219"/>
              <a:gd name="connsiteY110" fmla="*/ 441157 h 3617494"/>
              <a:gd name="connsiteX111" fmla="*/ 4908884 w 7372219"/>
              <a:gd name="connsiteY111" fmla="*/ 433136 h 3617494"/>
              <a:gd name="connsiteX112" fmla="*/ 4820652 w 7372219"/>
              <a:gd name="connsiteY112" fmla="*/ 425115 h 3617494"/>
              <a:gd name="connsiteX113" fmla="*/ 2719136 w 7372219"/>
              <a:gd name="connsiteY113" fmla="*/ 401052 h 3617494"/>
              <a:gd name="connsiteX114" fmla="*/ 2614863 w 7372219"/>
              <a:gd name="connsiteY114" fmla="*/ 393031 h 3617494"/>
              <a:gd name="connsiteX115" fmla="*/ 2534652 w 7372219"/>
              <a:gd name="connsiteY115" fmla="*/ 368968 h 3617494"/>
              <a:gd name="connsiteX116" fmla="*/ 2462463 w 7372219"/>
              <a:gd name="connsiteY116" fmla="*/ 344905 h 3617494"/>
              <a:gd name="connsiteX117" fmla="*/ 2390273 w 7372219"/>
              <a:gd name="connsiteY117" fmla="*/ 288757 h 3617494"/>
              <a:gd name="connsiteX118" fmla="*/ 2358189 w 7372219"/>
              <a:gd name="connsiteY118" fmla="*/ 264694 h 3617494"/>
              <a:gd name="connsiteX119" fmla="*/ 2286000 w 7372219"/>
              <a:gd name="connsiteY119" fmla="*/ 192505 h 3617494"/>
              <a:gd name="connsiteX120" fmla="*/ 2261936 w 7372219"/>
              <a:gd name="connsiteY120" fmla="*/ 184484 h 3617494"/>
              <a:gd name="connsiteX121" fmla="*/ 2229852 w 7372219"/>
              <a:gd name="connsiteY121" fmla="*/ 168442 h 3617494"/>
              <a:gd name="connsiteX122" fmla="*/ 2165684 w 7372219"/>
              <a:gd name="connsiteY122" fmla="*/ 152400 h 3617494"/>
              <a:gd name="connsiteX123" fmla="*/ 2021305 w 7372219"/>
              <a:gd name="connsiteY123" fmla="*/ 120315 h 3617494"/>
              <a:gd name="connsiteX124" fmla="*/ 1981200 w 7372219"/>
              <a:gd name="connsiteY124" fmla="*/ 112294 h 3617494"/>
              <a:gd name="connsiteX125" fmla="*/ 1925052 w 7372219"/>
              <a:gd name="connsiteY125" fmla="*/ 104273 h 3617494"/>
              <a:gd name="connsiteX126" fmla="*/ 1900989 w 7372219"/>
              <a:gd name="connsiteY126" fmla="*/ 88231 h 3617494"/>
              <a:gd name="connsiteX127" fmla="*/ 1812757 w 7372219"/>
              <a:gd name="connsiteY127" fmla="*/ 64168 h 3617494"/>
              <a:gd name="connsiteX128" fmla="*/ 1772652 w 7372219"/>
              <a:gd name="connsiteY128" fmla="*/ 48126 h 3617494"/>
              <a:gd name="connsiteX129" fmla="*/ 1692442 w 7372219"/>
              <a:gd name="connsiteY129" fmla="*/ 32084 h 3617494"/>
              <a:gd name="connsiteX130" fmla="*/ 1668379 w 7372219"/>
              <a:gd name="connsiteY130" fmla="*/ 24063 h 3617494"/>
              <a:gd name="connsiteX131" fmla="*/ 1556084 w 7372219"/>
              <a:gd name="connsiteY131" fmla="*/ 0 h 3617494"/>
              <a:gd name="connsiteX132" fmla="*/ 1347536 w 7372219"/>
              <a:gd name="connsiteY132" fmla="*/ 8021 h 3617494"/>
              <a:gd name="connsiteX133" fmla="*/ 1275347 w 7372219"/>
              <a:gd name="connsiteY133" fmla="*/ 16042 h 3617494"/>
              <a:gd name="connsiteX134" fmla="*/ 1203157 w 7372219"/>
              <a:gd name="connsiteY134" fmla="*/ 32084 h 3617494"/>
              <a:gd name="connsiteX135" fmla="*/ 986589 w 7372219"/>
              <a:gd name="connsiteY135" fmla="*/ 48126 h 3617494"/>
              <a:gd name="connsiteX136" fmla="*/ 898357 w 7372219"/>
              <a:gd name="connsiteY136" fmla="*/ 72189 h 3617494"/>
              <a:gd name="connsiteX137" fmla="*/ 850231 w 7372219"/>
              <a:gd name="connsiteY137" fmla="*/ 112294 h 3617494"/>
              <a:gd name="connsiteX138" fmla="*/ 834189 w 7372219"/>
              <a:gd name="connsiteY138" fmla="*/ 136357 h 3617494"/>
              <a:gd name="connsiteX139" fmla="*/ 802105 w 7372219"/>
              <a:gd name="connsiteY139" fmla="*/ 152400 h 3617494"/>
              <a:gd name="connsiteX140" fmla="*/ 786063 w 7372219"/>
              <a:gd name="connsiteY140" fmla="*/ 176463 h 3617494"/>
              <a:gd name="connsiteX141" fmla="*/ 762000 w 7372219"/>
              <a:gd name="connsiteY141" fmla="*/ 200526 h 3617494"/>
              <a:gd name="connsiteX142" fmla="*/ 745957 w 7372219"/>
              <a:gd name="connsiteY142" fmla="*/ 232610 h 3617494"/>
              <a:gd name="connsiteX143" fmla="*/ 721894 w 7372219"/>
              <a:gd name="connsiteY143" fmla="*/ 264694 h 3617494"/>
              <a:gd name="connsiteX144" fmla="*/ 689810 w 7372219"/>
              <a:gd name="connsiteY144" fmla="*/ 312821 h 3617494"/>
              <a:gd name="connsiteX145" fmla="*/ 673768 w 7372219"/>
              <a:gd name="connsiteY145" fmla="*/ 336884 h 3617494"/>
              <a:gd name="connsiteX146" fmla="*/ 641684 w 7372219"/>
              <a:gd name="connsiteY146" fmla="*/ 368968 h 3617494"/>
              <a:gd name="connsiteX147" fmla="*/ 617621 w 7372219"/>
              <a:gd name="connsiteY147" fmla="*/ 385010 h 3617494"/>
              <a:gd name="connsiteX148" fmla="*/ 585536 w 7372219"/>
              <a:gd name="connsiteY148" fmla="*/ 409073 h 3617494"/>
              <a:gd name="connsiteX149" fmla="*/ 521368 w 7372219"/>
              <a:gd name="connsiteY149" fmla="*/ 417094 h 3617494"/>
              <a:gd name="connsiteX150" fmla="*/ 489284 w 7372219"/>
              <a:gd name="connsiteY150" fmla="*/ 425115 h 3617494"/>
              <a:gd name="connsiteX151" fmla="*/ 128336 w 7372219"/>
              <a:gd name="connsiteY151" fmla="*/ 433136 h 3617494"/>
              <a:gd name="connsiteX152" fmla="*/ 88231 w 7372219"/>
              <a:gd name="connsiteY152" fmla="*/ 465221 h 3617494"/>
              <a:gd name="connsiteX153" fmla="*/ 16042 w 7372219"/>
              <a:gd name="connsiteY153" fmla="*/ 529389 h 3617494"/>
              <a:gd name="connsiteX154" fmla="*/ 0 w 7372219"/>
              <a:gd name="connsiteY154" fmla="*/ 561473 h 3617494"/>
              <a:gd name="connsiteX155" fmla="*/ 56147 w 7372219"/>
              <a:gd name="connsiteY155" fmla="*/ 593557 h 3617494"/>
              <a:gd name="connsiteX156" fmla="*/ 72189 w 7372219"/>
              <a:gd name="connsiteY156" fmla="*/ 609600 h 3617494"/>
              <a:gd name="connsiteX157" fmla="*/ 96252 w 7372219"/>
              <a:gd name="connsiteY157" fmla="*/ 625642 h 3617494"/>
              <a:gd name="connsiteX158" fmla="*/ 168442 w 7372219"/>
              <a:gd name="connsiteY158" fmla="*/ 681789 h 3617494"/>
              <a:gd name="connsiteX159" fmla="*/ 216568 w 7372219"/>
              <a:gd name="connsiteY159" fmla="*/ 729915 h 3617494"/>
              <a:gd name="connsiteX160" fmla="*/ 232610 w 7372219"/>
              <a:gd name="connsiteY160" fmla="*/ 753978 h 3617494"/>
              <a:gd name="connsiteX161" fmla="*/ 304800 w 7372219"/>
              <a:gd name="connsiteY161" fmla="*/ 810126 h 3617494"/>
              <a:gd name="connsiteX162" fmla="*/ 328863 w 7372219"/>
              <a:gd name="connsiteY162" fmla="*/ 826168 h 3617494"/>
              <a:gd name="connsiteX163" fmla="*/ 376989 w 7372219"/>
              <a:gd name="connsiteY163" fmla="*/ 874294 h 3617494"/>
              <a:gd name="connsiteX164" fmla="*/ 417094 w 7372219"/>
              <a:gd name="connsiteY164" fmla="*/ 930442 h 3617494"/>
              <a:gd name="connsiteX165" fmla="*/ 449179 w 7372219"/>
              <a:gd name="connsiteY165" fmla="*/ 978568 h 3617494"/>
              <a:gd name="connsiteX166" fmla="*/ 473242 w 7372219"/>
              <a:gd name="connsiteY166" fmla="*/ 1002631 h 3617494"/>
              <a:gd name="connsiteX167" fmla="*/ 537410 w 7372219"/>
              <a:gd name="connsiteY167" fmla="*/ 1106905 h 3617494"/>
              <a:gd name="connsiteX168" fmla="*/ 545431 w 7372219"/>
              <a:gd name="connsiteY168" fmla="*/ 1130968 h 3617494"/>
              <a:gd name="connsiteX169" fmla="*/ 529389 w 7372219"/>
              <a:gd name="connsiteY169" fmla="*/ 1259305 h 3617494"/>
              <a:gd name="connsiteX170" fmla="*/ 497305 w 7372219"/>
              <a:gd name="connsiteY170" fmla="*/ 1307431 h 3617494"/>
              <a:gd name="connsiteX171" fmla="*/ 481263 w 7372219"/>
              <a:gd name="connsiteY171" fmla="*/ 1331494 h 3617494"/>
              <a:gd name="connsiteX172" fmla="*/ 465221 w 7372219"/>
              <a:gd name="connsiteY172" fmla="*/ 1411705 h 3617494"/>
              <a:gd name="connsiteX173" fmla="*/ 457200 w 7372219"/>
              <a:gd name="connsiteY173" fmla="*/ 1435768 h 3617494"/>
              <a:gd name="connsiteX174" fmla="*/ 441157 w 7372219"/>
              <a:gd name="connsiteY174" fmla="*/ 1459831 h 3617494"/>
              <a:gd name="connsiteX175" fmla="*/ 425115 w 7372219"/>
              <a:gd name="connsiteY175" fmla="*/ 1491915 h 3617494"/>
              <a:gd name="connsiteX176" fmla="*/ 368968 w 7372219"/>
              <a:gd name="connsiteY176" fmla="*/ 1580147 h 3617494"/>
              <a:gd name="connsiteX177" fmla="*/ 344905 w 7372219"/>
              <a:gd name="connsiteY177" fmla="*/ 1660357 h 3617494"/>
              <a:gd name="connsiteX178" fmla="*/ 352926 w 7372219"/>
              <a:gd name="connsiteY178" fmla="*/ 1812757 h 3617494"/>
              <a:gd name="connsiteX179" fmla="*/ 376989 w 7372219"/>
              <a:gd name="connsiteY179" fmla="*/ 1820778 h 3617494"/>
              <a:gd name="connsiteX180" fmla="*/ 425115 w 7372219"/>
              <a:gd name="connsiteY180" fmla="*/ 1860884 h 3617494"/>
              <a:gd name="connsiteX181" fmla="*/ 449179 w 7372219"/>
              <a:gd name="connsiteY181" fmla="*/ 1876926 h 3617494"/>
              <a:gd name="connsiteX182" fmla="*/ 489284 w 7372219"/>
              <a:gd name="connsiteY182" fmla="*/ 1909010 h 3617494"/>
              <a:gd name="connsiteX183" fmla="*/ 529389 w 7372219"/>
              <a:gd name="connsiteY183" fmla="*/ 1933073 h 3617494"/>
              <a:gd name="connsiteX184" fmla="*/ 553452 w 7372219"/>
              <a:gd name="connsiteY184" fmla="*/ 1957136 h 3617494"/>
              <a:gd name="connsiteX185" fmla="*/ 577515 w 7372219"/>
              <a:gd name="connsiteY185" fmla="*/ 1973178 h 3617494"/>
              <a:gd name="connsiteX186" fmla="*/ 641684 w 7372219"/>
              <a:gd name="connsiteY186" fmla="*/ 2037347 h 3617494"/>
              <a:gd name="connsiteX187" fmla="*/ 665747 w 7372219"/>
              <a:gd name="connsiteY187" fmla="*/ 2061410 h 3617494"/>
              <a:gd name="connsiteX188" fmla="*/ 689810 w 7372219"/>
              <a:gd name="connsiteY188" fmla="*/ 2077452 h 3617494"/>
              <a:gd name="connsiteX189" fmla="*/ 705852 w 7372219"/>
              <a:gd name="connsiteY189" fmla="*/ 2101515 h 3617494"/>
              <a:gd name="connsiteX190" fmla="*/ 729915 w 7372219"/>
              <a:gd name="connsiteY190" fmla="*/ 2125578 h 3617494"/>
              <a:gd name="connsiteX191" fmla="*/ 737936 w 7372219"/>
              <a:gd name="connsiteY191" fmla="*/ 2149642 h 3617494"/>
              <a:gd name="connsiteX192" fmla="*/ 729915 w 7372219"/>
              <a:gd name="connsiteY192" fmla="*/ 2253915 h 3617494"/>
              <a:gd name="connsiteX193" fmla="*/ 713873 w 7372219"/>
              <a:gd name="connsiteY193" fmla="*/ 2277978 h 3617494"/>
              <a:gd name="connsiteX194" fmla="*/ 665747 w 7372219"/>
              <a:gd name="connsiteY194" fmla="*/ 2326105 h 3617494"/>
              <a:gd name="connsiteX195" fmla="*/ 641684 w 7372219"/>
              <a:gd name="connsiteY195" fmla="*/ 2342147 h 3617494"/>
              <a:gd name="connsiteX196" fmla="*/ 593557 w 7372219"/>
              <a:gd name="connsiteY196" fmla="*/ 2358189 h 3617494"/>
              <a:gd name="connsiteX197" fmla="*/ 561473 w 7372219"/>
              <a:gd name="connsiteY197" fmla="*/ 2382252 h 3617494"/>
              <a:gd name="connsiteX198" fmla="*/ 489284 w 7372219"/>
              <a:gd name="connsiteY198" fmla="*/ 2414336 h 3617494"/>
              <a:gd name="connsiteX199" fmla="*/ 489284 w 7372219"/>
              <a:gd name="connsiteY199" fmla="*/ 2534652 h 3617494"/>
              <a:gd name="connsiteX200" fmla="*/ 513347 w 7372219"/>
              <a:gd name="connsiteY200" fmla="*/ 2566736 h 3617494"/>
              <a:gd name="connsiteX201" fmla="*/ 561473 w 7372219"/>
              <a:gd name="connsiteY201" fmla="*/ 2638926 h 3617494"/>
              <a:gd name="connsiteX202" fmla="*/ 585536 w 7372219"/>
              <a:gd name="connsiteY202" fmla="*/ 2671010 h 3617494"/>
              <a:gd name="connsiteX203" fmla="*/ 609600 w 7372219"/>
              <a:gd name="connsiteY203" fmla="*/ 2687052 h 3617494"/>
              <a:gd name="connsiteX204" fmla="*/ 633663 w 7372219"/>
              <a:gd name="connsiteY204" fmla="*/ 2711115 h 3617494"/>
              <a:gd name="connsiteX205" fmla="*/ 657726 w 7372219"/>
              <a:gd name="connsiteY205" fmla="*/ 2727157 h 3617494"/>
              <a:gd name="connsiteX206" fmla="*/ 673768 w 7372219"/>
              <a:gd name="connsiteY206" fmla="*/ 2743200 h 3617494"/>
              <a:gd name="connsiteX207" fmla="*/ 697831 w 7372219"/>
              <a:gd name="connsiteY207" fmla="*/ 2759242 h 3617494"/>
              <a:gd name="connsiteX208" fmla="*/ 770021 w 7372219"/>
              <a:gd name="connsiteY208" fmla="*/ 2807368 h 3617494"/>
              <a:gd name="connsiteX209" fmla="*/ 826168 w 7372219"/>
              <a:gd name="connsiteY209" fmla="*/ 2879557 h 3617494"/>
              <a:gd name="connsiteX210" fmla="*/ 866273 w 7372219"/>
              <a:gd name="connsiteY210" fmla="*/ 2919663 h 3617494"/>
              <a:gd name="connsiteX211" fmla="*/ 898357 w 7372219"/>
              <a:gd name="connsiteY211" fmla="*/ 2951747 h 3617494"/>
              <a:gd name="connsiteX212" fmla="*/ 914400 w 7372219"/>
              <a:gd name="connsiteY212" fmla="*/ 2975810 h 3617494"/>
              <a:gd name="connsiteX213" fmla="*/ 906379 w 7372219"/>
              <a:gd name="connsiteY213" fmla="*/ 3064042 h 3617494"/>
              <a:gd name="connsiteX214" fmla="*/ 858252 w 7372219"/>
              <a:gd name="connsiteY214" fmla="*/ 3096126 h 3617494"/>
              <a:gd name="connsiteX215" fmla="*/ 810126 w 7372219"/>
              <a:gd name="connsiteY215" fmla="*/ 3120189 h 3617494"/>
              <a:gd name="connsiteX216" fmla="*/ 786063 w 7372219"/>
              <a:gd name="connsiteY216" fmla="*/ 3128210 h 3617494"/>
              <a:gd name="connsiteX217" fmla="*/ 729915 w 7372219"/>
              <a:gd name="connsiteY217" fmla="*/ 3160294 h 3617494"/>
              <a:gd name="connsiteX218" fmla="*/ 762000 w 7372219"/>
              <a:gd name="connsiteY218" fmla="*/ 3184357 h 3617494"/>
              <a:gd name="connsiteX219" fmla="*/ 810126 w 7372219"/>
              <a:gd name="connsiteY219" fmla="*/ 3200400 h 3617494"/>
              <a:gd name="connsiteX220" fmla="*/ 882315 w 7372219"/>
              <a:gd name="connsiteY220" fmla="*/ 3232484 h 3617494"/>
              <a:gd name="connsiteX0" fmla="*/ 882315 w 7372219"/>
              <a:gd name="connsiteY0" fmla="*/ 3232484 h 3617494"/>
              <a:gd name="connsiteX1" fmla="*/ 890336 w 7372219"/>
              <a:gd name="connsiteY1" fmla="*/ 3232484 h 3617494"/>
              <a:gd name="connsiteX2" fmla="*/ 818147 w 7372219"/>
              <a:gd name="connsiteY2" fmla="*/ 3264568 h 3617494"/>
              <a:gd name="connsiteX3" fmla="*/ 762000 w 7372219"/>
              <a:gd name="connsiteY3" fmla="*/ 3280610 h 3617494"/>
              <a:gd name="connsiteX4" fmla="*/ 713873 w 7372219"/>
              <a:gd name="connsiteY4" fmla="*/ 3312694 h 3617494"/>
              <a:gd name="connsiteX5" fmla="*/ 689810 w 7372219"/>
              <a:gd name="connsiteY5" fmla="*/ 3328736 h 3617494"/>
              <a:gd name="connsiteX6" fmla="*/ 665747 w 7372219"/>
              <a:gd name="connsiteY6" fmla="*/ 3368842 h 3617494"/>
              <a:gd name="connsiteX7" fmla="*/ 657726 w 7372219"/>
              <a:gd name="connsiteY7" fmla="*/ 3400926 h 3617494"/>
              <a:gd name="connsiteX8" fmla="*/ 649705 w 7372219"/>
              <a:gd name="connsiteY8" fmla="*/ 3424989 h 3617494"/>
              <a:gd name="connsiteX9" fmla="*/ 665747 w 7372219"/>
              <a:gd name="connsiteY9" fmla="*/ 3521242 h 3617494"/>
              <a:gd name="connsiteX10" fmla="*/ 681789 w 7372219"/>
              <a:gd name="connsiteY10" fmla="*/ 3545305 h 3617494"/>
              <a:gd name="connsiteX11" fmla="*/ 713873 w 7372219"/>
              <a:gd name="connsiteY11" fmla="*/ 3553326 h 3617494"/>
              <a:gd name="connsiteX12" fmla="*/ 786063 w 7372219"/>
              <a:gd name="connsiteY12" fmla="*/ 3561347 h 3617494"/>
              <a:gd name="connsiteX13" fmla="*/ 882315 w 7372219"/>
              <a:gd name="connsiteY13" fmla="*/ 3577389 h 3617494"/>
              <a:gd name="connsiteX14" fmla="*/ 1307431 w 7372219"/>
              <a:gd name="connsiteY14" fmla="*/ 3617494 h 3617494"/>
              <a:gd name="connsiteX15" fmla="*/ 3753852 w 7372219"/>
              <a:gd name="connsiteY15" fmla="*/ 3609473 h 3617494"/>
              <a:gd name="connsiteX16" fmla="*/ 3810000 w 7372219"/>
              <a:gd name="connsiteY16" fmla="*/ 3593431 h 3617494"/>
              <a:gd name="connsiteX17" fmla="*/ 3834063 w 7372219"/>
              <a:gd name="connsiteY17" fmla="*/ 3577389 h 3617494"/>
              <a:gd name="connsiteX18" fmla="*/ 3882189 w 7372219"/>
              <a:gd name="connsiteY18" fmla="*/ 3529263 h 3617494"/>
              <a:gd name="connsiteX19" fmla="*/ 3874168 w 7372219"/>
              <a:gd name="connsiteY19" fmla="*/ 3497178 h 3617494"/>
              <a:gd name="connsiteX20" fmla="*/ 3850105 w 7372219"/>
              <a:gd name="connsiteY20" fmla="*/ 3481136 h 3617494"/>
              <a:gd name="connsiteX21" fmla="*/ 3842084 w 7372219"/>
              <a:gd name="connsiteY21" fmla="*/ 3384884 h 3617494"/>
              <a:gd name="connsiteX22" fmla="*/ 3801979 w 7372219"/>
              <a:gd name="connsiteY22" fmla="*/ 3312694 h 3617494"/>
              <a:gd name="connsiteX23" fmla="*/ 3785936 w 7372219"/>
              <a:gd name="connsiteY23" fmla="*/ 3288631 h 3617494"/>
              <a:gd name="connsiteX24" fmla="*/ 3761873 w 7372219"/>
              <a:gd name="connsiteY24" fmla="*/ 3256547 h 3617494"/>
              <a:gd name="connsiteX25" fmla="*/ 3737810 w 7372219"/>
              <a:gd name="connsiteY25" fmla="*/ 3232484 h 3617494"/>
              <a:gd name="connsiteX26" fmla="*/ 3753852 w 7372219"/>
              <a:gd name="connsiteY26" fmla="*/ 3208421 h 3617494"/>
              <a:gd name="connsiteX27" fmla="*/ 3761873 w 7372219"/>
              <a:gd name="connsiteY27" fmla="*/ 3184357 h 3617494"/>
              <a:gd name="connsiteX28" fmla="*/ 3826042 w 7372219"/>
              <a:gd name="connsiteY28" fmla="*/ 3152273 h 3617494"/>
              <a:gd name="connsiteX29" fmla="*/ 3850105 w 7372219"/>
              <a:gd name="connsiteY29" fmla="*/ 3120189 h 3617494"/>
              <a:gd name="connsiteX30" fmla="*/ 3882189 w 7372219"/>
              <a:gd name="connsiteY30" fmla="*/ 3112168 h 3617494"/>
              <a:gd name="connsiteX31" fmla="*/ 3946357 w 7372219"/>
              <a:gd name="connsiteY31" fmla="*/ 3088105 h 3617494"/>
              <a:gd name="connsiteX32" fmla="*/ 3970421 w 7372219"/>
              <a:gd name="connsiteY32" fmla="*/ 3031957 h 3617494"/>
              <a:gd name="connsiteX33" fmla="*/ 3994484 w 7372219"/>
              <a:gd name="connsiteY33" fmla="*/ 2999873 h 3617494"/>
              <a:gd name="connsiteX34" fmla="*/ 4010526 w 7372219"/>
              <a:gd name="connsiteY34" fmla="*/ 2975810 h 3617494"/>
              <a:gd name="connsiteX35" fmla="*/ 4018547 w 7372219"/>
              <a:gd name="connsiteY35" fmla="*/ 2935705 h 3617494"/>
              <a:gd name="connsiteX36" fmla="*/ 4010526 w 7372219"/>
              <a:gd name="connsiteY36" fmla="*/ 2815389 h 3617494"/>
              <a:gd name="connsiteX37" fmla="*/ 3986463 w 7372219"/>
              <a:gd name="connsiteY37" fmla="*/ 2767263 h 3617494"/>
              <a:gd name="connsiteX38" fmla="*/ 3978442 w 7372219"/>
              <a:gd name="connsiteY38" fmla="*/ 2743200 h 3617494"/>
              <a:gd name="connsiteX39" fmla="*/ 3946357 w 7372219"/>
              <a:gd name="connsiteY39" fmla="*/ 2703094 h 3617494"/>
              <a:gd name="connsiteX40" fmla="*/ 3930315 w 7372219"/>
              <a:gd name="connsiteY40" fmla="*/ 2679031 h 3617494"/>
              <a:gd name="connsiteX41" fmla="*/ 3882189 w 7372219"/>
              <a:gd name="connsiteY41" fmla="*/ 2662989 h 3617494"/>
              <a:gd name="connsiteX42" fmla="*/ 3858126 w 7372219"/>
              <a:gd name="connsiteY42" fmla="*/ 2646947 h 3617494"/>
              <a:gd name="connsiteX43" fmla="*/ 3801979 w 7372219"/>
              <a:gd name="connsiteY43" fmla="*/ 2630905 h 3617494"/>
              <a:gd name="connsiteX44" fmla="*/ 3753852 w 7372219"/>
              <a:gd name="connsiteY44" fmla="*/ 2590800 h 3617494"/>
              <a:gd name="connsiteX45" fmla="*/ 3705726 w 7372219"/>
              <a:gd name="connsiteY45" fmla="*/ 2558715 h 3617494"/>
              <a:gd name="connsiteX46" fmla="*/ 3753852 w 7372219"/>
              <a:gd name="connsiteY46" fmla="*/ 2502568 h 3617494"/>
              <a:gd name="connsiteX47" fmla="*/ 3826042 w 7372219"/>
              <a:gd name="connsiteY47" fmla="*/ 2422357 h 3617494"/>
              <a:gd name="connsiteX48" fmla="*/ 3890210 w 7372219"/>
              <a:gd name="connsiteY48" fmla="*/ 2366210 h 3617494"/>
              <a:gd name="connsiteX49" fmla="*/ 3914273 w 7372219"/>
              <a:gd name="connsiteY49" fmla="*/ 2342147 h 3617494"/>
              <a:gd name="connsiteX50" fmla="*/ 3970421 w 7372219"/>
              <a:gd name="connsiteY50" fmla="*/ 2261936 h 3617494"/>
              <a:gd name="connsiteX51" fmla="*/ 4002505 w 7372219"/>
              <a:gd name="connsiteY51" fmla="*/ 2189747 h 3617494"/>
              <a:gd name="connsiteX52" fmla="*/ 4010526 w 7372219"/>
              <a:gd name="connsiteY52" fmla="*/ 2149642 h 3617494"/>
              <a:gd name="connsiteX53" fmla="*/ 4018547 w 7372219"/>
              <a:gd name="connsiteY53" fmla="*/ 2125578 h 3617494"/>
              <a:gd name="connsiteX54" fmla="*/ 4034589 w 7372219"/>
              <a:gd name="connsiteY54" fmla="*/ 2045368 h 3617494"/>
              <a:gd name="connsiteX55" fmla="*/ 4026568 w 7372219"/>
              <a:gd name="connsiteY55" fmla="*/ 1973178 h 3617494"/>
              <a:gd name="connsiteX56" fmla="*/ 3938336 w 7372219"/>
              <a:gd name="connsiteY56" fmla="*/ 1900989 h 3617494"/>
              <a:gd name="connsiteX57" fmla="*/ 3906252 w 7372219"/>
              <a:gd name="connsiteY57" fmla="*/ 1884947 h 3617494"/>
              <a:gd name="connsiteX58" fmla="*/ 3858126 w 7372219"/>
              <a:gd name="connsiteY58" fmla="*/ 1852863 h 3617494"/>
              <a:gd name="connsiteX59" fmla="*/ 3834063 w 7372219"/>
              <a:gd name="connsiteY59" fmla="*/ 1836821 h 3617494"/>
              <a:gd name="connsiteX60" fmla="*/ 3882189 w 7372219"/>
              <a:gd name="connsiteY60" fmla="*/ 1796715 h 3617494"/>
              <a:gd name="connsiteX61" fmla="*/ 3914273 w 7372219"/>
              <a:gd name="connsiteY61" fmla="*/ 1788694 h 3617494"/>
              <a:gd name="connsiteX62" fmla="*/ 3946357 w 7372219"/>
              <a:gd name="connsiteY62" fmla="*/ 1764631 h 3617494"/>
              <a:gd name="connsiteX63" fmla="*/ 3962400 w 7372219"/>
              <a:gd name="connsiteY63" fmla="*/ 1748589 h 3617494"/>
              <a:gd name="connsiteX64" fmla="*/ 3986463 w 7372219"/>
              <a:gd name="connsiteY64" fmla="*/ 1740568 h 3617494"/>
              <a:gd name="connsiteX65" fmla="*/ 4018547 w 7372219"/>
              <a:gd name="connsiteY65" fmla="*/ 1708484 h 3617494"/>
              <a:gd name="connsiteX66" fmla="*/ 4050631 w 7372219"/>
              <a:gd name="connsiteY66" fmla="*/ 1692442 h 3617494"/>
              <a:gd name="connsiteX67" fmla="*/ 4066673 w 7372219"/>
              <a:gd name="connsiteY67" fmla="*/ 1668378 h 3617494"/>
              <a:gd name="connsiteX68" fmla="*/ 4114800 w 7372219"/>
              <a:gd name="connsiteY68" fmla="*/ 1628273 h 3617494"/>
              <a:gd name="connsiteX69" fmla="*/ 4162926 w 7372219"/>
              <a:gd name="connsiteY69" fmla="*/ 1580147 h 3617494"/>
              <a:gd name="connsiteX70" fmla="*/ 4219073 w 7372219"/>
              <a:gd name="connsiteY70" fmla="*/ 1524000 h 3617494"/>
              <a:gd name="connsiteX71" fmla="*/ 4235115 w 7372219"/>
              <a:gd name="connsiteY71" fmla="*/ 1507957 h 3617494"/>
              <a:gd name="connsiteX72" fmla="*/ 4267200 w 7372219"/>
              <a:gd name="connsiteY72" fmla="*/ 1467852 h 3617494"/>
              <a:gd name="connsiteX73" fmla="*/ 4347410 w 7372219"/>
              <a:gd name="connsiteY73" fmla="*/ 1427747 h 3617494"/>
              <a:gd name="connsiteX74" fmla="*/ 4403557 w 7372219"/>
              <a:gd name="connsiteY74" fmla="*/ 1395663 h 3617494"/>
              <a:gd name="connsiteX75" fmla="*/ 4451684 w 7372219"/>
              <a:gd name="connsiteY75" fmla="*/ 1363578 h 3617494"/>
              <a:gd name="connsiteX76" fmla="*/ 4531894 w 7372219"/>
              <a:gd name="connsiteY76" fmla="*/ 1323473 h 3617494"/>
              <a:gd name="connsiteX77" fmla="*/ 4604084 w 7372219"/>
              <a:gd name="connsiteY77" fmla="*/ 1283368 h 3617494"/>
              <a:gd name="connsiteX78" fmla="*/ 4684294 w 7372219"/>
              <a:gd name="connsiteY78" fmla="*/ 1259305 h 3617494"/>
              <a:gd name="connsiteX79" fmla="*/ 4724400 w 7372219"/>
              <a:gd name="connsiteY79" fmla="*/ 1235242 h 3617494"/>
              <a:gd name="connsiteX80" fmla="*/ 4772526 w 7372219"/>
              <a:gd name="connsiteY80" fmla="*/ 1219200 h 3617494"/>
              <a:gd name="connsiteX81" fmla="*/ 4836694 w 7372219"/>
              <a:gd name="connsiteY81" fmla="*/ 1195136 h 3617494"/>
              <a:gd name="connsiteX82" fmla="*/ 4892842 w 7372219"/>
              <a:gd name="connsiteY82" fmla="*/ 1163052 h 3617494"/>
              <a:gd name="connsiteX83" fmla="*/ 4932947 w 7372219"/>
              <a:gd name="connsiteY83" fmla="*/ 1155031 h 3617494"/>
              <a:gd name="connsiteX84" fmla="*/ 5037221 w 7372219"/>
              <a:gd name="connsiteY84" fmla="*/ 1130968 h 3617494"/>
              <a:gd name="connsiteX85" fmla="*/ 5077326 w 7372219"/>
              <a:gd name="connsiteY85" fmla="*/ 1114926 h 3617494"/>
              <a:gd name="connsiteX86" fmla="*/ 5173579 w 7372219"/>
              <a:gd name="connsiteY86" fmla="*/ 1098884 h 3617494"/>
              <a:gd name="connsiteX87" fmla="*/ 5325979 w 7372219"/>
              <a:gd name="connsiteY87" fmla="*/ 1066800 h 3617494"/>
              <a:gd name="connsiteX88" fmla="*/ 5550568 w 7372219"/>
              <a:gd name="connsiteY88" fmla="*/ 1002631 h 3617494"/>
              <a:gd name="connsiteX89" fmla="*/ 5630779 w 7372219"/>
              <a:gd name="connsiteY89" fmla="*/ 994610 h 3617494"/>
              <a:gd name="connsiteX90" fmla="*/ 5847347 w 7372219"/>
              <a:gd name="connsiteY90" fmla="*/ 946484 h 3617494"/>
              <a:gd name="connsiteX91" fmla="*/ 5911515 w 7372219"/>
              <a:gd name="connsiteY91" fmla="*/ 938463 h 3617494"/>
              <a:gd name="connsiteX92" fmla="*/ 5959642 w 7372219"/>
              <a:gd name="connsiteY92" fmla="*/ 922421 h 3617494"/>
              <a:gd name="connsiteX93" fmla="*/ 5991726 w 7372219"/>
              <a:gd name="connsiteY93" fmla="*/ 906378 h 3617494"/>
              <a:gd name="connsiteX94" fmla="*/ 6047873 w 7372219"/>
              <a:gd name="connsiteY94" fmla="*/ 898357 h 3617494"/>
              <a:gd name="connsiteX95" fmla="*/ 6136105 w 7372219"/>
              <a:gd name="connsiteY95" fmla="*/ 882315 h 3617494"/>
              <a:gd name="connsiteX96" fmla="*/ 6160168 w 7372219"/>
              <a:gd name="connsiteY96" fmla="*/ 874294 h 3617494"/>
              <a:gd name="connsiteX97" fmla="*/ 6312568 w 7372219"/>
              <a:gd name="connsiteY97" fmla="*/ 858252 h 3617494"/>
              <a:gd name="connsiteX98" fmla="*/ 6360694 w 7372219"/>
              <a:gd name="connsiteY98" fmla="*/ 834189 h 3617494"/>
              <a:gd name="connsiteX99" fmla="*/ 6456947 w 7372219"/>
              <a:gd name="connsiteY99" fmla="*/ 826168 h 3617494"/>
              <a:gd name="connsiteX100" fmla="*/ 6577263 w 7372219"/>
              <a:gd name="connsiteY100" fmla="*/ 802105 h 3617494"/>
              <a:gd name="connsiteX101" fmla="*/ 6633410 w 7372219"/>
              <a:gd name="connsiteY101" fmla="*/ 778042 h 3617494"/>
              <a:gd name="connsiteX102" fmla="*/ 7050505 w 7372219"/>
              <a:gd name="connsiteY102" fmla="*/ 641684 h 3617494"/>
              <a:gd name="connsiteX103" fmla="*/ 7178842 w 7372219"/>
              <a:gd name="connsiteY103" fmla="*/ 601578 h 3617494"/>
              <a:gd name="connsiteX104" fmla="*/ 7259052 w 7372219"/>
              <a:gd name="connsiteY104" fmla="*/ 561473 h 3617494"/>
              <a:gd name="connsiteX105" fmla="*/ 7034463 w 7372219"/>
              <a:gd name="connsiteY105" fmla="*/ 481263 h 3617494"/>
              <a:gd name="connsiteX106" fmla="*/ 5061284 w 7372219"/>
              <a:gd name="connsiteY106" fmla="*/ 473242 h 3617494"/>
              <a:gd name="connsiteX107" fmla="*/ 5029200 w 7372219"/>
              <a:gd name="connsiteY107" fmla="*/ 465221 h 3617494"/>
              <a:gd name="connsiteX108" fmla="*/ 4981073 w 7372219"/>
              <a:gd name="connsiteY108" fmla="*/ 449178 h 3617494"/>
              <a:gd name="connsiteX109" fmla="*/ 4932947 w 7372219"/>
              <a:gd name="connsiteY109" fmla="*/ 441157 h 3617494"/>
              <a:gd name="connsiteX110" fmla="*/ 4908884 w 7372219"/>
              <a:gd name="connsiteY110" fmla="*/ 433136 h 3617494"/>
              <a:gd name="connsiteX111" fmla="*/ 4820652 w 7372219"/>
              <a:gd name="connsiteY111" fmla="*/ 425115 h 3617494"/>
              <a:gd name="connsiteX112" fmla="*/ 2719136 w 7372219"/>
              <a:gd name="connsiteY112" fmla="*/ 401052 h 3617494"/>
              <a:gd name="connsiteX113" fmla="*/ 2614863 w 7372219"/>
              <a:gd name="connsiteY113" fmla="*/ 393031 h 3617494"/>
              <a:gd name="connsiteX114" fmla="*/ 2534652 w 7372219"/>
              <a:gd name="connsiteY114" fmla="*/ 368968 h 3617494"/>
              <a:gd name="connsiteX115" fmla="*/ 2462463 w 7372219"/>
              <a:gd name="connsiteY115" fmla="*/ 344905 h 3617494"/>
              <a:gd name="connsiteX116" fmla="*/ 2390273 w 7372219"/>
              <a:gd name="connsiteY116" fmla="*/ 288757 h 3617494"/>
              <a:gd name="connsiteX117" fmla="*/ 2358189 w 7372219"/>
              <a:gd name="connsiteY117" fmla="*/ 264694 h 3617494"/>
              <a:gd name="connsiteX118" fmla="*/ 2286000 w 7372219"/>
              <a:gd name="connsiteY118" fmla="*/ 192505 h 3617494"/>
              <a:gd name="connsiteX119" fmla="*/ 2261936 w 7372219"/>
              <a:gd name="connsiteY119" fmla="*/ 184484 h 3617494"/>
              <a:gd name="connsiteX120" fmla="*/ 2229852 w 7372219"/>
              <a:gd name="connsiteY120" fmla="*/ 168442 h 3617494"/>
              <a:gd name="connsiteX121" fmla="*/ 2165684 w 7372219"/>
              <a:gd name="connsiteY121" fmla="*/ 152400 h 3617494"/>
              <a:gd name="connsiteX122" fmla="*/ 2021305 w 7372219"/>
              <a:gd name="connsiteY122" fmla="*/ 120315 h 3617494"/>
              <a:gd name="connsiteX123" fmla="*/ 1981200 w 7372219"/>
              <a:gd name="connsiteY123" fmla="*/ 112294 h 3617494"/>
              <a:gd name="connsiteX124" fmla="*/ 1925052 w 7372219"/>
              <a:gd name="connsiteY124" fmla="*/ 104273 h 3617494"/>
              <a:gd name="connsiteX125" fmla="*/ 1900989 w 7372219"/>
              <a:gd name="connsiteY125" fmla="*/ 88231 h 3617494"/>
              <a:gd name="connsiteX126" fmla="*/ 1812757 w 7372219"/>
              <a:gd name="connsiteY126" fmla="*/ 64168 h 3617494"/>
              <a:gd name="connsiteX127" fmla="*/ 1772652 w 7372219"/>
              <a:gd name="connsiteY127" fmla="*/ 48126 h 3617494"/>
              <a:gd name="connsiteX128" fmla="*/ 1692442 w 7372219"/>
              <a:gd name="connsiteY128" fmla="*/ 32084 h 3617494"/>
              <a:gd name="connsiteX129" fmla="*/ 1668379 w 7372219"/>
              <a:gd name="connsiteY129" fmla="*/ 24063 h 3617494"/>
              <a:gd name="connsiteX130" fmla="*/ 1556084 w 7372219"/>
              <a:gd name="connsiteY130" fmla="*/ 0 h 3617494"/>
              <a:gd name="connsiteX131" fmla="*/ 1347536 w 7372219"/>
              <a:gd name="connsiteY131" fmla="*/ 8021 h 3617494"/>
              <a:gd name="connsiteX132" fmla="*/ 1275347 w 7372219"/>
              <a:gd name="connsiteY132" fmla="*/ 16042 h 3617494"/>
              <a:gd name="connsiteX133" fmla="*/ 1203157 w 7372219"/>
              <a:gd name="connsiteY133" fmla="*/ 32084 h 3617494"/>
              <a:gd name="connsiteX134" fmla="*/ 986589 w 7372219"/>
              <a:gd name="connsiteY134" fmla="*/ 48126 h 3617494"/>
              <a:gd name="connsiteX135" fmla="*/ 898357 w 7372219"/>
              <a:gd name="connsiteY135" fmla="*/ 72189 h 3617494"/>
              <a:gd name="connsiteX136" fmla="*/ 850231 w 7372219"/>
              <a:gd name="connsiteY136" fmla="*/ 112294 h 3617494"/>
              <a:gd name="connsiteX137" fmla="*/ 834189 w 7372219"/>
              <a:gd name="connsiteY137" fmla="*/ 136357 h 3617494"/>
              <a:gd name="connsiteX138" fmla="*/ 802105 w 7372219"/>
              <a:gd name="connsiteY138" fmla="*/ 152400 h 3617494"/>
              <a:gd name="connsiteX139" fmla="*/ 786063 w 7372219"/>
              <a:gd name="connsiteY139" fmla="*/ 176463 h 3617494"/>
              <a:gd name="connsiteX140" fmla="*/ 762000 w 7372219"/>
              <a:gd name="connsiteY140" fmla="*/ 200526 h 3617494"/>
              <a:gd name="connsiteX141" fmla="*/ 745957 w 7372219"/>
              <a:gd name="connsiteY141" fmla="*/ 232610 h 3617494"/>
              <a:gd name="connsiteX142" fmla="*/ 721894 w 7372219"/>
              <a:gd name="connsiteY142" fmla="*/ 264694 h 3617494"/>
              <a:gd name="connsiteX143" fmla="*/ 689810 w 7372219"/>
              <a:gd name="connsiteY143" fmla="*/ 312821 h 3617494"/>
              <a:gd name="connsiteX144" fmla="*/ 673768 w 7372219"/>
              <a:gd name="connsiteY144" fmla="*/ 336884 h 3617494"/>
              <a:gd name="connsiteX145" fmla="*/ 641684 w 7372219"/>
              <a:gd name="connsiteY145" fmla="*/ 368968 h 3617494"/>
              <a:gd name="connsiteX146" fmla="*/ 617621 w 7372219"/>
              <a:gd name="connsiteY146" fmla="*/ 385010 h 3617494"/>
              <a:gd name="connsiteX147" fmla="*/ 585536 w 7372219"/>
              <a:gd name="connsiteY147" fmla="*/ 409073 h 3617494"/>
              <a:gd name="connsiteX148" fmla="*/ 521368 w 7372219"/>
              <a:gd name="connsiteY148" fmla="*/ 417094 h 3617494"/>
              <a:gd name="connsiteX149" fmla="*/ 489284 w 7372219"/>
              <a:gd name="connsiteY149" fmla="*/ 425115 h 3617494"/>
              <a:gd name="connsiteX150" fmla="*/ 128336 w 7372219"/>
              <a:gd name="connsiteY150" fmla="*/ 433136 h 3617494"/>
              <a:gd name="connsiteX151" fmla="*/ 88231 w 7372219"/>
              <a:gd name="connsiteY151" fmla="*/ 465221 h 3617494"/>
              <a:gd name="connsiteX152" fmla="*/ 16042 w 7372219"/>
              <a:gd name="connsiteY152" fmla="*/ 529389 h 3617494"/>
              <a:gd name="connsiteX153" fmla="*/ 0 w 7372219"/>
              <a:gd name="connsiteY153" fmla="*/ 561473 h 3617494"/>
              <a:gd name="connsiteX154" fmla="*/ 56147 w 7372219"/>
              <a:gd name="connsiteY154" fmla="*/ 593557 h 3617494"/>
              <a:gd name="connsiteX155" fmla="*/ 72189 w 7372219"/>
              <a:gd name="connsiteY155" fmla="*/ 609600 h 3617494"/>
              <a:gd name="connsiteX156" fmla="*/ 96252 w 7372219"/>
              <a:gd name="connsiteY156" fmla="*/ 625642 h 3617494"/>
              <a:gd name="connsiteX157" fmla="*/ 168442 w 7372219"/>
              <a:gd name="connsiteY157" fmla="*/ 681789 h 3617494"/>
              <a:gd name="connsiteX158" fmla="*/ 216568 w 7372219"/>
              <a:gd name="connsiteY158" fmla="*/ 729915 h 3617494"/>
              <a:gd name="connsiteX159" fmla="*/ 232610 w 7372219"/>
              <a:gd name="connsiteY159" fmla="*/ 753978 h 3617494"/>
              <a:gd name="connsiteX160" fmla="*/ 304800 w 7372219"/>
              <a:gd name="connsiteY160" fmla="*/ 810126 h 3617494"/>
              <a:gd name="connsiteX161" fmla="*/ 328863 w 7372219"/>
              <a:gd name="connsiteY161" fmla="*/ 826168 h 3617494"/>
              <a:gd name="connsiteX162" fmla="*/ 376989 w 7372219"/>
              <a:gd name="connsiteY162" fmla="*/ 874294 h 3617494"/>
              <a:gd name="connsiteX163" fmla="*/ 417094 w 7372219"/>
              <a:gd name="connsiteY163" fmla="*/ 930442 h 3617494"/>
              <a:gd name="connsiteX164" fmla="*/ 449179 w 7372219"/>
              <a:gd name="connsiteY164" fmla="*/ 978568 h 3617494"/>
              <a:gd name="connsiteX165" fmla="*/ 473242 w 7372219"/>
              <a:gd name="connsiteY165" fmla="*/ 1002631 h 3617494"/>
              <a:gd name="connsiteX166" fmla="*/ 537410 w 7372219"/>
              <a:gd name="connsiteY166" fmla="*/ 1106905 h 3617494"/>
              <a:gd name="connsiteX167" fmla="*/ 545431 w 7372219"/>
              <a:gd name="connsiteY167" fmla="*/ 1130968 h 3617494"/>
              <a:gd name="connsiteX168" fmla="*/ 529389 w 7372219"/>
              <a:gd name="connsiteY168" fmla="*/ 1259305 h 3617494"/>
              <a:gd name="connsiteX169" fmla="*/ 497305 w 7372219"/>
              <a:gd name="connsiteY169" fmla="*/ 1307431 h 3617494"/>
              <a:gd name="connsiteX170" fmla="*/ 481263 w 7372219"/>
              <a:gd name="connsiteY170" fmla="*/ 1331494 h 3617494"/>
              <a:gd name="connsiteX171" fmla="*/ 465221 w 7372219"/>
              <a:gd name="connsiteY171" fmla="*/ 1411705 h 3617494"/>
              <a:gd name="connsiteX172" fmla="*/ 457200 w 7372219"/>
              <a:gd name="connsiteY172" fmla="*/ 1435768 h 3617494"/>
              <a:gd name="connsiteX173" fmla="*/ 441157 w 7372219"/>
              <a:gd name="connsiteY173" fmla="*/ 1459831 h 3617494"/>
              <a:gd name="connsiteX174" fmla="*/ 425115 w 7372219"/>
              <a:gd name="connsiteY174" fmla="*/ 1491915 h 3617494"/>
              <a:gd name="connsiteX175" fmla="*/ 368968 w 7372219"/>
              <a:gd name="connsiteY175" fmla="*/ 1580147 h 3617494"/>
              <a:gd name="connsiteX176" fmla="*/ 344905 w 7372219"/>
              <a:gd name="connsiteY176" fmla="*/ 1660357 h 3617494"/>
              <a:gd name="connsiteX177" fmla="*/ 352926 w 7372219"/>
              <a:gd name="connsiteY177" fmla="*/ 1812757 h 3617494"/>
              <a:gd name="connsiteX178" fmla="*/ 376989 w 7372219"/>
              <a:gd name="connsiteY178" fmla="*/ 1820778 h 3617494"/>
              <a:gd name="connsiteX179" fmla="*/ 425115 w 7372219"/>
              <a:gd name="connsiteY179" fmla="*/ 1860884 h 3617494"/>
              <a:gd name="connsiteX180" fmla="*/ 449179 w 7372219"/>
              <a:gd name="connsiteY180" fmla="*/ 1876926 h 3617494"/>
              <a:gd name="connsiteX181" fmla="*/ 489284 w 7372219"/>
              <a:gd name="connsiteY181" fmla="*/ 1909010 h 3617494"/>
              <a:gd name="connsiteX182" fmla="*/ 529389 w 7372219"/>
              <a:gd name="connsiteY182" fmla="*/ 1933073 h 3617494"/>
              <a:gd name="connsiteX183" fmla="*/ 553452 w 7372219"/>
              <a:gd name="connsiteY183" fmla="*/ 1957136 h 3617494"/>
              <a:gd name="connsiteX184" fmla="*/ 577515 w 7372219"/>
              <a:gd name="connsiteY184" fmla="*/ 1973178 h 3617494"/>
              <a:gd name="connsiteX185" fmla="*/ 641684 w 7372219"/>
              <a:gd name="connsiteY185" fmla="*/ 2037347 h 3617494"/>
              <a:gd name="connsiteX186" fmla="*/ 665747 w 7372219"/>
              <a:gd name="connsiteY186" fmla="*/ 2061410 h 3617494"/>
              <a:gd name="connsiteX187" fmla="*/ 689810 w 7372219"/>
              <a:gd name="connsiteY187" fmla="*/ 2077452 h 3617494"/>
              <a:gd name="connsiteX188" fmla="*/ 705852 w 7372219"/>
              <a:gd name="connsiteY188" fmla="*/ 2101515 h 3617494"/>
              <a:gd name="connsiteX189" fmla="*/ 729915 w 7372219"/>
              <a:gd name="connsiteY189" fmla="*/ 2125578 h 3617494"/>
              <a:gd name="connsiteX190" fmla="*/ 737936 w 7372219"/>
              <a:gd name="connsiteY190" fmla="*/ 2149642 h 3617494"/>
              <a:gd name="connsiteX191" fmla="*/ 729915 w 7372219"/>
              <a:gd name="connsiteY191" fmla="*/ 2253915 h 3617494"/>
              <a:gd name="connsiteX192" fmla="*/ 713873 w 7372219"/>
              <a:gd name="connsiteY192" fmla="*/ 2277978 h 3617494"/>
              <a:gd name="connsiteX193" fmla="*/ 665747 w 7372219"/>
              <a:gd name="connsiteY193" fmla="*/ 2326105 h 3617494"/>
              <a:gd name="connsiteX194" fmla="*/ 641684 w 7372219"/>
              <a:gd name="connsiteY194" fmla="*/ 2342147 h 3617494"/>
              <a:gd name="connsiteX195" fmla="*/ 593557 w 7372219"/>
              <a:gd name="connsiteY195" fmla="*/ 2358189 h 3617494"/>
              <a:gd name="connsiteX196" fmla="*/ 561473 w 7372219"/>
              <a:gd name="connsiteY196" fmla="*/ 2382252 h 3617494"/>
              <a:gd name="connsiteX197" fmla="*/ 489284 w 7372219"/>
              <a:gd name="connsiteY197" fmla="*/ 2414336 h 3617494"/>
              <a:gd name="connsiteX198" fmla="*/ 489284 w 7372219"/>
              <a:gd name="connsiteY198" fmla="*/ 2534652 h 3617494"/>
              <a:gd name="connsiteX199" fmla="*/ 513347 w 7372219"/>
              <a:gd name="connsiteY199" fmla="*/ 2566736 h 3617494"/>
              <a:gd name="connsiteX200" fmla="*/ 561473 w 7372219"/>
              <a:gd name="connsiteY200" fmla="*/ 2638926 h 3617494"/>
              <a:gd name="connsiteX201" fmla="*/ 585536 w 7372219"/>
              <a:gd name="connsiteY201" fmla="*/ 2671010 h 3617494"/>
              <a:gd name="connsiteX202" fmla="*/ 609600 w 7372219"/>
              <a:gd name="connsiteY202" fmla="*/ 2687052 h 3617494"/>
              <a:gd name="connsiteX203" fmla="*/ 633663 w 7372219"/>
              <a:gd name="connsiteY203" fmla="*/ 2711115 h 3617494"/>
              <a:gd name="connsiteX204" fmla="*/ 657726 w 7372219"/>
              <a:gd name="connsiteY204" fmla="*/ 2727157 h 3617494"/>
              <a:gd name="connsiteX205" fmla="*/ 673768 w 7372219"/>
              <a:gd name="connsiteY205" fmla="*/ 2743200 h 3617494"/>
              <a:gd name="connsiteX206" fmla="*/ 697831 w 7372219"/>
              <a:gd name="connsiteY206" fmla="*/ 2759242 h 3617494"/>
              <a:gd name="connsiteX207" fmla="*/ 770021 w 7372219"/>
              <a:gd name="connsiteY207" fmla="*/ 2807368 h 3617494"/>
              <a:gd name="connsiteX208" fmla="*/ 826168 w 7372219"/>
              <a:gd name="connsiteY208" fmla="*/ 2879557 h 3617494"/>
              <a:gd name="connsiteX209" fmla="*/ 866273 w 7372219"/>
              <a:gd name="connsiteY209" fmla="*/ 2919663 h 3617494"/>
              <a:gd name="connsiteX210" fmla="*/ 898357 w 7372219"/>
              <a:gd name="connsiteY210" fmla="*/ 2951747 h 3617494"/>
              <a:gd name="connsiteX211" fmla="*/ 914400 w 7372219"/>
              <a:gd name="connsiteY211" fmla="*/ 2975810 h 3617494"/>
              <a:gd name="connsiteX212" fmla="*/ 906379 w 7372219"/>
              <a:gd name="connsiteY212" fmla="*/ 3064042 h 3617494"/>
              <a:gd name="connsiteX213" fmla="*/ 858252 w 7372219"/>
              <a:gd name="connsiteY213" fmla="*/ 3096126 h 3617494"/>
              <a:gd name="connsiteX214" fmla="*/ 810126 w 7372219"/>
              <a:gd name="connsiteY214" fmla="*/ 3120189 h 3617494"/>
              <a:gd name="connsiteX215" fmla="*/ 786063 w 7372219"/>
              <a:gd name="connsiteY215" fmla="*/ 3128210 h 3617494"/>
              <a:gd name="connsiteX216" fmla="*/ 729915 w 7372219"/>
              <a:gd name="connsiteY216" fmla="*/ 3160294 h 3617494"/>
              <a:gd name="connsiteX217" fmla="*/ 762000 w 7372219"/>
              <a:gd name="connsiteY217" fmla="*/ 3184357 h 3617494"/>
              <a:gd name="connsiteX218" fmla="*/ 810126 w 7372219"/>
              <a:gd name="connsiteY218" fmla="*/ 3200400 h 3617494"/>
              <a:gd name="connsiteX219" fmla="*/ 882315 w 7372219"/>
              <a:gd name="connsiteY219" fmla="*/ 3232484 h 361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7372219" h="3617494">
                <a:moveTo>
                  <a:pt x="882315" y="3232484"/>
                </a:moveTo>
                <a:lnTo>
                  <a:pt x="890336" y="3232484"/>
                </a:lnTo>
                <a:cubicBezTo>
                  <a:pt x="841753" y="3244630"/>
                  <a:pt x="860930" y="3249011"/>
                  <a:pt x="818147" y="3264568"/>
                </a:cubicBezTo>
                <a:cubicBezTo>
                  <a:pt x="799854" y="3271220"/>
                  <a:pt x="780716" y="3275263"/>
                  <a:pt x="762000" y="3280610"/>
                </a:cubicBezTo>
                <a:lnTo>
                  <a:pt x="713873" y="3312694"/>
                </a:lnTo>
                <a:lnTo>
                  <a:pt x="689810" y="3328736"/>
                </a:lnTo>
                <a:cubicBezTo>
                  <a:pt x="681789" y="3342105"/>
                  <a:pt x="672079" y="3354595"/>
                  <a:pt x="665747" y="3368842"/>
                </a:cubicBezTo>
                <a:cubicBezTo>
                  <a:pt x="661270" y="3378916"/>
                  <a:pt x="660754" y="3390326"/>
                  <a:pt x="657726" y="3400926"/>
                </a:cubicBezTo>
                <a:cubicBezTo>
                  <a:pt x="655403" y="3409056"/>
                  <a:pt x="652379" y="3416968"/>
                  <a:pt x="649705" y="3424989"/>
                </a:cubicBezTo>
                <a:cubicBezTo>
                  <a:pt x="652246" y="3447860"/>
                  <a:pt x="652310" y="3494367"/>
                  <a:pt x="665747" y="3521242"/>
                </a:cubicBezTo>
                <a:cubicBezTo>
                  <a:pt x="670058" y="3529864"/>
                  <a:pt x="673768" y="3539958"/>
                  <a:pt x="681789" y="3545305"/>
                </a:cubicBezTo>
                <a:cubicBezTo>
                  <a:pt x="690961" y="3551420"/>
                  <a:pt x="702977" y="3551650"/>
                  <a:pt x="713873" y="3553326"/>
                </a:cubicBezTo>
                <a:cubicBezTo>
                  <a:pt x="737803" y="3557007"/>
                  <a:pt x="762095" y="3557923"/>
                  <a:pt x="786063" y="3561347"/>
                </a:cubicBezTo>
                <a:cubicBezTo>
                  <a:pt x="818263" y="3565947"/>
                  <a:pt x="849950" y="3574153"/>
                  <a:pt x="882315" y="3577389"/>
                </a:cubicBezTo>
                <a:cubicBezTo>
                  <a:pt x="1445434" y="3633701"/>
                  <a:pt x="999554" y="3576444"/>
                  <a:pt x="1307431" y="3617494"/>
                </a:cubicBezTo>
                <a:lnTo>
                  <a:pt x="3753852" y="3609473"/>
                </a:lnTo>
                <a:cubicBezTo>
                  <a:pt x="3764122" y="3609407"/>
                  <a:pt x="3798501" y="3597264"/>
                  <a:pt x="3810000" y="3593431"/>
                </a:cubicBezTo>
                <a:cubicBezTo>
                  <a:pt x="3818021" y="3588084"/>
                  <a:pt x="3826858" y="3583793"/>
                  <a:pt x="3834063" y="3577389"/>
                </a:cubicBezTo>
                <a:cubicBezTo>
                  <a:pt x="3851019" y="3562317"/>
                  <a:pt x="3882189" y="3529263"/>
                  <a:pt x="3882189" y="3529263"/>
                </a:cubicBezTo>
                <a:cubicBezTo>
                  <a:pt x="3879515" y="3518568"/>
                  <a:pt x="3880283" y="3506351"/>
                  <a:pt x="3874168" y="3497178"/>
                </a:cubicBezTo>
                <a:cubicBezTo>
                  <a:pt x="3868821" y="3489157"/>
                  <a:pt x="3852753" y="3490405"/>
                  <a:pt x="3850105" y="3481136"/>
                </a:cubicBezTo>
                <a:cubicBezTo>
                  <a:pt x="3841260" y="3450180"/>
                  <a:pt x="3847377" y="3416641"/>
                  <a:pt x="3842084" y="3384884"/>
                </a:cubicBezTo>
                <a:cubicBezTo>
                  <a:pt x="3832486" y="3327295"/>
                  <a:pt x="3831270" y="3347843"/>
                  <a:pt x="3801979" y="3312694"/>
                </a:cubicBezTo>
                <a:cubicBezTo>
                  <a:pt x="3795807" y="3305288"/>
                  <a:pt x="3791539" y="3296476"/>
                  <a:pt x="3785936" y="3288631"/>
                </a:cubicBezTo>
                <a:cubicBezTo>
                  <a:pt x="3778166" y="3277753"/>
                  <a:pt x="3770573" y="3266697"/>
                  <a:pt x="3761873" y="3256547"/>
                </a:cubicBezTo>
                <a:cubicBezTo>
                  <a:pt x="3754491" y="3247934"/>
                  <a:pt x="3745831" y="3240505"/>
                  <a:pt x="3737810" y="3232484"/>
                </a:cubicBezTo>
                <a:cubicBezTo>
                  <a:pt x="3743157" y="3224463"/>
                  <a:pt x="3749541" y="3217043"/>
                  <a:pt x="3753852" y="3208421"/>
                </a:cubicBezTo>
                <a:cubicBezTo>
                  <a:pt x="3757633" y="3200858"/>
                  <a:pt x="3756460" y="3190853"/>
                  <a:pt x="3761873" y="3184357"/>
                </a:cubicBezTo>
                <a:cubicBezTo>
                  <a:pt x="3783401" y="3158523"/>
                  <a:pt x="3796966" y="3159542"/>
                  <a:pt x="3826042" y="3152273"/>
                </a:cubicBezTo>
                <a:cubicBezTo>
                  <a:pt x="3834063" y="3141578"/>
                  <a:pt x="3839227" y="3127959"/>
                  <a:pt x="3850105" y="3120189"/>
                </a:cubicBezTo>
                <a:cubicBezTo>
                  <a:pt x="3859075" y="3113782"/>
                  <a:pt x="3871589" y="3115196"/>
                  <a:pt x="3882189" y="3112168"/>
                </a:cubicBezTo>
                <a:cubicBezTo>
                  <a:pt x="3904194" y="3105881"/>
                  <a:pt x="3925168" y="3096581"/>
                  <a:pt x="3946357" y="3088105"/>
                </a:cubicBezTo>
                <a:cubicBezTo>
                  <a:pt x="3983638" y="3050826"/>
                  <a:pt x="3940009" y="3100386"/>
                  <a:pt x="3970421" y="3031957"/>
                </a:cubicBezTo>
                <a:cubicBezTo>
                  <a:pt x="3975850" y="3019741"/>
                  <a:pt x="3986714" y="3010751"/>
                  <a:pt x="3994484" y="2999873"/>
                </a:cubicBezTo>
                <a:cubicBezTo>
                  <a:pt x="4000087" y="2992029"/>
                  <a:pt x="4005179" y="2983831"/>
                  <a:pt x="4010526" y="2975810"/>
                </a:cubicBezTo>
                <a:cubicBezTo>
                  <a:pt x="4013200" y="2962442"/>
                  <a:pt x="4018547" y="2949338"/>
                  <a:pt x="4018547" y="2935705"/>
                </a:cubicBezTo>
                <a:cubicBezTo>
                  <a:pt x="4018547" y="2895511"/>
                  <a:pt x="4014965" y="2855338"/>
                  <a:pt x="4010526" y="2815389"/>
                </a:cubicBezTo>
                <a:cubicBezTo>
                  <a:pt x="4007646" y="2789468"/>
                  <a:pt x="3997858" y="2790052"/>
                  <a:pt x="3986463" y="2767263"/>
                </a:cubicBezTo>
                <a:cubicBezTo>
                  <a:pt x="3982682" y="2759701"/>
                  <a:pt x="3982223" y="2750762"/>
                  <a:pt x="3978442" y="2743200"/>
                </a:cubicBezTo>
                <a:cubicBezTo>
                  <a:pt x="3961981" y="2710277"/>
                  <a:pt x="3966255" y="2727966"/>
                  <a:pt x="3946357" y="2703094"/>
                </a:cubicBezTo>
                <a:cubicBezTo>
                  <a:pt x="3940335" y="2695566"/>
                  <a:pt x="3938490" y="2684140"/>
                  <a:pt x="3930315" y="2679031"/>
                </a:cubicBezTo>
                <a:cubicBezTo>
                  <a:pt x="3915976" y="2670069"/>
                  <a:pt x="3896259" y="2672369"/>
                  <a:pt x="3882189" y="2662989"/>
                </a:cubicBezTo>
                <a:cubicBezTo>
                  <a:pt x="3874168" y="2657642"/>
                  <a:pt x="3866748" y="2651258"/>
                  <a:pt x="3858126" y="2646947"/>
                </a:cubicBezTo>
                <a:cubicBezTo>
                  <a:pt x="3846619" y="2641193"/>
                  <a:pt x="3812259" y="2633475"/>
                  <a:pt x="3801979" y="2630905"/>
                </a:cubicBezTo>
                <a:cubicBezTo>
                  <a:pt x="3716013" y="2573596"/>
                  <a:pt x="3846464" y="2662833"/>
                  <a:pt x="3753852" y="2590800"/>
                </a:cubicBezTo>
                <a:cubicBezTo>
                  <a:pt x="3738633" y="2578963"/>
                  <a:pt x="3721768" y="2569410"/>
                  <a:pt x="3705726" y="2558715"/>
                </a:cubicBezTo>
                <a:cubicBezTo>
                  <a:pt x="3719645" y="2489119"/>
                  <a:pt x="3697842" y="2539908"/>
                  <a:pt x="3753852" y="2502568"/>
                </a:cubicBezTo>
                <a:cubicBezTo>
                  <a:pt x="3772776" y="2489952"/>
                  <a:pt x="3814811" y="2434836"/>
                  <a:pt x="3826042" y="2422357"/>
                </a:cubicBezTo>
                <a:cubicBezTo>
                  <a:pt x="3870495" y="2372964"/>
                  <a:pt x="3843448" y="2406291"/>
                  <a:pt x="3890210" y="2366210"/>
                </a:cubicBezTo>
                <a:cubicBezTo>
                  <a:pt x="3898823" y="2358828"/>
                  <a:pt x="3907357" y="2351138"/>
                  <a:pt x="3914273" y="2342147"/>
                </a:cubicBezTo>
                <a:cubicBezTo>
                  <a:pt x="3934172" y="2316278"/>
                  <a:pt x="3970421" y="2261936"/>
                  <a:pt x="3970421" y="2261936"/>
                </a:cubicBezTo>
                <a:cubicBezTo>
                  <a:pt x="3993904" y="2168004"/>
                  <a:pt x="3956251" y="2305382"/>
                  <a:pt x="4002505" y="2189747"/>
                </a:cubicBezTo>
                <a:cubicBezTo>
                  <a:pt x="4007568" y="2177089"/>
                  <a:pt x="4007220" y="2162868"/>
                  <a:pt x="4010526" y="2149642"/>
                </a:cubicBezTo>
                <a:cubicBezTo>
                  <a:pt x="4012577" y="2141439"/>
                  <a:pt x="4016646" y="2133817"/>
                  <a:pt x="4018547" y="2125578"/>
                </a:cubicBezTo>
                <a:cubicBezTo>
                  <a:pt x="4024678" y="2099010"/>
                  <a:pt x="4029242" y="2072105"/>
                  <a:pt x="4034589" y="2045368"/>
                </a:cubicBezTo>
                <a:cubicBezTo>
                  <a:pt x="4031915" y="2021305"/>
                  <a:pt x="4036807" y="1995118"/>
                  <a:pt x="4026568" y="1973178"/>
                </a:cubicBezTo>
                <a:cubicBezTo>
                  <a:pt x="4012432" y="1942887"/>
                  <a:pt x="3966962" y="1916892"/>
                  <a:pt x="3938336" y="1900989"/>
                </a:cubicBezTo>
                <a:cubicBezTo>
                  <a:pt x="3927884" y="1895182"/>
                  <a:pt x="3916505" y="1891099"/>
                  <a:pt x="3906252" y="1884947"/>
                </a:cubicBezTo>
                <a:cubicBezTo>
                  <a:pt x="3889719" y="1875027"/>
                  <a:pt x="3874168" y="1863558"/>
                  <a:pt x="3858126" y="1852863"/>
                </a:cubicBezTo>
                <a:lnTo>
                  <a:pt x="3834063" y="1836821"/>
                </a:lnTo>
                <a:cubicBezTo>
                  <a:pt x="3848773" y="1822110"/>
                  <a:pt x="3863120" y="1806250"/>
                  <a:pt x="3882189" y="1796715"/>
                </a:cubicBezTo>
                <a:cubicBezTo>
                  <a:pt x="3892049" y="1791785"/>
                  <a:pt x="3903578" y="1791368"/>
                  <a:pt x="3914273" y="1788694"/>
                </a:cubicBezTo>
                <a:cubicBezTo>
                  <a:pt x="3924968" y="1780673"/>
                  <a:pt x="3936087" y="1773189"/>
                  <a:pt x="3946357" y="1764631"/>
                </a:cubicBezTo>
                <a:cubicBezTo>
                  <a:pt x="3952167" y="1759790"/>
                  <a:pt x="3955915" y="1752480"/>
                  <a:pt x="3962400" y="1748589"/>
                </a:cubicBezTo>
                <a:cubicBezTo>
                  <a:pt x="3969650" y="1744239"/>
                  <a:pt x="3978442" y="1743242"/>
                  <a:pt x="3986463" y="1740568"/>
                </a:cubicBezTo>
                <a:cubicBezTo>
                  <a:pt x="3997158" y="1729873"/>
                  <a:pt x="4006447" y="1717559"/>
                  <a:pt x="4018547" y="1708484"/>
                </a:cubicBezTo>
                <a:cubicBezTo>
                  <a:pt x="4028113" y="1701310"/>
                  <a:pt x="4041445" y="1700097"/>
                  <a:pt x="4050631" y="1692442"/>
                </a:cubicBezTo>
                <a:cubicBezTo>
                  <a:pt x="4058037" y="1686270"/>
                  <a:pt x="4059856" y="1675195"/>
                  <a:pt x="4066673" y="1668378"/>
                </a:cubicBezTo>
                <a:cubicBezTo>
                  <a:pt x="4081439" y="1653612"/>
                  <a:pt x="4099406" y="1642384"/>
                  <a:pt x="4114800" y="1628273"/>
                </a:cubicBezTo>
                <a:cubicBezTo>
                  <a:pt x="4131524" y="1612943"/>
                  <a:pt x="4146884" y="1596189"/>
                  <a:pt x="4162926" y="1580147"/>
                </a:cubicBezTo>
                <a:lnTo>
                  <a:pt x="4219073" y="1524000"/>
                </a:lnTo>
                <a:cubicBezTo>
                  <a:pt x="4224420" y="1518652"/>
                  <a:pt x="4230920" y="1514249"/>
                  <a:pt x="4235115" y="1507957"/>
                </a:cubicBezTo>
                <a:cubicBezTo>
                  <a:pt x="4248069" y="1488526"/>
                  <a:pt x="4250053" y="1482140"/>
                  <a:pt x="4267200" y="1467852"/>
                </a:cubicBezTo>
                <a:cubicBezTo>
                  <a:pt x="4342007" y="1405514"/>
                  <a:pt x="4249673" y="1483597"/>
                  <a:pt x="4347410" y="1427747"/>
                </a:cubicBezTo>
                <a:cubicBezTo>
                  <a:pt x="4366126" y="1417052"/>
                  <a:pt x="4385199" y="1406960"/>
                  <a:pt x="4403557" y="1395663"/>
                </a:cubicBezTo>
                <a:cubicBezTo>
                  <a:pt x="4419977" y="1385558"/>
                  <a:pt x="4433393" y="1369675"/>
                  <a:pt x="4451684" y="1363578"/>
                </a:cubicBezTo>
                <a:cubicBezTo>
                  <a:pt x="4493529" y="1349630"/>
                  <a:pt x="4475208" y="1357484"/>
                  <a:pt x="4531894" y="1323473"/>
                </a:cubicBezTo>
                <a:cubicBezTo>
                  <a:pt x="4564281" y="1304041"/>
                  <a:pt x="4559614" y="1299539"/>
                  <a:pt x="4604084" y="1283368"/>
                </a:cubicBezTo>
                <a:cubicBezTo>
                  <a:pt x="4686740" y="1253312"/>
                  <a:pt x="4601503" y="1300700"/>
                  <a:pt x="4684294" y="1259305"/>
                </a:cubicBezTo>
                <a:cubicBezTo>
                  <a:pt x="4698238" y="1252333"/>
                  <a:pt x="4710207" y="1241693"/>
                  <a:pt x="4724400" y="1235242"/>
                </a:cubicBezTo>
                <a:cubicBezTo>
                  <a:pt x="4739794" y="1228245"/>
                  <a:pt x="4756826" y="1225480"/>
                  <a:pt x="4772526" y="1219200"/>
                </a:cubicBezTo>
                <a:cubicBezTo>
                  <a:pt x="4842435" y="1191235"/>
                  <a:pt x="4767227" y="1212503"/>
                  <a:pt x="4836694" y="1195136"/>
                </a:cubicBezTo>
                <a:cubicBezTo>
                  <a:pt x="4855410" y="1184441"/>
                  <a:pt x="4872944" y="1171343"/>
                  <a:pt x="4892842" y="1163052"/>
                </a:cubicBezTo>
                <a:cubicBezTo>
                  <a:pt x="4905426" y="1157809"/>
                  <a:pt x="4919663" y="1158097"/>
                  <a:pt x="4932947" y="1155031"/>
                </a:cubicBezTo>
                <a:cubicBezTo>
                  <a:pt x="5058705" y="1126010"/>
                  <a:pt x="4945589" y="1149294"/>
                  <a:pt x="5037221" y="1130968"/>
                </a:cubicBezTo>
                <a:cubicBezTo>
                  <a:pt x="5050589" y="1125621"/>
                  <a:pt x="5063535" y="1119063"/>
                  <a:pt x="5077326" y="1114926"/>
                </a:cubicBezTo>
                <a:cubicBezTo>
                  <a:pt x="5102162" y="1107475"/>
                  <a:pt x="5150818" y="1102901"/>
                  <a:pt x="5173579" y="1098884"/>
                </a:cubicBezTo>
                <a:cubicBezTo>
                  <a:pt x="5195096" y="1095087"/>
                  <a:pt x="5302087" y="1073316"/>
                  <a:pt x="5325979" y="1066800"/>
                </a:cubicBezTo>
                <a:cubicBezTo>
                  <a:pt x="5414293" y="1042714"/>
                  <a:pt x="5458608" y="1021023"/>
                  <a:pt x="5550568" y="1002631"/>
                </a:cubicBezTo>
                <a:cubicBezTo>
                  <a:pt x="5576917" y="997361"/>
                  <a:pt x="5604042" y="997284"/>
                  <a:pt x="5630779" y="994610"/>
                </a:cubicBezTo>
                <a:cubicBezTo>
                  <a:pt x="5694757" y="978615"/>
                  <a:pt x="5792406" y="953352"/>
                  <a:pt x="5847347" y="946484"/>
                </a:cubicBezTo>
                <a:lnTo>
                  <a:pt x="5911515" y="938463"/>
                </a:lnTo>
                <a:cubicBezTo>
                  <a:pt x="5927557" y="933116"/>
                  <a:pt x="5944517" y="929984"/>
                  <a:pt x="5959642" y="922421"/>
                </a:cubicBezTo>
                <a:cubicBezTo>
                  <a:pt x="5970337" y="917073"/>
                  <a:pt x="5980190" y="909524"/>
                  <a:pt x="5991726" y="906378"/>
                </a:cubicBezTo>
                <a:cubicBezTo>
                  <a:pt x="6009965" y="901403"/>
                  <a:pt x="6029225" y="901465"/>
                  <a:pt x="6047873" y="898357"/>
                </a:cubicBezTo>
                <a:cubicBezTo>
                  <a:pt x="6077359" y="893443"/>
                  <a:pt x="6106876" y="888578"/>
                  <a:pt x="6136105" y="882315"/>
                </a:cubicBezTo>
                <a:cubicBezTo>
                  <a:pt x="6144372" y="880543"/>
                  <a:pt x="6151877" y="875952"/>
                  <a:pt x="6160168" y="874294"/>
                </a:cubicBezTo>
                <a:cubicBezTo>
                  <a:pt x="6205076" y="865312"/>
                  <a:pt x="6270891" y="861725"/>
                  <a:pt x="6312568" y="858252"/>
                </a:cubicBezTo>
                <a:cubicBezTo>
                  <a:pt x="6328610" y="850231"/>
                  <a:pt x="6343186" y="838080"/>
                  <a:pt x="6360694" y="834189"/>
                </a:cubicBezTo>
                <a:cubicBezTo>
                  <a:pt x="6392123" y="827205"/>
                  <a:pt x="6424948" y="829723"/>
                  <a:pt x="6456947" y="826168"/>
                </a:cubicBezTo>
                <a:cubicBezTo>
                  <a:pt x="6483357" y="823234"/>
                  <a:pt x="6558966" y="807823"/>
                  <a:pt x="6577263" y="802105"/>
                </a:cubicBezTo>
                <a:cubicBezTo>
                  <a:pt x="6596698" y="796032"/>
                  <a:pt x="6614329" y="785151"/>
                  <a:pt x="6633410" y="778042"/>
                </a:cubicBezTo>
                <a:cubicBezTo>
                  <a:pt x="6993159" y="644018"/>
                  <a:pt x="6864438" y="664942"/>
                  <a:pt x="7050505" y="641684"/>
                </a:cubicBezTo>
                <a:cubicBezTo>
                  <a:pt x="7093284" y="628315"/>
                  <a:pt x="7137647" y="619233"/>
                  <a:pt x="7178842" y="601578"/>
                </a:cubicBezTo>
                <a:cubicBezTo>
                  <a:pt x="7312060" y="544484"/>
                  <a:pt x="7136488" y="585986"/>
                  <a:pt x="7259052" y="561473"/>
                </a:cubicBezTo>
                <a:cubicBezTo>
                  <a:pt x="7449918" y="429336"/>
                  <a:pt x="7414834" y="483914"/>
                  <a:pt x="7034463" y="481263"/>
                </a:cubicBezTo>
                <a:lnTo>
                  <a:pt x="5061284" y="473242"/>
                </a:lnTo>
                <a:cubicBezTo>
                  <a:pt x="5050589" y="470568"/>
                  <a:pt x="5039759" y="468389"/>
                  <a:pt x="5029200" y="465221"/>
                </a:cubicBezTo>
                <a:cubicBezTo>
                  <a:pt x="5013003" y="460362"/>
                  <a:pt x="4997478" y="453279"/>
                  <a:pt x="4981073" y="449178"/>
                </a:cubicBezTo>
                <a:cubicBezTo>
                  <a:pt x="4965295" y="445233"/>
                  <a:pt x="4948823" y="444685"/>
                  <a:pt x="4932947" y="441157"/>
                </a:cubicBezTo>
                <a:cubicBezTo>
                  <a:pt x="4924693" y="439323"/>
                  <a:pt x="4917254" y="434332"/>
                  <a:pt x="4908884" y="433136"/>
                </a:cubicBezTo>
                <a:cubicBezTo>
                  <a:pt x="4879649" y="428960"/>
                  <a:pt x="4850063" y="427789"/>
                  <a:pt x="4820652" y="425115"/>
                </a:cubicBezTo>
                <a:cubicBezTo>
                  <a:pt x="4096660" y="244117"/>
                  <a:pt x="4808709" y="416704"/>
                  <a:pt x="2719136" y="401052"/>
                </a:cubicBezTo>
                <a:cubicBezTo>
                  <a:pt x="2684277" y="400791"/>
                  <a:pt x="2649621" y="395705"/>
                  <a:pt x="2614863" y="393031"/>
                </a:cubicBezTo>
                <a:cubicBezTo>
                  <a:pt x="2540913" y="374543"/>
                  <a:pt x="2632293" y="398260"/>
                  <a:pt x="2534652" y="368968"/>
                </a:cubicBezTo>
                <a:cubicBezTo>
                  <a:pt x="2502059" y="359190"/>
                  <a:pt x="2495225" y="362775"/>
                  <a:pt x="2462463" y="344905"/>
                </a:cubicBezTo>
                <a:cubicBezTo>
                  <a:pt x="2397913" y="309696"/>
                  <a:pt x="2432079" y="324591"/>
                  <a:pt x="2390273" y="288757"/>
                </a:cubicBezTo>
                <a:cubicBezTo>
                  <a:pt x="2380123" y="280057"/>
                  <a:pt x="2368012" y="273761"/>
                  <a:pt x="2358189" y="264694"/>
                </a:cubicBezTo>
                <a:cubicBezTo>
                  <a:pt x="2333183" y="241612"/>
                  <a:pt x="2312143" y="214290"/>
                  <a:pt x="2286000" y="192505"/>
                </a:cubicBezTo>
                <a:cubicBezTo>
                  <a:pt x="2279505" y="187092"/>
                  <a:pt x="2269708" y="187815"/>
                  <a:pt x="2261936" y="184484"/>
                </a:cubicBezTo>
                <a:cubicBezTo>
                  <a:pt x="2250946" y="179774"/>
                  <a:pt x="2240842" y="173152"/>
                  <a:pt x="2229852" y="168442"/>
                </a:cubicBezTo>
                <a:cubicBezTo>
                  <a:pt x="2207068" y="158678"/>
                  <a:pt x="2191162" y="157939"/>
                  <a:pt x="2165684" y="152400"/>
                </a:cubicBezTo>
                <a:lnTo>
                  <a:pt x="2021305" y="120315"/>
                </a:lnTo>
                <a:cubicBezTo>
                  <a:pt x="2007983" y="117419"/>
                  <a:pt x="1994648" y="114535"/>
                  <a:pt x="1981200" y="112294"/>
                </a:cubicBezTo>
                <a:cubicBezTo>
                  <a:pt x="1962551" y="109186"/>
                  <a:pt x="1943768" y="106947"/>
                  <a:pt x="1925052" y="104273"/>
                </a:cubicBezTo>
                <a:cubicBezTo>
                  <a:pt x="1917031" y="98926"/>
                  <a:pt x="1909940" y="91811"/>
                  <a:pt x="1900989" y="88231"/>
                </a:cubicBezTo>
                <a:cubicBezTo>
                  <a:pt x="1836171" y="62304"/>
                  <a:pt x="1862633" y="80793"/>
                  <a:pt x="1812757" y="64168"/>
                </a:cubicBezTo>
                <a:cubicBezTo>
                  <a:pt x="1799098" y="59615"/>
                  <a:pt x="1786564" y="51836"/>
                  <a:pt x="1772652" y="48126"/>
                </a:cubicBezTo>
                <a:cubicBezTo>
                  <a:pt x="1746306" y="41101"/>
                  <a:pt x="1718309" y="40706"/>
                  <a:pt x="1692442" y="32084"/>
                </a:cubicBezTo>
                <a:cubicBezTo>
                  <a:pt x="1684421" y="29410"/>
                  <a:pt x="1676609" y="25999"/>
                  <a:pt x="1668379" y="24063"/>
                </a:cubicBezTo>
                <a:cubicBezTo>
                  <a:pt x="1631115" y="15295"/>
                  <a:pt x="1556084" y="0"/>
                  <a:pt x="1556084" y="0"/>
                </a:cubicBezTo>
                <a:lnTo>
                  <a:pt x="1347536" y="8021"/>
                </a:lnTo>
                <a:cubicBezTo>
                  <a:pt x="1323364" y="9402"/>
                  <a:pt x="1299229" y="12062"/>
                  <a:pt x="1275347" y="16042"/>
                </a:cubicBezTo>
                <a:cubicBezTo>
                  <a:pt x="1178327" y="32212"/>
                  <a:pt x="1370283" y="16891"/>
                  <a:pt x="1203157" y="32084"/>
                </a:cubicBezTo>
                <a:cubicBezTo>
                  <a:pt x="1131067" y="38638"/>
                  <a:pt x="1058778" y="42779"/>
                  <a:pt x="986589" y="48126"/>
                </a:cubicBezTo>
                <a:cubicBezTo>
                  <a:pt x="957178" y="56147"/>
                  <a:pt x="927066" y="61936"/>
                  <a:pt x="898357" y="72189"/>
                </a:cubicBezTo>
                <a:cubicBezTo>
                  <a:pt x="883386" y="77536"/>
                  <a:pt x="859307" y="101403"/>
                  <a:pt x="850231" y="112294"/>
                </a:cubicBezTo>
                <a:cubicBezTo>
                  <a:pt x="844060" y="119700"/>
                  <a:pt x="841595" y="130186"/>
                  <a:pt x="834189" y="136357"/>
                </a:cubicBezTo>
                <a:cubicBezTo>
                  <a:pt x="825003" y="144012"/>
                  <a:pt x="812800" y="147052"/>
                  <a:pt x="802105" y="152400"/>
                </a:cubicBezTo>
                <a:cubicBezTo>
                  <a:pt x="796758" y="160421"/>
                  <a:pt x="792234" y="169057"/>
                  <a:pt x="786063" y="176463"/>
                </a:cubicBezTo>
                <a:cubicBezTo>
                  <a:pt x="778801" y="185177"/>
                  <a:pt x="768593" y="191296"/>
                  <a:pt x="762000" y="200526"/>
                </a:cubicBezTo>
                <a:cubicBezTo>
                  <a:pt x="755050" y="210256"/>
                  <a:pt x="752294" y="222470"/>
                  <a:pt x="745957" y="232610"/>
                </a:cubicBezTo>
                <a:cubicBezTo>
                  <a:pt x="738872" y="243946"/>
                  <a:pt x="729560" y="253742"/>
                  <a:pt x="721894" y="264694"/>
                </a:cubicBezTo>
                <a:cubicBezTo>
                  <a:pt x="710838" y="280489"/>
                  <a:pt x="700505" y="296779"/>
                  <a:pt x="689810" y="312821"/>
                </a:cubicBezTo>
                <a:cubicBezTo>
                  <a:pt x="684463" y="320842"/>
                  <a:pt x="680585" y="330067"/>
                  <a:pt x="673768" y="336884"/>
                </a:cubicBezTo>
                <a:cubicBezTo>
                  <a:pt x="663073" y="347579"/>
                  <a:pt x="653167" y="359125"/>
                  <a:pt x="641684" y="368968"/>
                </a:cubicBezTo>
                <a:cubicBezTo>
                  <a:pt x="634365" y="375242"/>
                  <a:pt x="625465" y="379407"/>
                  <a:pt x="617621" y="385010"/>
                </a:cubicBezTo>
                <a:cubicBezTo>
                  <a:pt x="606742" y="392780"/>
                  <a:pt x="598219" y="404846"/>
                  <a:pt x="585536" y="409073"/>
                </a:cubicBezTo>
                <a:cubicBezTo>
                  <a:pt x="565086" y="415889"/>
                  <a:pt x="542631" y="413550"/>
                  <a:pt x="521368" y="417094"/>
                </a:cubicBezTo>
                <a:cubicBezTo>
                  <a:pt x="510494" y="418906"/>
                  <a:pt x="500299" y="424665"/>
                  <a:pt x="489284" y="425115"/>
                </a:cubicBezTo>
                <a:cubicBezTo>
                  <a:pt x="369038" y="430023"/>
                  <a:pt x="248652" y="430462"/>
                  <a:pt x="128336" y="433136"/>
                </a:cubicBezTo>
                <a:cubicBezTo>
                  <a:pt x="54274" y="482511"/>
                  <a:pt x="145377" y="419503"/>
                  <a:pt x="88231" y="465221"/>
                </a:cubicBezTo>
                <a:cubicBezTo>
                  <a:pt x="59975" y="487827"/>
                  <a:pt x="36429" y="488616"/>
                  <a:pt x="16042" y="529389"/>
                </a:cubicBezTo>
                <a:lnTo>
                  <a:pt x="0" y="561473"/>
                </a:lnTo>
                <a:cubicBezTo>
                  <a:pt x="54030" y="615503"/>
                  <a:pt x="-8489" y="561238"/>
                  <a:pt x="56147" y="593557"/>
                </a:cubicBezTo>
                <a:cubicBezTo>
                  <a:pt x="62911" y="596939"/>
                  <a:pt x="66284" y="604876"/>
                  <a:pt x="72189" y="609600"/>
                </a:cubicBezTo>
                <a:cubicBezTo>
                  <a:pt x="79717" y="615622"/>
                  <a:pt x="89047" y="619238"/>
                  <a:pt x="96252" y="625642"/>
                </a:cubicBezTo>
                <a:cubicBezTo>
                  <a:pt x="161178" y="683353"/>
                  <a:pt x="118824" y="665250"/>
                  <a:pt x="168442" y="681789"/>
                </a:cubicBezTo>
                <a:cubicBezTo>
                  <a:pt x="184484" y="697831"/>
                  <a:pt x="201496" y="712959"/>
                  <a:pt x="216568" y="729915"/>
                </a:cubicBezTo>
                <a:cubicBezTo>
                  <a:pt x="222972" y="737120"/>
                  <a:pt x="225477" y="747493"/>
                  <a:pt x="232610" y="753978"/>
                </a:cubicBezTo>
                <a:cubicBezTo>
                  <a:pt x="255167" y="774484"/>
                  <a:pt x="279435" y="793216"/>
                  <a:pt x="304800" y="810126"/>
                </a:cubicBezTo>
                <a:cubicBezTo>
                  <a:pt x="312821" y="815473"/>
                  <a:pt x="321658" y="819764"/>
                  <a:pt x="328863" y="826168"/>
                </a:cubicBezTo>
                <a:cubicBezTo>
                  <a:pt x="345819" y="841240"/>
                  <a:pt x="366843" y="854002"/>
                  <a:pt x="376989" y="874294"/>
                </a:cubicBezTo>
                <a:cubicBezTo>
                  <a:pt x="411812" y="943940"/>
                  <a:pt x="371571" y="871913"/>
                  <a:pt x="417094" y="930442"/>
                </a:cubicBezTo>
                <a:cubicBezTo>
                  <a:pt x="428931" y="945661"/>
                  <a:pt x="435546" y="964935"/>
                  <a:pt x="449179" y="978568"/>
                </a:cubicBezTo>
                <a:cubicBezTo>
                  <a:pt x="457200" y="986589"/>
                  <a:pt x="465860" y="994018"/>
                  <a:pt x="473242" y="1002631"/>
                </a:cubicBezTo>
                <a:cubicBezTo>
                  <a:pt x="500275" y="1034169"/>
                  <a:pt x="518707" y="1069499"/>
                  <a:pt x="537410" y="1106905"/>
                </a:cubicBezTo>
                <a:cubicBezTo>
                  <a:pt x="541191" y="1114467"/>
                  <a:pt x="542757" y="1122947"/>
                  <a:pt x="545431" y="1130968"/>
                </a:cubicBezTo>
                <a:cubicBezTo>
                  <a:pt x="540084" y="1173747"/>
                  <a:pt x="540732" y="1217712"/>
                  <a:pt x="529389" y="1259305"/>
                </a:cubicBezTo>
                <a:cubicBezTo>
                  <a:pt x="524316" y="1277906"/>
                  <a:pt x="508000" y="1291389"/>
                  <a:pt x="497305" y="1307431"/>
                </a:cubicBezTo>
                <a:lnTo>
                  <a:pt x="481263" y="1331494"/>
                </a:lnTo>
                <a:cubicBezTo>
                  <a:pt x="475916" y="1358231"/>
                  <a:pt x="473843" y="1385838"/>
                  <a:pt x="465221" y="1411705"/>
                </a:cubicBezTo>
                <a:cubicBezTo>
                  <a:pt x="462547" y="1419726"/>
                  <a:pt x="460981" y="1428206"/>
                  <a:pt x="457200" y="1435768"/>
                </a:cubicBezTo>
                <a:cubicBezTo>
                  <a:pt x="452889" y="1444390"/>
                  <a:pt x="445940" y="1451461"/>
                  <a:pt x="441157" y="1459831"/>
                </a:cubicBezTo>
                <a:cubicBezTo>
                  <a:pt x="435225" y="1470213"/>
                  <a:pt x="431267" y="1481662"/>
                  <a:pt x="425115" y="1491915"/>
                </a:cubicBezTo>
                <a:cubicBezTo>
                  <a:pt x="413683" y="1510968"/>
                  <a:pt x="379259" y="1557507"/>
                  <a:pt x="368968" y="1580147"/>
                </a:cubicBezTo>
                <a:cubicBezTo>
                  <a:pt x="358119" y="1604015"/>
                  <a:pt x="351369" y="1634501"/>
                  <a:pt x="344905" y="1660357"/>
                </a:cubicBezTo>
                <a:cubicBezTo>
                  <a:pt x="347579" y="1711157"/>
                  <a:pt x="342950" y="1762875"/>
                  <a:pt x="352926" y="1812757"/>
                </a:cubicBezTo>
                <a:cubicBezTo>
                  <a:pt x="354584" y="1821048"/>
                  <a:pt x="369427" y="1816997"/>
                  <a:pt x="376989" y="1820778"/>
                </a:cubicBezTo>
                <a:cubicBezTo>
                  <a:pt x="406860" y="1835714"/>
                  <a:pt x="398507" y="1838711"/>
                  <a:pt x="425115" y="1860884"/>
                </a:cubicBezTo>
                <a:cubicBezTo>
                  <a:pt x="432521" y="1867056"/>
                  <a:pt x="441467" y="1871142"/>
                  <a:pt x="449179" y="1876926"/>
                </a:cubicBezTo>
                <a:cubicBezTo>
                  <a:pt x="462875" y="1887198"/>
                  <a:pt x="475259" y="1899192"/>
                  <a:pt x="489284" y="1909010"/>
                </a:cubicBezTo>
                <a:cubicBezTo>
                  <a:pt x="502056" y="1917950"/>
                  <a:pt x="516917" y="1923719"/>
                  <a:pt x="529389" y="1933073"/>
                </a:cubicBezTo>
                <a:cubicBezTo>
                  <a:pt x="538464" y="1939879"/>
                  <a:pt x="544738" y="1949874"/>
                  <a:pt x="553452" y="1957136"/>
                </a:cubicBezTo>
                <a:cubicBezTo>
                  <a:pt x="560858" y="1963307"/>
                  <a:pt x="570260" y="1966830"/>
                  <a:pt x="577515" y="1973178"/>
                </a:cubicBezTo>
                <a:lnTo>
                  <a:pt x="641684" y="2037347"/>
                </a:lnTo>
                <a:cubicBezTo>
                  <a:pt x="649705" y="2045368"/>
                  <a:pt x="656309" y="2055118"/>
                  <a:pt x="665747" y="2061410"/>
                </a:cubicBezTo>
                <a:lnTo>
                  <a:pt x="689810" y="2077452"/>
                </a:lnTo>
                <a:cubicBezTo>
                  <a:pt x="695157" y="2085473"/>
                  <a:pt x="699681" y="2094109"/>
                  <a:pt x="705852" y="2101515"/>
                </a:cubicBezTo>
                <a:cubicBezTo>
                  <a:pt x="713114" y="2110229"/>
                  <a:pt x="723623" y="2116140"/>
                  <a:pt x="729915" y="2125578"/>
                </a:cubicBezTo>
                <a:cubicBezTo>
                  <a:pt x="734605" y="2132613"/>
                  <a:pt x="735262" y="2141621"/>
                  <a:pt x="737936" y="2149642"/>
                </a:cubicBezTo>
                <a:cubicBezTo>
                  <a:pt x="735262" y="2184400"/>
                  <a:pt x="736339" y="2219652"/>
                  <a:pt x="729915" y="2253915"/>
                </a:cubicBezTo>
                <a:cubicBezTo>
                  <a:pt x="728138" y="2263390"/>
                  <a:pt x="720277" y="2270773"/>
                  <a:pt x="713873" y="2277978"/>
                </a:cubicBezTo>
                <a:cubicBezTo>
                  <a:pt x="698801" y="2294935"/>
                  <a:pt x="684624" y="2313520"/>
                  <a:pt x="665747" y="2326105"/>
                </a:cubicBezTo>
                <a:cubicBezTo>
                  <a:pt x="657726" y="2331452"/>
                  <a:pt x="650493" y="2338232"/>
                  <a:pt x="641684" y="2342147"/>
                </a:cubicBezTo>
                <a:cubicBezTo>
                  <a:pt x="626231" y="2349015"/>
                  <a:pt x="593557" y="2358189"/>
                  <a:pt x="593557" y="2358189"/>
                </a:cubicBezTo>
                <a:cubicBezTo>
                  <a:pt x="582862" y="2366210"/>
                  <a:pt x="573430" y="2376273"/>
                  <a:pt x="561473" y="2382252"/>
                </a:cubicBezTo>
                <a:cubicBezTo>
                  <a:pt x="446930" y="2439523"/>
                  <a:pt x="560066" y="2367148"/>
                  <a:pt x="489284" y="2414336"/>
                </a:cubicBezTo>
                <a:cubicBezTo>
                  <a:pt x="479632" y="2462598"/>
                  <a:pt x="472735" y="2476732"/>
                  <a:pt x="489284" y="2534652"/>
                </a:cubicBezTo>
                <a:cubicBezTo>
                  <a:pt x="492957" y="2547506"/>
                  <a:pt x="505326" y="2556041"/>
                  <a:pt x="513347" y="2566736"/>
                </a:cubicBezTo>
                <a:cubicBezTo>
                  <a:pt x="527168" y="2622020"/>
                  <a:pt x="511490" y="2582695"/>
                  <a:pt x="561473" y="2638926"/>
                </a:cubicBezTo>
                <a:cubicBezTo>
                  <a:pt x="570354" y="2648918"/>
                  <a:pt x="576083" y="2661557"/>
                  <a:pt x="585536" y="2671010"/>
                </a:cubicBezTo>
                <a:cubicBezTo>
                  <a:pt x="592353" y="2677827"/>
                  <a:pt x="602194" y="2680880"/>
                  <a:pt x="609600" y="2687052"/>
                </a:cubicBezTo>
                <a:cubicBezTo>
                  <a:pt x="618314" y="2694314"/>
                  <a:pt x="624949" y="2703853"/>
                  <a:pt x="633663" y="2711115"/>
                </a:cubicBezTo>
                <a:cubicBezTo>
                  <a:pt x="641069" y="2717286"/>
                  <a:pt x="650198" y="2721135"/>
                  <a:pt x="657726" y="2727157"/>
                </a:cubicBezTo>
                <a:cubicBezTo>
                  <a:pt x="663631" y="2731881"/>
                  <a:pt x="667863" y="2738476"/>
                  <a:pt x="673768" y="2743200"/>
                </a:cubicBezTo>
                <a:cubicBezTo>
                  <a:pt x="681296" y="2749222"/>
                  <a:pt x="689987" y="2753639"/>
                  <a:pt x="697831" y="2759242"/>
                </a:cubicBezTo>
                <a:cubicBezTo>
                  <a:pt x="756309" y="2801012"/>
                  <a:pt x="702216" y="2766686"/>
                  <a:pt x="770021" y="2807368"/>
                </a:cubicBezTo>
                <a:cubicBezTo>
                  <a:pt x="792306" y="2840795"/>
                  <a:pt x="791460" y="2841377"/>
                  <a:pt x="826168" y="2879557"/>
                </a:cubicBezTo>
                <a:cubicBezTo>
                  <a:pt x="838885" y="2893546"/>
                  <a:pt x="852905" y="2906294"/>
                  <a:pt x="866273" y="2919663"/>
                </a:cubicBezTo>
                <a:cubicBezTo>
                  <a:pt x="876968" y="2930358"/>
                  <a:pt x="889967" y="2939163"/>
                  <a:pt x="898357" y="2951747"/>
                </a:cubicBezTo>
                <a:lnTo>
                  <a:pt x="914400" y="2975810"/>
                </a:lnTo>
                <a:cubicBezTo>
                  <a:pt x="911726" y="3005221"/>
                  <a:pt x="918868" y="3037281"/>
                  <a:pt x="906379" y="3064042"/>
                </a:cubicBezTo>
                <a:cubicBezTo>
                  <a:pt x="898226" y="3081514"/>
                  <a:pt x="875497" y="3087504"/>
                  <a:pt x="858252" y="3096126"/>
                </a:cubicBezTo>
                <a:cubicBezTo>
                  <a:pt x="842210" y="3104147"/>
                  <a:pt x="826516" y="3112905"/>
                  <a:pt x="810126" y="3120189"/>
                </a:cubicBezTo>
                <a:cubicBezTo>
                  <a:pt x="802400" y="3123623"/>
                  <a:pt x="793834" y="3124879"/>
                  <a:pt x="786063" y="3128210"/>
                </a:cubicBezTo>
                <a:cubicBezTo>
                  <a:pt x="757570" y="3140421"/>
                  <a:pt x="754081" y="3144184"/>
                  <a:pt x="729915" y="3160294"/>
                </a:cubicBezTo>
                <a:cubicBezTo>
                  <a:pt x="740610" y="3168315"/>
                  <a:pt x="750043" y="3178378"/>
                  <a:pt x="762000" y="3184357"/>
                </a:cubicBezTo>
                <a:cubicBezTo>
                  <a:pt x="777125" y="3191919"/>
                  <a:pt x="795001" y="3192838"/>
                  <a:pt x="810126" y="3200400"/>
                </a:cubicBezTo>
                <a:cubicBezTo>
                  <a:pt x="876685" y="3233680"/>
                  <a:pt x="850380" y="3232484"/>
                  <a:pt x="882315" y="323248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8268935" y="4277216"/>
            <a:ext cx="2611805" cy="413360"/>
          </a:xfrm>
          <a:custGeom>
            <a:avLst/>
            <a:gdLst>
              <a:gd name="connsiteX0" fmla="*/ 333955 w 3779515"/>
              <a:gd name="connsiteY0" fmla="*/ 0 h 413468"/>
              <a:gd name="connsiteX1" fmla="*/ 333955 w 3779515"/>
              <a:gd name="connsiteY1" fmla="*/ 0 h 413468"/>
              <a:gd name="connsiteX2" fmla="*/ 246491 w 3779515"/>
              <a:gd name="connsiteY2" fmla="*/ 7952 h 413468"/>
              <a:gd name="connsiteX3" fmla="*/ 198783 w 3779515"/>
              <a:gd name="connsiteY3" fmla="*/ 15903 h 413468"/>
              <a:gd name="connsiteX4" fmla="*/ 127221 w 3779515"/>
              <a:gd name="connsiteY4" fmla="*/ 23854 h 413468"/>
              <a:gd name="connsiteX5" fmla="*/ 103367 w 3779515"/>
              <a:gd name="connsiteY5" fmla="*/ 31806 h 413468"/>
              <a:gd name="connsiteX6" fmla="*/ 55659 w 3779515"/>
              <a:gd name="connsiteY6" fmla="*/ 55660 h 413468"/>
              <a:gd name="connsiteX7" fmla="*/ 15903 w 3779515"/>
              <a:gd name="connsiteY7" fmla="*/ 95416 h 413468"/>
              <a:gd name="connsiteX8" fmla="*/ 0 w 3779515"/>
              <a:gd name="connsiteY8" fmla="*/ 119270 h 413468"/>
              <a:gd name="connsiteX9" fmla="*/ 7952 w 3779515"/>
              <a:gd name="connsiteY9" fmla="*/ 151075 h 413468"/>
              <a:gd name="connsiteX10" fmla="*/ 31805 w 3779515"/>
              <a:gd name="connsiteY10" fmla="*/ 166978 h 413468"/>
              <a:gd name="connsiteX11" fmla="*/ 87465 w 3779515"/>
              <a:gd name="connsiteY11" fmla="*/ 182880 h 413468"/>
              <a:gd name="connsiteX12" fmla="*/ 135172 w 3779515"/>
              <a:gd name="connsiteY12" fmla="*/ 214686 h 413468"/>
              <a:gd name="connsiteX13" fmla="*/ 166978 w 3779515"/>
              <a:gd name="connsiteY13" fmla="*/ 222637 h 413468"/>
              <a:gd name="connsiteX14" fmla="*/ 222637 w 3779515"/>
              <a:gd name="connsiteY14" fmla="*/ 238540 h 413468"/>
              <a:gd name="connsiteX15" fmla="*/ 270345 w 3779515"/>
              <a:gd name="connsiteY15" fmla="*/ 270345 h 413468"/>
              <a:gd name="connsiteX16" fmla="*/ 294198 w 3779515"/>
              <a:gd name="connsiteY16" fmla="*/ 294199 h 413468"/>
              <a:gd name="connsiteX17" fmla="*/ 326004 w 3779515"/>
              <a:gd name="connsiteY17" fmla="*/ 302150 h 413468"/>
              <a:gd name="connsiteX18" fmla="*/ 349858 w 3779515"/>
              <a:gd name="connsiteY18" fmla="*/ 318053 h 413468"/>
              <a:gd name="connsiteX19" fmla="*/ 405517 w 3779515"/>
              <a:gd name="connsiteY19" fmla="*/ 333955 h 413468"/>
              <a:gd name="connsiteX20" fmla="*/ 532738 w 3779515"/>
              <a:gd name="connsiteY20" fmla="*/ 349858 h 413468"/>
              <a:gd name="connsiteX21" fmla="*/ 747423 w 3779515"/>
              <a:gd name="connsiteY21" fmla="*/ 357809 h 413468"/>
              <a:gd name="connsiteX22" fmla="*/ 771277 w 3779515"/>
              <a:gd name="connsiteY22" fmla="*/ 365760 h 413468"/>
              <a:gd name="connsiteX23" fmla="*/ 890546 w 3779515"/>
              <a:gd name="connsiteY23" fmla="*/ 381663 h 413468"/>
              <a:gd name="connsiteX24" fmla="*/ 1025718 w 3779515"/>
              <a:gd name="connsiteY24" fmla="*/ 397566 h 413468"/>
              <a:gd name="connsiteX25" fmla="*/ 1057524 w 3779515"/>
              <a:gd name="connsiteY25" fmla="*/ 405517 h 413468"/>
              <a:gd name="connsiteX26" fmla="*/ 1168842 w 3779515"/>
              <a:gd name="connsiteY26" fmla="*/ 413468 h 413468"/>
              <a:gd name="connsiteX27" fmla="*/ 1399430 w 3779515"/>
              <a:gd name="connsiteY27" fmla="*/ 405517 h 413468"/>
              <a:gd name="connsiteX28" fmla="*/ 1431235 w 3779515"/>
              <a:gd name="connsiteY28" fmla="*/ 397566 h 413468"/>
              <a:gd name="connsiteX29" fmla="*/ 3061252 w 3779515"/>
              <a:gd name="connsiteY29" fmla="*/ 389614 h 413468"/>
              <a:gd name="connsiteX30" fmla="*/ 3331597 w 3779515"/>
              <a:gd name="connsiteY30" fmla="*/ 381663 h 413468"/>
              <a:gd name="connsiteX31" fmla="*/ 3776870 w 3779515"/>
              <a:gd name="connsiteY31" fmla="*/ 373712 h 413468"/>
              <a:gd name="connsiteX32" fmla="*/ 3768918 w 3779515"/>
              <a:gd name="connsiteY32" fmla="*/ 349858 h 413468"/>
              <a:gd name="connsiteX33" fmla="*/ 3737113 w 3779515"/>
              <a:gd name="connsiteY33" fmla="*/ 270345 h 413468"/>
              <a:gd name="connsiteX34" fmla="*/ 3713259 w 3779515"/>
              <a:gd name="connsiteY34" fmla="*/ 254442 h 413468"/>
              <a:gd name="connsiteX35" fmla="*/ 3665552 w 3779515"/>
              <a:gd name="connsiteY35" fmla="*/ 206734 h 413468"/>
              <a:gd name="connsiteX36" fmla="*/ 3633746 w 3779515"/>
              <a:gd name="connsiteY36" fmla="*/ 190832 h 413468"/>
              <a:gd name="connsiteX37" fmla="*/ 3593990 w 3779515"/>
              <a:gd name="connsiteY37" fmla="*/ 182880 h 413468"/>
              <a:gd name="connsiteX38" fmla="*/ 3490623 w 3779515"/>
              <a:gd name="connsiteY38" fmla="*/ 166978 h 413468"/>
              <a:gd name="connsiteX39" fmla="*/ 3554233 w 3779515"/>
              <a:gd name="connsiteY39" fmla="*/ 151075 h 413468"/>
              <a:gd name="connsiteX40" fmla="*/ 3482672 w 3779515"/>
              <a:gd name="connsiteY40" fmla="*/ 111319 h 413468"/>
              <a:gd name="connsiteX41" fmla="*/ 3434964 w 3779515"/>
              <a:gd name="connsiteY41" fmla="*/ 79513 h 413468"/>
              <a:gd name="connsiteX42" fmla="*/ 2218414 w 3779515"/>
              <a:gd name="connsiteY42" fmla="*/ 63611 h 413468"/>
              <a:gd name="connsiteX43" fmla="*/ 2162755 w 3779515"/>
              <a:gd name="connsiteY43" fmla="*/ 39757 h 413468"/>
              <a:gd name="connsiteX44" fmla="*/ 2075291 w 3779515"/>
              <a:gd name="connsiteY44" fmla="*/ 7952 h 413468"/>
              <a:gd name="connsiteX45" fmla="*/ 1916265 w 3779515"/>
              <a:gd name="connsiteY45" fmla="*/ 15903 h 413468"/>
              <a:gd name="connsiteX46" fmla="*/ 1423284 w 3779515"/>
              <a:gd name="connsiteY46" fmla="*/ 0 h 413468"/>
              <a:gd name="connsiteX47" fmla="*/ 333955 w 3779515"/>
              <a:gd name="connsiteY47" fmla="*/ 0 h 41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779515" h="413468">
                <a:moveTo>
                  <a:pt x="333955" y="0"/>
                </a:moveTo>
                <a:lnTo>
                  <a:pt x="333955" y="0"/>
                </a:lnTo>
                <a:cubicBezTo>
                  <a:pt x="304800" y="2651"/>
                  <a:pt x="275565" y="4531"/>
                  <a:pt x="246491" y="7952"/>
                </a:cubicBezTo>
                <a:cubicBezTo>
                  <a:pt x="230479" y="9836"/>
                  <a:pt x="214764" y="13772"/>
                  <a:pt x="198783" y="15903"/>
                </a:cubicBezTo>
                <a:cubicBezTo>
                  <a:pt x="174993" y="19075"/>
                  <a:pt x="151075" y="21204"/>
                  <a:pt x="127221" y="23854"/>
                </a:cubicBezTo>
                <a:cubicBezTo>
                  <a:pt x="119270" y="26505"/>
                  <a:pt x="110864" y="28058"/>
                  <a:pt x="103367" y="31806"/>
                </a:cubicBezTo>
                <a:cubicBezTo>
                  <a:pt x="41711" y="62634"/>
                  <a:pt x="115617" y="35672"/>
                  <a:pt x="55659" y="55660"/>
                </a:cubicBezTo>
                <a:cubicBezTo>
                  <a:pt x="13255" y="119266"/>
                  <a:pt x="68910" y="42409"/>
                  <a:pt x="15903" y="95416"/>
                </a:cubicBezTo>
                <a:cubicBezTo>
                  <a:pt x="9146" y="102173"/>
                  <a:pt x="5301" y="111319"/>
                  <a:pt x="0" y="119270"/>
                </a:cubicBezTo>
                <a:cubicBezTo>
                  <a:pt x="2651" y="129872"/>
                  <a:pt x="1890" y="141982"/>
                  <a:pt x="7952" y="151075"/>
                </a:cubicBezTo>
                <a:cubicBezTo>
                  <a:pt x="13253" y="159026"/>
                  <a:pt x="23258" y="162704"/>
                  <a:pt x="31805" y="166978"/>
                </a:cubicBezTo>
                <a:cubicBezTo>
                  <a:pt x="43211" y="172681"/>
                  <a:pt x="77276" y="180333"/>
                  <a:pt x="87465" y="182880"/>
                </a:cubicBezTo>
                <a:cubicBezTo>
                  <a:pt x="103367" y="193482"/>
                  <a:pt x="116630" y="210051"/>
                  <a:pt x="135172" y="214686"/>
                </a:cubicBezTo>
                <a:cubicBezTo>
                  <a:pt x="145774" y="217336"/>
                  <a:pt x="156470" y="219635"/>
                  <a:pt x="166978" y="222637"/>
                </a:cubicBezTo>
                <a:cubicBezTo>
                  <a:pt x="246879" y="245465"/>
                  <a:pt x="123142" y="213664"/>
                  <a:pt x="222637" y="238540"/>
                </a:cubicBezTo>
                <a:cubicBezTo>
                  <a:pt x="238540" y="249142"/>
                  <a:pt x="256831" y="256830"/>
                  <a:pt x="270345" y="270345"/>
                </a:cubicBezTo>
                <a:cubicBezTo>
                  <a:pt x="278296" y="278296"/>
                  <a:pt x="284435" y="288620"/>
                  <a:pt x="294198" y="294199"/>
                </a:cubicBezTo>
                <a:cubicBezTo>
                  <a:pt x="303686" y="299621"/>
                  <a:pt x="315402" y="299500"/>
                  <a:pt x="326004" y="302150"/>
                </a:cubicBezTo>
                <a:cubicBezTo>
                  <a:pt x="333955" y="307451"/>
                  <a:pt x="341311" y="313779"/>
                  <a:pt x="349858" y="318053"/>
                </a:cubicBezTo>
                <a:cubicBezTo>
                  <a:pt x="362566" y="324407"/>
                  <a:pt x="393630" y="330559"/>
                  <a:pt x="405517" y="333955"/>
                </a:cubicBezTo>
                <a:cubicBezTo>
                  <a:pt x="470501" y="352521"/>
                  <a:pt x="386603" y="342551"/>
                  <a:pt x="532738" y="349858"/>
                </a:cubicBezTo>
                <a:cubicBezTo>
                  <a:pt x="604259" y="353434"/>
                  <a:pt x="675861" y="355159"/>
                  <a:pt x="747423" y="357809"/>
                </a:cubicBezTo>
                <a:cubicBezTo>
                  <a:pt x="755374" y="360459"/>
                  <a:pt x="763095" y="363942"/>
                  <a:pt x="771277" y="365760"/>
                </a:cubicBezTo>
                <a:cubicBezTo>
                  <a:pt x="806976" y="373693"/>
                  <a:pt x="856081" y="377834"/>
                  <a:pt x="890546" y="381663"/>
                </a:cubicBezTo>
                <a:cubicBezTo>
                  <a:pt x="966996" y="400774"/>
                  <a:pt x="876297" y="379987"/>
                  <a:pt x="1025718" y="397566"/>
                </a:cubicBezTo>
                <a:cubicBezTo>
                  <a:pt x="1036571" y="398843"/>
                  <a:pt x="1046663" y="404310"/>
                  <a:pt x="1057524" y="405517"/>
                </a:cubicBezTo>
                <a:cubicBezTo>
                  <a:pt x="1094497" y="409625"/>
                  <a:pt x="1131736" y="410818"/>
                  <a:pt x="1168842" y="413468"/>
                </a:cubicBezTo>
                <a:cubicBezTo>
                  <a:pt x="1245705" y="410818"/>
                  <a:pt x="1322663" y="410169"/>
                  <a:pt x="1399430" y="405517"/>
                </a:cubicBezTo>
                <a:cubicBezTo>
                  <a:pt x="1410338" y="404856"/>
                  <a:pt x="1420308" y="397671"/>
                  <a:pt x="1431235" y="397566"/>
                </a:cubicBezTo>
                <a:lnTo>
                  <a:pt x="3061252" y="389614"/>
                </a:lnTo>
                <a:lnTo>
                  <a:pt x="3331597" y="381663"/>
                </a:lnTo>
                <a:lnTo>
                  <a:pt x="3776870" y="373712"/>
                </a:lnTo>
                <a:cubicBezTo>
                  <a:pt x="3785229" y="373104"/>
                  <a:pt x="3771326" y="357886"/>
                  <a:pt x="3768918" y="349858"/>
                </a:cubicBezTo>
                <a:cubicBezTo>
                  <a:pt x="3760577" y="322056"/>
                  <a:pt x="3758674" y="291906"/>
                  <a:pt x="3737113" y="270345"/>
                </a:cubicBezTo>
                <a:cubicBezTo>
                  <a:pt x="3730356" y="263588"/>
                  <a:pt x="3720401" y="260791"/>
                  <a:pt x="3713259" y="254442"/>
                </a:cubicBezTo>
                <a:cubicBezTo>
                  <a:pt x="3696450" y="239501"/>
                  <a:pt x="3685668" y="216791"/>
                  <a:pt x="3665552" y="206734"/>
                </a:cubicBezTo>
                <a:cubicBezTo>
                  <a:pt x="3654950" y="201433"/>
                  <a:pt x="3644991" y="194580"/>
                  <a:pt x="3633746" y="190832"/>
                </a:cubicBezTo>
                <a:cubicBezTo>
                  <a:pt x="3620925" y="186558"/>
                  <a:pt x="3607321" y="185102"/>
                  <a:pt x="3593990" y="182880"/>
                </a:cubicBezTo>
                <a:cubicBezTo>
                  <a:pt x="3559603" y="177149"/>
                  <a:pt x="3525079" y="172279"/>
                  <a:pt x="3490623" y="166978"/>
                </a:cubicBezTo>
                <a:cubicBezTo>
                  <a:pt x="3511826" y="161677"/>
                  <a:pt x="3572418" y="163198"/>
                  <a:pt x="3554233" y="151075"/>
                </a:cubicBezTo>
                <a:cubicBezTo>
                  <a:pt x="3499551" y="114621"/>
                  <a:pt x="3524657" y="125314"/>
                  <a:pt x="3482672" y="111319"/>
                </a:cubicBezTo>
                <a:cubicBezTo>
                  <a:pt x="3467423" y="96070"/>
                  <a:pt x="3458654" y="80190"/>
                  <a:pt x="3434964" y="79513"/>
                </a:cubicBezTo>
                <a:cubicBezTo>
                  <a:pt x="3286943" y="75284"/>
                  <a:pt x="2293469" y="64484"/>
                  <a:pt x="2218414" y="63611"/>
                </a:cubicBezTo>
                <a:cubicBezTo>
                  <a:pt x="2152222" y="47063"/>
                  <a:pt x="2217665" y="67213"/>
                  <a:pt x="2162755" y="39757"/>
                </a:cubicBezTo>
                <a:cubicBezTo>
                  <a:pt x="2140625" y="28692"/>
                  <a:pt x="2097560" y="15375"/>
                  <a:pt x="2075291" y="7952"/>
                </a:cubicBezTo>
                <a:cubicBezTo>
                  <a:pt x="2022282" y="10602"/>
                  <a:pt x="1969340" y="15903"/>
                  <a:pt x="1916265" y="15903"/>
                </a:cubicBezTo>
                <a:cubicBezTo>
                  <a:pt x="1179313" y="15903"/>
                  <a:pt x="2029391" y="3674"/>
                  <a:pt x="1423284" y="0"/>
                </a:cubicBezTo>
                <a:lnTo>
                  <a:pt x="333955" y="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8267" y="6447006"/>
            <a:ext cx="11443572" cy="1031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reeform 6"/>
          <p:cNvSpPr/>
          <p:nvPr/>
        </p:nvSpPr>
        <p:spPr>
          <a:xfrm>
            <a:off x="2531100" y="4657463"/>
            <a:ext cx="1283768" cy="1008948"/>
          </a:xfrm>
          <a:custGeom>
            <a:avLst/>
            <a:gdLst>
              <a:gd name="connsiteX0" fmla="*/ 109243 w 1284102"/>
              <a:gd name="connsiteY0" fmla="*/ 1003300 h 1010345"/>
              <a:gd name="connsiteX1" fmla="*/ 109243 w 1284102"/>
              <a:gd name="connsiteY1" fmla="*/ 1003300 h 1010345"/>
              <a:gd name="connsiteX2" fmla="*/ 1201443 w 1284102"/>
              <a:gd name="connsiteY2" fmla="*/ 1003300 h 1010345"/>
              <a:gd name="connsiteX3" fmla="*/ 1226843 w 1284102"/>
              <a:gd name="connsiteY3" fmla="*/ 990600 h 1010345"/>
              <a:gd name="connsiteX4" fmla="*/ 1239543 w 1284102"/>
              <a:gd name="connsiteY4" fmla="*/ 971550 h 1010345"/>
              <a:gd name="connsiteX5" fmla="*/ 1277643 w 1284102"/>
              <a:gd name="connsiteY5" fmla="*/ 933450 h 1010345"/>
              <a:gd name="connsiteX6" fmla="*/ 1277643 w 1284102"/>
              <a:gd name="connsiteY6" fmla="*/ 889000 h 1010345"/>
              <a:gd name="connsiteX7" fmla="*/ 1271293 w 1284102"/>
              <a:gd name="connsiteY7" fmla="*/ 869950 h 1010345"/>
              <a:gd name="connsiteX8" fmla="*/ 1252243 w 1284102"/>
              <a:gd name="connsiteY8" fmla="*/ 863600 h 1010345"/>
              <a:gd name="connsiteX9" fmla="*/ 1226843 w 1284102"/>
              <a:gd name="connsiteY9" fmla="*/ 850900 h 1010345"/>
              <a:gd name="connsiteX10" fmla="*/ 1207793 w 1284102"/>
              <a:gd name="connsiteY10" fmla="*/ 838200 h 1010345"/>
              <a:gd name="connsiteX11" fmla="*/ 1169693 w 1284102"/>
              <a:gd name="connsiteY11" fmla="*/ 825500 h 1010345"/>
              <a:gd name="connsiteX12" fmla="*/ 1150643 w 1284102"/>
              <a:gd name="connsiteY12" fmla="*/ 819150 h 1010345"/>
              <a:gd name="connsiteX13" fmla="*/ 1182393 w 1284102"/>
              <a:gd name="connsiteY13" fmla="*/ 774700 h 1010345"/>
              <a:gd name="connsiteX14" fmla="*/ 1195093 w 1284102"/>
              <a:gd name="connsiteY14" fmla="*/ 736600 h 1010345"/>
              <a:gd name="connsiteX15" fmla="*/ 1169693 w 1284102"/>
              <a:gd name="connsiteY15" fmla="*/ 666750 h 1010345"/>
              <a:gd name="connsiteX16" fmla="*/ 1144293 w 1284102"/>
              <a:gd name="connsiteY16" fmla="*/ 660400 h 1010345"/>
              <a:gd name="connsiteX17" fmla="*/ 1125243 w 1284102"/>
              <a:gd name="connsiteY17" fmla="*/ 647700 h 1010345"/>
              <a:gd name="connsiteX18" fmla="*/ 1106193 w 1284102"/>
              <a:gd name="connsiteY18" fmla="*/ 641350 h 1010345"/>
              <a:gd name="connsiteX19" fmla="*/ 1125243 w 1284102"/>
              <a:gd name="connsiteY19" fmla="*/ 622300 h 1010345"/>
              <a:gd name="connsiteX20" fmla="*/ 1156993 w 1284102"/>
              <a:gd name="connsiteY20" fmla="*/ 577850 h 1010345"/>
              <a:gd name="connsiteX21" fmla="*/ 1163343 w 1284102"/>
              <a:gd name="connsiteY21" fmla="*/ 558800 h 1010345"/>
              <a:gd name="connsiteX22" fmla="*/ 1169693 w 1284102"/>
              <a:gd name="connsiteY22" fmla="*/ 533400 h 1010345"/>
              <a:gd name="connsiteX23" fmla="*/ 1182393 w 1284102"/>
              <a:gd name="connsiteY23" fmla="*/ 514350 h 1010345"/>
              <a:gd name="connsiteX24" fmla="*/ 1156993 w 1284102"/>
              <a:gd name="connsiteY24" fmla="*/ 412750 h 1010345"/>
              <a:gd name="connsiteX25" fmla="*/ 1137943 w 1284102"/>
              <a:gd name="connsiteY25" fmla="*/ 400050 h 1010345"/>
              <a:gd name="connsiteX26" fmla="*/ 1112543 w 1284102"/>
              <a:gd name="connsiteY26" fmla="*/ 330200 h 1010345"/>
              <a:gd name="connsiteX27" fmla="*/ 1106193 w 1284102"/>
              <a:gd name="connsiteY27" fmla="*/ 311150 h 1010345"/>
              <a:gd name="connsiteX28" fmla="*/ 1061743 w 1284102"/>
              <a:gd name="connsiteY28" fmla="*/ 292100 h 1010345"/>
              <a:gd name="connsiteX29" fmla="*/ 1042693 w 1284102"/>
              <a:gd name="connsiteY29" fmla="*/ 279400 h 1010345"/>
              <a:gd name="connsiteX30" fmla="*/ 1023643 w 1284102"/>
              <a:gd name="connsiteY30" fmla="*/ 273050 h 1010345"/>
              <a:gd name="connsiteX31" fmla="*/ 1042693 w 1284102"/>
              <a:gd name="connsiteY31" fmla="*/ 254000 h 1010345"/>
              <a:gd name="connsiteX32" fmla="*/ 1049043 w 1284102"/>
              <a:gd name="connsiteY32" fmla="*/ 171450 h 1010345"/>
              <a:gd name="connsiteX33" fmla="*/ 1023643 w 1284102"/>
              <a:gd name="connsiteY33" fmla="*/ 152400 h 1010345"/>
              <a:gd name="connsiteX34" fmla="*/ 1010943 w 1284102"/>
              <a:gd name="connsiteY34" fmla="*/ 133350 h 1010345"/>
              <a:gd name="connsiteX35" fmla="*/ 991893 w 1284102"/>
              <a:gd name="connsiteY35" fmla="*/ 120650 h 1010345"/>
              <a:gd name="connsiteX36" fmla="*/ 972843 w 1284102"/>
              <a:gd name="connsiteY36" fmla="*/ 101600 h 1010345"/>
              <a:gd name="connsiteX37" fmla="*/ 934743 w 1284102"/>
              <a:gd name="connsiteY37" fmla="*/ 82550 h 1010345"/>
              <a:gd name="connsiteX38" fmla="*/ 845843 w 1284102"/>
              <a:gd name="connsiteY38" fmla="*/ 88900 h 1010345"/>
              <a:gd name="connsiteX39" fmla="*/ 826793 w 1284102"/>
              <a:gd name="connsiteY39" fmla="*/ 107950 h 1010345"/>
              <a:gd name="connsiteX40" fmla="*/ 814093 w 1284102"/>
              <a:gd name="connsiteY40" fmla="*/ 146050 h 1010345"/>
              <a:gd name="connsiteX41" fmla="*/ 820443 w 1284102"/>
              <a:gd name="connsiteY41" fmla="*/ 107950 h 1010345"/>
              <a:gd name="connsiteX42" fmla="*/ 814093 w 1284102"/>
              <a:gd name="connsiteY42" fmla="*/ 50800 h 1010345"/>
              <a:gd name="connsiteX43" fmla="*/ 795043 w 1284102"/>
              <a:gd name="connsiteY43" fmla="*/ 31750 h 1010345"/>
              <a:gd name="connsiteX44" fmla="*/ 737893 w 1284102"/>
              <a:gd name="connsiteY44" fmla="*/ 0 h 1010345"/>
              <a:gd name="connsiteX45" fmla="*/ 661693 w 1284102"/>
              <a:gd name="connsiteY45" fmla="*/ 6350 h 1010345"/>
              <a:gd name="connsiteX46" fmla="*/ 655343 w 1284102"/>
              <a:gd name="connsiteY46" fmla="*/ 25400 h 1010345"/>
              <a:gd name="connsiteX47" fmla="*/ 629943 w 1284102"/>
              <a:gd name="connsiteY47" fmla="*/ 63500 h 1010345"/>
              <a:gd name="connsiteX48" fmla="*/ 623593 w 1284102"/>
              <a:gd name="connsiteY48" fmla="*/ 82550 h 1010345"/>
              <a:gd name="connsiteX49" fmla="*/ 604543 w 1284102"/>
              <a:gd name="connsiteY49" fmla="*/ 95250 h 1010345"/>
              <a:gd name="connsiteX50" fmla="*/ 572793 w 1284102"/>
              <a:gd name="connsiteY50" fmla="*/ 88900 h 1010345"/>
              <a:gd name="connsiteX51" fmla="*/ 541043 w 1284102"/>
              <a:gd name="connsiteY51" fmla="*/ 50800 h 1010345"/>
              <a:gd name="connsiteX52" fmla="*/ 502943 w 1284102"/>
              <a:gd name="connsiteY52" fmla="*/ 19050 h 1010345"/>
              <a:gd name="connsiteX53" fmla="*/ 331493 w 1284102"/>
              <a:gd name="connsiteY53" fmla="*/ 57150 h 1010345"/>
              <a:gd name="connsiteX54" fmla="*/ 312443 w 1284102"/>
              <a:gd name="connsiteY54" fmla="*/ 82550 h 1010345"/>
              <a:gd name="connsiteX55" fmla="*/ 306093 w 1284102"/>
              <a:gd name="connsiteY55" fmla="*/ 107950 h 1010345"/>
              <a:gd name="connsiteX56" fmla="*/ 261643 w 1284102"/>
              <a:gd name="connsiteY56" fmla="*/ 152400 h 1010345"/>
              <a:gd name="connsiteX57" fmla="*/ 229893 w 1284102"/>
              <a:gd name="connsiteY57" fmla="*/ 165100 h 1010345"/>
              <a:gd name="connsiteX58" fmla="*/ 210843 w 1284102"/>
              <a:gd name="connsiteY58" fmla="*/ 184150 h 1010345"/>
              <a:gd name="connsiteX59" fmla="*/ 248943 w 1284102"/>
              <a:gd name="connsiteY59" fmla="*/ 209550 h 1010345"/>
              <a:gd name="connsiteX60" fmla="*/ 312443 w 1284102"/>
              <a:gd name="connsiteY60" fmla="*/ 228600 h 1010345"/>
              <a:gd name="connsiteX61" fmla="*/ 287043 w 1284102"/>
              <a:gd name="connsiteY61" fmla="*/ 247650 h 1010345"/>
              <a:gd name="connsiteX62" fmla="*/ 191793 w 1284102"/>
              <a:gd name="connsiteY62" fmla="*/ 260350 h 1010345"/>
              <a:gd name="connsiteX63" fmla="*/ 147343 w 1284102"/>
              <a:gd name="connsiteY63" fmla="*/ 266700 h 1010345"/>
              <a:gd name="connsiteX64" fmla="*/ 128293 w 1284102"/>
              <a:gd name="connsiteY64" fmla="*/ 273050 h 1010345"/>
              <a:gd name="connsiteX65" fmla="*/ 102893 w 1284102"/>
              <a:gd name="connsiteY65" fmla="*/ 279400 h 1010345"/>
              <a:gd name="connsiteX66" fmla="*/ 90193 w 1284102"/>
              <a:gd name="connsiteY66" fmla="*/ 298450 h 1010345"/>
              <a:gd name="connsiteX67" fmla="*/ 102893 w 1284102"/>
              <a:gd name="connsiteY67" fmla="*/ 323850 h 1010345"/>
              <a:gd name="connsiteX68" fmla="*/ 147343 w 1284102"/>
              <a:gd name="connsiteY68" fmla="*/ 349250 h 1010345"/>
              <a:gd name="connsiteX69" fmla="*/ 172743 w 1284102"/>
              <a:gd name="connsiteY69" fmla="*/ 355600 h 1010345"/>
              <a:gd name="connsiteX70" fmla="*/ 223543 w 1284102"/>
              <a:gd name="connsiteY70" fmla="*/ 381000 h 1010345"/>
              <a:gd name="connsiteX71" fmla="*/ 261643 w 1284102"/>
              <a:gd name="connsiteY71" fmla="*/ 393700 h 1010345"/>
              <a:gd name="connsiteX72" fmla="*/ 236243 w 1284102"/>
              <a:gd name="connsiteY72" fmla="*/ 406400 h 1010345"/>
              <a:gd name="connsiteX73" fmla="*/ 198143 w 1284102"/>
              <a:gd name="connsiteY73" fmla="*/ 419100 h 1010345"/>
              <a:gd name="connsiteX74" fmla="*/ 134643 w 1284102"/>
              <a:gd name="connsiteY74" fmla="*/ 444500 h 1010345"/>
              <a:gd name="connsiteX75" fmla="*/ 128293 w 1284102"/>
              <a:gd name="connsiteY75" fmla="*/ 596900 h 1010345"/>
              <a:gd name="connsiteX76" fmla="*/ 179093 w 1284102"/>
              <a:gd name="connsiteY76" fmla="*/ 615950 h 1010345"/>
              <a:gd name="connsiteX77" fmla="*/ 90193 w 1284102"/>
              <a:gd name="connsiteY77" fmla="*/ 635000 h 1010345"/>
              <a:gd name="connsiteX78" fmla="*/ 33043 w 1284102"/>
              <a:gd name="connsiteY78" fmla="*/ 654050 h 1010345"/>
              <a:gd name="connsiteX79" fmla="*/ 13993 w 1284102"/>
              <a:gd name="connsiteY79" fmla="*/ 666750 h 1010345"/>
              <a:gd name="connsiteX80" fmla="*/ 7643 w 1284102"/>
              <a:gd name="connsiteY80" fmla="*/ 692150 h 1010345"/>
              <a:gd name="connsiteX81" fmla="*/ 33043 w 1284102"/>
              <a:gd name="connsiteY81" fmla="*/ 749300 h 1010345"/>
              <a:gd name="connsiteX82" fmla="*/ 96543 w 1284102"/>
              <a:gd name="connsiteY82" fmla="*/ 768350 h 1010345"/>
              <a:gd name="connsiteX83" fmla="*/ 115593 w 1284102"/>
              <a:gd name="connsiteY83" fmla="*/ 781050 h 1010345"/>
              <a:gd name="connsiteX84" fmla="*/ 96543 w 1284102"/>
              <a:gd name="connsiteY84" fmla="*/ 787400 h 1010345"/>
              <a:gd name="connsiteX85" fmla="*/ 58443 w 1284102"/>
              <a:gd name="connsiteY85" fmla="*/ 793750 h 1010345"/>
              <a:gd name="connsiteX86" fmla="*/ 33043 w 1284102"/>
              <a:gd name="connsiteY86" fmla="*/ 800100 h 1010345"/>
              <a:gd name="connsiteX87" fmla="*/ 13993 w 1284102"/>
              <a:gd name="connsiteY87" fmla="*/ 812800 h 1010345"/>
              <a:gd name="connsiteX88" fmla="*/ 13993 w 1284102"/>
              <a:gd name="connsiteY88" fmla="*/ 920750 h 1010345"/>
              <a:gd name="connsiteX89" fmla="*/ 20343 w 1284102"/>
              <a:gd name="connsiteY89" fmla="*/ 946150 h 1010345"/>
              <a:gd name="connsiteX90" fmla="*/ 39393 w 1284102"/>
              <a:gd name="connsiteY90" fmla="*/ 952500 h 1010345"/>
              <a:gd name="connsiteX91" fmla="*/ 64793 w 1284102"/>
              <a:gd name="connsiteY91" fmla="*/ 958850 h 1010345"/>
              <a:gd name="connsiteX92" fmla="*/ 109243 w 1284102"/>
              <a:gd name="connsiteY92" fmla="*/ 984250 h 1010345"/>
              <a:gd name="connsiteX93" fmla="*/ 109243 w 1284102"/>
              <a:gd name="connsiteY93" fmla="*/ 1003300 h 1010345"/>
              <a:gd name="connsiteX0" fmla="*/ 109243 w 1284102"/>
              <a:gd name="connsiteY0" fmla="*/ 984250 h 1009692"/>
              <a:gd name="connsiteX1" fmla="*/ 109243 w 1284102"/>
              <a:gd name="connsiteY1" fmla="*/ 1003300 h 1009692"/>
              <a:gd name="connsiteX2" fmla="*/ 1201443 w 1284102"/>
              <a:gd name="connsiteY2" fmla="*/ 1003300 h 1009692"/>
              <a:gd name="connsiteX3" fmla="*/ 1226843 w 1284102"/>
              <a:gd name="connsiteY3" fmla="*/ 990600 h 1009692"/>
              <a:gd name="connsiteX4" fmla="*/ 1239543 w 1284102"/>
              <a:gd name="connsiteY4" fmla="*/ 971550 h 1009692"/>
              <a:gd name="connsiteX5" fmla="*/ 1277643 w 1284102"/>
              <a:gd name="connsiteY5" fmla="*/ 933450 h 1009692"/>
              <a:gd name="connsiteX6" fmla="*/ 1277643 w 1284102"/>
              <a:gd name="connsiteY6" fmla="*/ 889000 h 1009692"/>
              <a:gd name="connsiteX7" fmla="*/ 1271293 w 1284102"/>
              <a:gd name="connsiteY7" fmla="*/ 869950 h 1009692"/>
              <a:gd name="connsiteX8" fmla="*/ 1252243 w 1284102"/>
              <a:gd name="connsiteY8" fmla="*/ 863600 h 1009692"/>
              <a:gd name="connsiteX9" fmla="*/ 1226843 w 1284102"/>
              <a:gd name="connsiteY9" fmla="*/ 850900 h 1009692"/>
              <a:gd name="connsiteX10" fmla="*/ 1207793 w 1284102"/>
              <a:gd name="connsiteY10" fmla="*/ 838200 h 1009692"/>
              <a:gd name="connsiteX11" fmla="*/ 1169693 w 1284102"/>
              <a:gd name="connsiteY11" fmla="*/ 825500 h 1009692"/>
              <a:gd name="connsiteX12" fmla="*/ 1150643 w 1284102"/>
              <a:gd name="connsiteY12" fmla="*/ 819150 h 1009692"/>
              <a:gd name="connsiteX13" fmla="*/ 1182393 w 1284102"/>
              <a:gd name="connsiteY13" fmla="*/ 774700 h 1009692"/>
              <a:gd name="connsiteX14" fmla="*/ 1195093 w 1284102"/>
              <a:gd name="connsiteY14" fmla="*/ 736600 h 1009692"/>
              <a:gd name="connsiteX15" fmla="*/ 1169693 w 1284102"/>
              <a:gd name="connsiteY15" fmla="*/ 666750 h 1009692"/>
              <a:gd name="connsiteX16" fmla="*/ 1144293 w 1284102"/>
              <a:gd name="connsiteY16" fmla="*/ 660400 h 1009692"/>
              <a:gd name="connsiteX17" fmla="*/ 1125243 w 1284102"/>
              <a:gd name="connsiteY17" fmla="*/ 647700 h 1009692"/>
              <a:gd name="connsiteX18" fmla="*/ 1106193 w 1284102"/>
              <a:gd name="connsiteY18" fmla="*/ 641350 h 1009692"/>
              <a:gd name="connsiteX19" fmla="*/ 1125243 w 1284102"/>
              <a:gd name="connsiteY19" fmla="*/ 622300 h 1009692"/>
              <a:gd name="connsiteX20" fmla="*/ 1156993 w 1284102"/>
              <a:gd name="connsiteY20" fmla="*/ 577850 h 1009692"/>
              <a:gd name="connsiteX21" fmla="*/ 1163343 w 1284102"/>
              <a:gd name="connsiteY21" fmla="*/ 558800 h 1009692"/>
              <a:gd name="connsiteX22" fmla="*/ 1169693 w 1284102"/>
              <a:gd name="connsiteY22" fmla="*/ 533400 h 1009692"/>
              <a:gd name="connsiteX23" fmla="*/ 1182393 w 1284102"/>
              <a:gd name="connsiteY23" fmla="*/ 514350 h 1009692"/>
              <a:gd name="connsiteX24" fmla="*/ 1156993 w 1284102"/>
              <a:gd name="connsiteY24" fmla="*/ 412750 h 1009692"/>
              <a:gd name="connsiteX25" fmla="*/ 1137943 w 1284102"/>
              <a:gd name="connsiteY25" fmla="*/ 400050 h 1009692"/>
              <a:gd name="connsiteX26" fmla="*/ 1112543 w 1284102"/>
              <a:gd name="connsiteY26" fmla="*/ 330200 h 1009692"/>
              <a:gd name="connsiteX27" fmla="*/ 1106193 w 1284102"/>
              <a:gd name="connsiteY27" fmla="*/ 311150 h 1009692"/>
              <a:gd name="connsiteX28" fmla="*/ 1061743 w 1284102"/>
              <a:gd name="connsiteY28" fmla="*/ 292100 h 1009692"/>
              <a:gd name="connsiteX29" fmla="*/ 1042693 w 1284102"/>
              <a:gd name="connsiteY29" fmla="*/ 279400 h 1009692"/>
              <a:gd name="connsiteX30" fmla="*/ 1023643 w 1284102"/>
              <a:gd name="connsiteY30" fmla="*/ 273050 h 1009692"/>
              <a:gd name="connsiteX31" fmla="*/ 1042693 w 1284102"/>
              <a:gd name="connsiteY31" fmla="*/ 254000 h 1009692"/>
              <a:gd name="connsiteX32" fmla="*/ 1049043 w 1284102"/>
              <a:gd name="connsiteY32" fmla="*/ 171450 h 1009692"/>
              <a:gd name="connsiteX33" fmla="*/ 1023643 w 1284102"/>
              <a:gd name="connsiteY33" fmla="*/ 152400 h 1009692"/>
              <a:gd name="connsiteX34" fmla="*/ 1010943 w 1284102"/>
              <a:gd name="connsiteY34" fmla="*/ 133350 h 1009692"/>
              <a:gd name="connsiteX35" fmla="*/ 991893 w 1284102"/>
              <a:gd name="connsiteY35" fmla="*/ 120650 h 1009692"/>
              <a:gd name="connsiteX36" fmla="*/ 972843 w 1284102"/>
              <a:gd name="connsiteY36" fmla="*/ 101600 h 1009692"/>
              <a:gd name="connsiteX37" fmla="*/ 934743 w 1284102"/>
              <a:gd name="connsiteY37" fmla="*/ 82550 h 1009692"/>
              <a:gd name="connsiteX38" fmla="*/ 845843 w 1284102"/>
              <a:gd name="connsiteY38" fmla="*/ 88900 h 1009692"/>
              <a:gd name="connsiteX39" fmla="*/ 826793 w 1284102"/>
              <a:gd name="connsiteY39" fmla="*/ 107950 h 1009692"/>
              <a:gd name="connsiteX40" fmla="*/ 814093 w 1284102"/>
              <a:gd name="connsiteY40" fmla="*/ 146050 h 1009692"/>
              <a:gd name="connsiteX41" fmla="*/ 820443 w 1284102"/>
              <a:gd name="connsiteY41" fmla="*/ 107950 h 1009692"/>
              <a:gd name="connsiteX42" fmla="*/ 814093 w 1284102"/>
              <a:gd name="connsiteY42" fmla="*/ 50800 h 1009692"/>
              <a:gd name="connsiteX43" fmla="*/ 795043 w 1284102"/>
              <a:gd name="connsiteY43" fmla="*/ 31750 h 1009692"/>
              <a:gd name="connsiteX44" fmla="*/ 737893 w 1284102"/>
              <a:gd name="connsiteY44" fmla="*/ 0 h 1009692"/>
              <a:gd name="connsiteX45" fmla="*/ 661693 w 1284102"/>
              <a:gd name="connsiteY45" fmla="*/ 6350 h 1009692"/>
              <a:gd name="connsiteX46" fmla="*/ 655343 w 1284102"/>
              <a:gd name="connsiteY46" fmla="*/ 25400 h 1009692"/>
              <a:gd name="connsiteX47" fmla="*/ 629943 w 1284102"/>
              <a:gd name="connsiteY47" fmla="*/ 63500 h 1009692"/>
              <a:gd name="connsiteX48" fmla="*/ 623593 w 1284102"/>
              <a:gd name="connsiteY48" fmla="*/ 82550 h 1009692"/>
              <a:gd name="connsiteX49" fmla="*/ 604543 w 1284102"/>
              <a:gd name="connsiteY49" fmla="*/ 95250 h 1009692"/>
              <a:gd name="connsiteX50" fmla="*/ 572793 w 1284102"/>
              <a:gd name="connsiteY50" fmla="*/ 88900 h 1009692"/>
              <a:gd name="connsiteX51" fmla="*/ 541043 w 1284102"/>
              <a:gd name="connsiteY51" fmla="*/ 50800 h 1009692"/>
              <a:gd name="connsiteX52" fmla="*/ 502943 w 1284102"/>
              <a:gd name="connsiteY52" fmla="*/ 19050 h 1009692"/>
              <a:gd name="connsiteX53" fmla="*/ 331493 w 1284102"/>
              <a:gd name="connsiteY53" fmla="*/ 57150 h 1009692"/>
              <a:gd name="connsiteX54" fmla="*/ 312443 w 1284102"/>
              <a:gd name="connsiteY54" fmla="*/ 82550 h 1009692"/>
              <a:gd name="connsiteX55" fmla="*/ 306093 w 1284102"/>
              <a:gd name="connsiteY55" fmla="*/ 107950 h 1009692"/>
              <a:gd name="connsiteX56" fmla="*/ 261643 w 1284102"/>
              <a:gd name="connsiteY56" fmla="*/ 152400 h 1009692"/>
              <a:gd name="connsiteX57" fmla="*/ 229893 w 1284102"/>
              <a:gd name="connsiteY57" fmla="*/ 165100 h 1009692"/>
              <a:gd name="connsiteX58" fmla="*/ 210843 w 1284102"/>
              <a:gd name="connsiteY58" fmla="*/ 184150 h 1009692"/>
              <a:gd name="connsiteX59" fmla="*/ 248943 w 1284102"/>
              <a:gd name="connsiteY59" fmla="*/ 209550 h 1009692"/>
              <a:gd name="connsiteX60" fmla="*/ 312443 w 1284102"/>
              <a:gd name="connsiteY60" fmla="*/ 228600 h 1009692"/>
              <a:gd name="connsiteX61" fmla="*/ 287043 w 1284102"/>
              <a:gd name="connsiteY61" fmla="*/ 247650 h 1009692"/>
              <a:gd name="connsiteX62" fmla="*/ 191793 w 1284102"/>
              <a:gd name="connsiteY62" fmla="*/ 260350 h 1009692"/>
              <a:gd name="connsiteX63" fmla="*/ 147343 w 1284102"/>
              <a:gd name="connsiteY63" fmla="*/ 266700 h 1009692"/>
              <a:gd name="connsiteX64" fmla="*/ 128293 w 1284102"/>
              <a:gd name="connsiteY64" fmla="*/ 273050 h 1009692"/>
              <a:gd name="connsiteX65" fmla="*/ 102893 w 1284102"/>
              <a:gd name="connsiteY65" fmla="*/ 279400 h 1009692"/>
              <a:gd name="connsiteX66" fmla="*/ 90193 w 1284102"/>
              <a:gd name="connsiteY66" fmla="*/ 298450 h 1009692"/>
              <a:gd name="connsiteX67" fmla="*/ 102893 w 1284102"/>
              <a:gd name="connsiteY67" fmla="*/ 323850 h 1009692"/>
              <a:gd name="connsiteX68" fmla="*/ 147343 w 1284102"/>
              <a:gd name="connsiteY68" fmla="*/ 349250 h 1009692"/>
              <a:gd name="connsiteX69" fmla="*/ 172743 w 1284102"/>
              <a:gd name="connsiteY69" fmla="*/ 355600 h 1009692"/>
              <a:gd name="connsiteX70" fmla="*/ 223543 w 1284102"/>
              <a:gd name="connsiteY70" fmla="*/ 381000 h 1009692"/>
              <a:gd name="connsiteX71" fmla="*/ 261643 w 1284102"/>
              <a:gd name="connsiteY71" fmla="*/ 393700 h 1009692"/>
              <a:gd name="connsiteX72" fmla="*/ 236243 w 1284102"/>
              <a:gd name="connsiteY72" fmla="*/ 406400 h 1009692"/>
              <a:gd name="connsiteX73" fmla="*/ 198143 w 1284102"/>
              <a:gd name="connsiteY73" fmla="*/ 419100 h 1009692"/>
              <a:gd name="connsiteX74" fmla="*/ 134643 w 1284102"/>
              <a:gd name="connsiteY74" fmla="*/ 444500 h 1009692"/>
              <a:gd name="connsiteX75" fmla="*/ 128293 w 1284102"/>
              <a:gd name="connsiteY75" fmla="*/ 596900 h 1009692"/>
              <a:gd name="connsiteX76" fmla="*/ 179093 w 1284102"/>
              <a:gd name="connsiteY76" fmla="*/ 615950 h 1009692"/>
              <a:gd name="connsiteX77" fmla="*/ 90193 w 1284102"/>
              <a:gd name="connsiteY77" fmla="*/ 635000 h 1009692"/>
              <a:gd name="connsiteX78" fmla="*/ 33043 w 1284102"/>
              <a:gd name="connsiteY78" fmla="*/ 654050 h 1009692"/>
              <a:gd name="connsiteX79" fmla="*/ 13993 w 1284102"/>
              <a:gd name="connsiteY79" fmla="*/ 666750 h 1009692"/>
              <a:gd name="connsiteX80" fmla="*/ 7643 w 1284102"/>
              <a:gd name="connsiteY80" fmla="*/ 692150 h 1009692"/>
              <a:gd name="connsiteX81" fmla="*/ 33043 w 1284102"/>
              <a:gd name="connsiteY81" fmla="*/ 749300 h 1009692"/>
              <a:gd name="connsiteX82" fmla="*/ 96543 w 1284102"/>
              <a:gd name="connsiteY82" fmla="*/ 768350 h 1009692"/>
              <a:gd name="connsiteX83" fmla="*/ 115593 w 1284102"/>
              <a:gd name="connsiteY83" fmla="*/ 781050 h 1009692"/>
              <a:gd name="connsiteX84" fmla="*/ 96543 w 1284102"/>
              <a:gd name="connsiteY84" fmla="*/ 787400 h 1009692"/>
              <a:gd name="connsiteX85" fmla="*/ 58443 w 1284102"/>
              <a:gd name="connsiteY85" fmla="*/ 793750 h 1009692"/>
              <a:gd name="connsiteX86" fmla="*/ 33043 w 1284102"/>
              <a:gd name="connsiteY86" fmla="*/ 800100 h 1009692"/>
              <a:gd name="connsiteX87" fmla="*/ 13993 w 1284102"/>
              <a:gd name="connsiteY87" fmla="*/ 812800 h 1009692"/>
              <a:gd name="connsiteX88" fmla="*/ 13993 w 1284102"/>
              <a:gd name="connsiteY88" fmla="*/ 920750 h 1009692"/>
              <a:gd name="connsiteX89" fmla="*/ 20343 w 1284102"/>
              <a:gd name="connsiteY89" fmla="*/ 946150 h 1009692"/>
              <a:gd name="connsiteX90" fmla="*/ 39393 w 1284102"/>
              <a:gd name="connsiteY90" fmla="*/ 952500 h 1009692"/>
              <a:gd name="connsiteX91" fmla="*/ 64793 w 1284102"/>
              <a:gd name="connsiteY91" fmla="*/ 958850 h 1009692"/>
              <a:gd name="connsiteX92" fmla="*/ 109243 w 1284102"/>
              <a:gd name="connsiteY92" fmla="*/ 984250 h 1009692"/>
              <a:gd name="connsiteX0" fmla="*/ 109243 w 1284102"/>
              <a:gd name="connsiteY0" fmla="*/ 984250 h 1081677"/>
              <a:gd name="connsiteX1" fmla="*/ 109243 w 1284102"/>
              <a:gd name="connsiteY1" fmla="*/ 1003300 h 1081677"/>
              <a:gd name="connsiteX2" fmla="*/ 1201443 w 1284102"/>
              <a:gd name="connsiteY2" fmla="*/ 1003300 h 1081677"/>
              <a:gd name="connsiteX3" fmla="*/ 1226843 w 1284102"/>
              <a:gd name="connsiteY3" fmla="*/ 990600 h 1081677"/>
              <a:gd name="connsiteX4" fmla="*/ 1239543 w 1284102"/>
              <a:gd name="connsiteY4" fmla="*/ 971550 h 1081677"/>
              <a:gd name="connsiteX5" fmla="*/ 1277643 w 1284102"/>
              <a:gd name="connsiteY5" fmla="*/ 933450 h 1081677"/>
              <a:gd name="connsiteX6" fmla="*/ 1277643 w 1284102"/>
              <a:gd name="connsiteY6" fmla="*/ 889000 h 1081677"/>
              <a:gd name="connsiteX7" fmla="*/ 1271293 w 1284102"/>
              <a:gd name="connsiteY7" fmla="*/ 869950 h 1081677"/>
              <a:gd name="connsiteX8" fmla="*/ 1252243 w 1284102"/>
              <a:gd name="connsiteY8" fmla="*/ 863600 h 1081677"/>
              <a:gd name="connsiteX9" fmla="*/ 1226843 w 1284102"/>
              <a:gd name="connsiteY9" fmla="*/ 850900 h 1081677"/>
              <a:gd name="connsiteX10" fmla="*/ 1207793 w 1284102"/>
              <a:gd name="connsiteY10" fmla="*/ 838200 h 1081677"/>
              <a:gd name="connsiteX11" fmla="*/ 1169693 w 1284102"/>
              <a:gd name="connsiteY11" fmla="*/ 825500 h 1081677"/>
              <a:gd name="connsiteX12" fmla="*/ 1150643 w 1284102"/>
              <a:gd name="connsiteY12" fmla="*/ 819150 h 1081677"/>
              <a:gd name="connsiteX13" fmla="*/ 1182393 w 1284102"/>
              <a:gd name="connsiteY13" fmla="*/ 774700 h 1081677"/>
              <a:gd name="connsiteX14" fmla="*/ 1195093 w 1284102"/>
              <a:gd name="connsiteY14" fmla="*/ 736600 h 1081677"/>
              <a:gd name="connsiteX15" fmla="*/ 1169693 w 1284102"/>
              <a:gd name="connsiteY15" fmla="*/ 666750 h 1081677"/>
              <a:gd name="connsiteX16" fmla="*/ 1144293 w 1284102"/>
              <a:gd name="connsiteY16" fmla="*/ 660400 h 1081677"/>
              <a:gd name="connsiteX17" fmla="*/ 1125243 w 1284102"/>
              <a:gd name="connsiteY17" fmla="*/ 647700 h 1081677"/>
              <a:gd name="connsiteX18" fmla="*/ 1106193 w 1284102"/>
              <a:gd name="connsiteY18" fmla="*/ 641350 h 1081677"/>
              <a:gd name="connsiteX19" fmla="*/ 1125243 w 1284102"/>
              <a:gd name="connsiteY19" fmla="*/ 622300 h 1081677"/>
              <a:gd name="connsiteX20" fmla="*/ 1156993 w 1284102"/>
              <a:gd name="connsiteY20" fmla="*/ 577850 h 1081677"/>
              <a:gd name="connsiteX21" fmla="*/ 1163343 w 1284102"/>
              <a:gd name="connsiteY21" fmla="*/ 558800 h 1081677"/>
              <a:gd name="connsiteX22" fmla="*/ 1169693 w 1284102"/>
              <a:gd name="connsiteY22" fmla="*/ 533400 h 1081677"/>
              <a:gd name="connsiteX23" fmla="*/ 1182393 w 1284102"/>
              <a:gd name="connsiteY23" fmla="*/ 514350 h 1081677"/>
              <a:gd name="connsiteX24" fmla="*/ 1156993 w 1284102"/>
              <a:gd name="connsiteY24" fmla="*/ 412750 h 1081677"/>
              <a:gd name="connsiteX25" fmla="*/ 1137943 w 1284102"/>
              <a:gd name="connsiteY25" fmla="*/ 400050 h 1081677"/>
              <a:gd name="connsiteX26" fmla="*/ 1112543 w 1284102"/>
              <a:gd name="connsiteY26" fmla="*/ 330200 h 1081677"/>
              <a:gd name="connsiteX27" fmla="*/ 1106193 w 1284102"/>
              <a:gd name="connsiteY27" fmla="*/ 311150 h 1081677"/>
              <a:gd name="connsiteX28" fmla="*/ 1061743 w 1284102"/>
              <a:gd name="connsiteY28" fmla="*/ 292100 h 1081677"/>
              <a:gd name="connsiteX29" fmla="*/ 1042693 w 1284102"/>
              <a:gd name="connsiteY29" fmla="*/ 279400 h 1081677"/>
              <a:gd name="connsiteX30" fmla="*/ 1023643 w 1284102"/>
              <a:gd name="connsiteY30" fmla="*/ 273050 h 1081677"/>
              <a:gd name="connsiteX31" fmla="*/ 1042693 w 1284102"/>
              <a:gd name="connsiteY31" fmla="*/ 254000 h 1081677"/>
              <a:gd name="connsiteX32" fmla="*/ 1049043 w 1284102"/>
              <a:gd name="connsiteY32" fmla="*/ 171450 h 1081677"/>
              <a:gd name="connsiteX33" fmla="*/ 1023643 w 1284102"/>
              <a:gd name="connsiteY33" fmla="*/ 152400 h 1081677"/>
              <a:gd name="connsiteX34" fmla="*/ 1010943 w 1284102"/>
              <a:gd name="connsiteY34" fmla="*/ 133350 h 1081677"/>
              <a:gd name="connsiteX35" fmla="*/ 991893 w 1284102"/>
              <a:gd name="connsiteY35" fmla="*/ 120650 h 1081677"/>
              <a:gd name="connsiteX36" fmla="*/ 972843 w 1284102"/>
              <a:gd name="connsiteY36" fmla="*/ 101600 h 1081677"/>
              <a:gd name="connsiteX37" fmla="*/ 934743 w 1284102"/>
              <a:gd name="connsiteY37" fmla="*/ 82550 h 1081677"/>
              <a:gd name="connsiteX38" fmla="*/ 845843 w 1284102"/>
              <a:gd name="connsiteY38" fmla="*/ 88900 h 1081677"/>
              <a:gd name="connsiteX39" fmla="*/ 826793 w 1284102"/>
              <a:gd name="connsiteY39" fmla="*/ 107950 h 1081677"/>
              <a:gd name="connsiteX40" fmla="*/ 814093 w 1284102"/>
              <a:gd name="connsiteY40" fmla="*/ 146050 h 1081677"/>
              <a:gd name="connsiteX41" fmla="*/ 820443 w 1284102"/>
              <a:gd name="connsiteY41" fmla="*/ 107950 h 1081677"/>
              <a:gd name="connsiteX42" fmla="*/ 814093 w 1284102"/>
              <a:gd name="connsiteY42" fmla="*/ 50800 h 1081677"/>
              <a:gd name="connsiteX43" fmla="*/ 795043 w 1284102"/>
              <a:gd name="connsiteY43" fmla="*/ 31750 h 1081677"/>
              <a:gd name="connsiteX44" fmla="*/ 737893 w 1284102"/>
              <a:gd name="connsiteY44" fmla="*/ 0 h 1081677"/>
              <a:gd name="connsiteX45" fmla="*/ 661693 w 1284102"/>
              <a:gd name="connsiteY45" fmla="*/ 6350 h 1081677"/>
              <a:gd name="connsiteX46" fmla="*/ 655343 w 1284102"/>
              <a:gd name="connsiteY46" fmla="*/ 25400 h 1081677"/>
              <a:gd name="connsiteX47" fmla="*/ 629943 w 1284102"/>
              <a:gd name="connsiteY47" fmla="*/ 63500 h 1081677"/>
              <a:gd name="connsiteX48" fmla="*/ 623593 w 1284102"/>
              <a:gd name="connsiteY48" fmla="*/ 82550 h 1081677"/>
              <a:gd name="connsiteX49" fmla="*/ 604543 w 1284102"/>
              <a:gd name="connsiteY49" fmla="*/ 95250 h 1081677"/>
              <a:gd name="connsiteX50" fmla="*/ 572793 w 1284102"/>
              <a:gd name="connsiteY50" fmla="*/ 88900 h 1081677"/>
              <a:gd name="connsiteX51" fmla="*/ 541043 w 1284102"/>
              <a:gd name="connsiteY51" fmla="*/ 50800 h 1081677"/>
              <a:gd name="connsiteX52" fmla="*/ 502943 w 1284102"/>
              <a:gd name="connsiteY52" fmla="*/ 19050 h 1081677"/>
              <a:gd name="connsiteX53" fmla="*/ 331493 w 1284102"/>
              <a:gd name="connsiteY53" fmla="*/ 57150 h 1081677"/>
              <a:gd name="connsiteX54" fmla="*/ 312443 w 1284102"/>
              <a:gd name="connsiteY54" fmla="*/ 82550 h 1081677"/>
              <a:gd name="connsiteX55" fmla="*/ 306093 w 1284102"/>
              <a:gd name="connsiteY55" fmla="*/ 107950 h 1081677"/>
              <a:gd name="connsiteX56" fmla="*/ 261643 w 1284102"/>
              <a:gd name="connsiteY56" fmla="*/ 152400 h 1081677"/>
              <a:gd name="connsiteX57" fmla="*/ 229893 w 1284102"/>
              <a:gd name="connsiteY57" fmla="*/ 165100 h 1081677"/>
              <a:gd name="connsiteX58" fmla="*/ 210843 w 1284102"/>
              <a:gd name="connsiteY58" fmla="*/ 184150 h 1081677"/>
              <a:gd name="connsiteX59" fmla="*/ 248943 w 1284102"/>
              <a:gd name="connsiteY59" fmla="*/ 209550 h 1081677"/>
              <a:gd name="connsiteX60" fmla="*/ 312443 w 1284102"/>
              <a:gd name="connsiteY60" fmla="*/ 228600 h 1081677"/>
              <a:gd name="connsiteX61" fmla="*/ 287043 w 1284102"/>
              <a:gd name="connsiteY61" fmla="*/ 247650 h 1081677"/>
              <a:gd name="connsiteX62" fmla="*/ 191793 w 1284102"/>
              <a:gd name="connsiteY62" fmla="*/ 260350 h 1081677"/>
              <a:gd name="connsiteX63" fmla="*/ 147343 w 1284102"/>
              <a:gd name="connsiteY63" fmla="*/ 266700 h 1081677"/>
              <a:gd name="connsiteX64" fmla="*/ 128293 w 1284102"/>
              <a:gd name="connsiteY64" fmla="*/ 273050 h 1081677"/>
              <a:gd name="connsiteX65" fmla="*/ 102893 w 1284102"/>
              <a:gd name="connsiteY65" fmla="*/ 279400 h 1081677"/>
              <a:gd name="connsiteX66" fmla="*/ 90193 w 1284102"/>
              <a:gd name="connsiteY66" fmla="*/ 298450 h 1081677"/>
              <a:gd name="connsiteX67" fmla="*/ 102893 w 1284102"/>
              <a:gd name="connsiteY67" fmla="*/ 323850 h 1081677"/>
              <a:gd name="connsiteX68" fmla="*/ 147343 w 1284102"/>
              <a:gd name="connsiteY68" fmla="*/ 349250 h 1081677"/>
              <a:gd name="connsiteX69" fmla="*/ 172743 w 1284102"/>
              <a:gd name="connsiteY69" fmla="*/ 355600 h 1081677"/>
              <a:gd name="connsiteX70" fmla="*/ 223543 w 1284102"/>
              <a:gd name="connsiteY70" fmla="*/ 381000 h 1081677"/>
              <a:gd name="connsiteX71" fmla="*/ 261643 w 1284102"/>
              <a:gd name="connsiteY71" fmla="*/ 393700 h 1081677"/>
              <a:gd name="connsiteX72" fmla="*/ 236243 w 1284102"/>
              <a:gd name="connsiteY72" fmla="*/ 406400 h 1081677"/>
              <a:gd name="connsiteX73" fmla="*/ 198143 w 1284102"/>
              <a:gd name="connsiteY73" fmla="*/ 419100 h 1081677"/>
              <a:gd name="connsiteX74" fmla="*/ 134643 w 1284102"/>
              <a:gd name="connsiteY74" fmla="*/ 444500 h 1081677"/>
              <a:gd name="connsiteX75" fmla="*/ 128293 w 1284102"/>
              <a:gd name="connsiteY75" fmla="*/ 596900 h 1081677"/>
              <a:gd name="connsiteX76" fmla="*/ 179093 w 1284102"/>
              <a:gd name="connsiteY76" fmla="*/ 615950 h 1081677"/>
              <a:gd name="connsiteX77" fmla="*/ 90193 w 1284102"/>
              <a:gd name="connsiteY77" fmla="*/ 635000 h 1081677"/>
              <a:gd name="connsiteX78" fmla="*/ 33043 w 1284102"/>
              <a:gd name="connsiteY78" fmla="*/ 654050 h 1081677"/>
              <a:gd name="connsiteX79" fmla="*/ 13993 w 1284102"/>
              <a:gd name="connsiteY79" fmla="*/ 666750 h 1081677"/>
              <a:gd name="connsiteX80" fmla="*/ 7643 w 1284102"/>
              <a:gd name="connsiteY80" fmla="*/ 692150 h 1081677"/>
              <a:gd name="connsiteX81" fmla="*/ 33043 w 1284102"/>
              <a:gd name="connsiteY81" fmla="*/ 749300 h 1081677"/>
              <a:gd name="connsiteX82" fmla="*/ 96543 w 1284102"/>
              <a:gd name="connsiteY82" fmla="*/ 768350 h 1081677"/>
              <a:gd name="connsiteX83" fmla="*/ 115593 w 1284102"/>
              <a:gd name="connsiteY83" fmla="*/ 781050 h 1081677"/>
              <a:gd name="connsiteX84" fmla="*/ 96543 w 1284102"/>
              <a:gd name="connsiteY84" fmla="*/ 787400 h 1081677"/>
              <a:gd name="connsiteX85" fmla="*/ 58443 w 1284102"/>
              <a:gd name="connsiteY85" fmla="*/ 793750 h 1081677"/>
              <a:gd name="connsiteX86" fmla="*/ 33043 w 1284102"/>
              <a:gd name="connsiteY86" fmla="*/ 800100 h 1081677"/>
              <a:gd name="connsiteX87" fmla="*/ 13993 w 1284102"/>
              <a:gd name="connsiteY87" fmla="*/ 812800 h 1081677"/>
              <a:gd name="connsiteX88" fmla="*/ 13993 w 1284102"/>
              <a:gd name="connsiteY88" fmla="*/ 920750 h 1081677"/>
              <a:gd name="connsiteX89" fmla="*/ 20343 w 1284102"/>
              <a:gd name="connsiteY89" fmla="*/ 946150 h 1081677"/>
              <a:gd name="connsiteX90" fmla="*/ 39393 w 1284102"/>
              <a:gd name="connsiteY90" fmla="*/ 952500 h 1081677"/>
              <a:gd name="connsiteX91" fmla="*/ 64793 w 1284102"/>
              <a:gd name="connsiteY91" fmla="*/ 958850 h 1081677"/>
              <a:gd name="connsiteX92" fmla="*/ 109243 w 1284102"/>
              <a:gd name="connsiteY92" fmla="*/ 984250 h 1081677"/>
              <a:gd name="connsiteX0" fmla="*/ 109243 w 1284102"/>
              <a:gd name="connsiteY0" fmla="*/ 984250 h 1011111"/>
              <a:gd name="connsiteX1" fmla="*/ 109243 w 1284102"/>
              <a:gd name="connsiteY1" fmla="*/ 1003300 h 1011111"/>
              <a:gd name="connsiteX2" fmla="*/ 1201443 w 1284102"/>
              <a:gd name="connsiteY2" fmla="*/ 1003300 h 1011111"/>
              <a:gd name="connsiteX3" fmla="*/ 1226843 w 1284102"/>
              <a:gd name="connsiteY3" fmla="*/ 990600 h 1011111"/>
              <a:gd name="connsiteX4" fmla="*/ 1239543 w 1284102"/>
              <a:gd name="connsiteY4" fmla="*/ 971550 h 1011111"/>
              <a:gd name="connsiteX5" fmla="*/ 1277643 w 1284102"/>
              <a:gd name="connsiteY5" fmla="*/ 933450 h 1011111"/>
              <a:gd name="connsiteX6" fmla="*/ 1277643 w 1284102"/>
              <a:gd name="connsiteY6" fmla="*/ 889000 h 1011111"/>
              <a:gd name="connsiteX7" fmla="*/ 1271293 w 1284102"/>
              <a:gd name="connsiteY7" fmla="*/ 869950 h 1011111"/>
              <a:gd name="connsiteX8" fmla="*/ 1252243 w 1284102"/>
              <a:gd name="connsiteY8" fmla="*/ 863600 h 1011111"/>
              <a:gd name="connsiteX9" fmla="*/ 1226843 w 1284102"/>
              <a:gd name="connsiteY9" fmla="*/ 850900 h 1011111"/>
              <a:gd name="connsiteX10" fmla="*/ 1207793 w 1284102"/>
              <a:gd name="connsiteY10" fmla="*/ 838200 h 1011111"/>
              <a:gd name="connsiteX11" fmla="*/ 1169693 w 1284102"/>
              <a:gd name="connsiteY11" fmla="*/ 825500 h 1011111"/>
              <a:gd name="connsiteX12" fmla="*/ 1150643 w 1284102"/>
              <a:gd name="connsiteY12" fmla="*/ 819150 h 1011111"/>
              <a:gd name="connsiteX13" fmla="*/ 1182393 w 1284102"/>
              <a:gd name="connsiteY13" fmla="*/ 774700 h 1011111"/>
              <a:gd name="connsiteX14" fmla="*/ 1195093 w 1284102"/>
              <a:gd name="connsiteY14" fmla="*/ 736600 h 1011111"/>
              <a:gd name="connsiteX15" fmla="*/ 1169693 w 1284102"/>
              <a:gd name="connsiteY15" fmla="*/ 666750 h 1011111"/>
              <a:gd name="connsiteX16" fmla="*/ 1144293 w 1284102"/>
              <a:gd name="connsiteY16" fmla="*/ 660400 h 1011111"/>
              <a:gd name="connsiteX17" fmla="*/ 1125243 w 1284102"/>
              <a:gd name="connsiteY17" fmla="*/ 647700 h 1011111"/>
              <a:gd name="connsiteX18" fmla="*/ 1106193 w 1284102"/>
              <a:gd name="connsiteY18" fmla="*/ 641350 h 1011111"/>
              <a:gd name="connsiteX19" fmla="*/ 1125243 w 1284102"/>
              <a:gd name="connsiteY19" fmla="*/ 622300 h 1011111"/>
              <a:gd name="connsiteX20" fmla="*/ 1156993 w 1284102"/>
              <a:gd name="connsiteY20" fmla="*/ 577850 h 1011111"/>
              <a:gd name="connsiteX21" fmla="*/ 1163343 w 1284102"/>
              <a:gd name="connsiteY21" fmla="*/ 558800 h 1011111"/>
              <a:gd name="connsiteX22" fmla="*/ 1169693 w 1284102"/>
              <a:gd name="connsiteY22" fmla="*/ 533400 h 1011111"/>
              <a:gd name="connsiteX23" fmla="*/ 1182393 w 1284102"/>
              <a:gd name="connsiteY23" fmla="*/ 514350 h 1011111"/>
              <a:gd name="connsiteX24" fmla="*/ 1156993 w 1284102"/>
              <a:gd name="connsiteY24" fmla="*/ 412750 h 1011111"/>
              <a:gd name="connsiteX25" fmla="*/ 1137943 w 1284102"/>
              <a:gd name="connsiteY25" fmla="*/ 400050 h 1011111"/>
              <a:gd name="connsiteX26" fmla="*/ 1112543 w 1284102"/>
              <a:gd name="connsiteY26" fmla="*/ 330200 h 1011111"/>
              <a:gd name="connsiteX27" fmla="*/ 1106193 w 1284102"/>
              <a:gd name="connsiteY27" fmla="*/ 311150 h 1011111"/>
              <a:gd name="connsiteX28" fmla="*/ 1061743 w 1284102"/>
              <a:gd name="connsiteY28" fmla="*/ 292100 h 1011111"/>
              <a:gd name="connsiteX29" fmla="*/ 1042693 w 1284102"/>
              <a:gd name="connsiteY29" fmla="*/ 279400 h 1011111"/>
              <a:gd name="connsiteX30" fmla="*/ 1023643 w 1284102"/>
              <a:gd name="connsiteY30" fmla="*/ 273050 h 1011111"/>
              <a:gd name="connsiteX31" fmla="*/ 1042693 w 1284102"/>
              <a:gd name="connsiteY31" fmla="*/ 254000 h 1011111"/>
              <a:gd name="connsiteX32" fmla="*/ 1049043 w 1284102"/>
              <a:gd name="connsiteY32" fmla="*/ 171450 h 1011111"/>
              <a:gd name="connsiteX33" fmla="*/ 1023643 w 1284102"/>
              <a:gd name="connsiteY33" fmla="*/ 152400 h 1011111"/>
              <a:gd name="connsiteX34" fmla="*/ 1010943 w 1284102"/>
              <a:gd name="connsiteY34" fmla="*/ 133350 h 1011111"/>
              <a:gd name="connsiteX35" fmla="*/ 991893 w 1284102"/>
              <a:gd name="connsiteY35" fmla="*/ 120650 h 1011111"/>
              <a:gd name="connsiteX36" fmla="*/ 972843 w 1284102"/>
              <a:gd name="connsiteY36" fmla="*/ 101600 h 1011111"/>
              <a:gd name="connsiteX37" fmla="*/ 934743 w 1284102"/>
              <a:gd name="connsiteY37" fmla="*/ 82550 h 1011111"/>
              <a:gd name="connsiteX38" fmla="*/ 845843 w 1284102"/>
              <a:gd name="connsiteY38" fmla="*/ 88900 h 1011111"/>
              <a:gd name="connsiteX39" fmla="*/ 826793 w 1284102"/>
              <a:gd name="connsiteY39" fmla="*/ 107950 h 1011111"/>
              <a:gd name="connsiteX40" fmla="*/ 814093 w 1284102"/>
              <a:gd name="connsiteY40" fmla="*/ 146050 h 1011111"/>
              <a:gd name="connsiteX41" fmla="*/ 820443 w 1284102"/>
              <a:gd name="connsiteY41" fmla="*/ 107950 h 1011111"/>
              <a:gd name="connsiteX42" fmla="*/ 814093 w 1284102"/>
              <a:gd name="connsiteY42" fmla="*/ 50800 h 1011111"/>
              <a:gd name="connsiteX43" fmla="*/ 795043 w 1284102"/>
              <a:gd name="connsiteY43" fmla="*/ 31750 h 1011111"/>
              <a:gd name="connsiteX44" fmla="*/ 737893 w 1284102"/>
              <a:gd name="connsiteY44" fmla="*/ 0 h 1011111"/>
              <a:gd name="connsiteX45" fmla="*/ 661693 w 1284102"/>
              <a:gd name="connsiteY45" fmla="*/ 6350 h 1011111"/>
              <a:gd name="connsiteX46" fmla="*/ 655343 w 1284102"/>
              <a:gd name="connsiteY46" fmla="*/ 25400 h 1011111"/>
              <a:gd name="connsiteX47" fmla="*/ 629943 w 1284102"/>
              <a:gd name="connsiteY47" fmla="*/ 63500 h 1011111"/>
              <a:gd name="connsiteX48" fmla="*/ 623593 w 1284102"/>
              <a:gd name="connsiteY48" fmla="*/ 82550 h 1011111"/>
              <a:gd name="connsiteX49" fmla="*/ 604543 w 1284102"/>
              <a:gd name="connsiteY49" fmla="*/ 95250 h 1011111"/>
              <a:gd name="connsiteX50" fmla="*/ 572793 w 1284102"/>
              <a:gd name="connsiteY50" fmla="*/ 88900 h 1011111"/>
              <a:gd name="connsiteX51" fmla="*/ 541043 w 1284102"/>
              <a:gd name="connsiteY51" fmla="*/ 50800 h 1011111"/>
              <a:gd name="connsiteX52" fmla="*/ 502943 w 1284102"/>
              <a:gd name="connsiteY52" fmla="*/ 19050 h 1011111"/>
              <a:gd name="connsiteX53" fmla="*/ 331493 w 1284102"/>
              <a:gd name="connsiteY53" fmla="*/ 57150 h 1011111"/>
              <a:gd name="connsiteX54" fmla="*/ 312443 w 1284102"/>
              <a:gd name="connsiteY54" fmla="*/ 82550 h 1011111"/>
              <a:gd name="connsiteX55" fmla="*/ 306093 w 1284102"/>
              <a:gd name="connsiteY55" fmla="*/ 107950 h 1011111"/>
              <a:gd name="connsiteX56" fmla="*/ 261643 w 1284102"/>
              <a:gd name="connsiteY56" fmla="*/ 152400 h 1011111"/>
              <a:gd name="connsiteX57" fmla="*/ 229893 w 1284102"/>
              <a:gd name="connsiteY57" fmla="*/ 165100 h 1011111"/>
              <a:gd name="connsiteX58" fmla="*/ 210843 w 1284102"/>
              <a:gd name="connsiteY58" fmla="*/ 184150 h 1011111"/>
              <a:gd name="connsiteX59" fmla="*/ 248943 w 1284102"/>
              <a:gd name="connsiteY59" fmla="*/ 209550 h 1011111"/>
              <a:gd name="connsiteX60" fmla="*/ 312443 w 1284102"/>
              <a:gd name="connsiteY60" fmla="*/ 228600 h 1011111"/>
              <a:gd name="connsiteX61" fmla="*/ 287043 w 1284102"/>
              <a:gd name="connsiteY61" fmla="*/ 247650 h 1011111"/>
              <a:gd name="connsiteX62" fmla="*/ 191793 w 1284102"/>
              <a:gd name="connsiteY62" fmla="*/ 260350 h 1011111"/>
              <a:gd name="connsiteX63" fmla="*/ 147343 w 1284102"/>
              <a:gd name="connsiteY63" fmla="*/ 266700 h 1011111"/>
              <a:gd name="connsiteX64" fmla="*/ 128293 w 1284102"/>
              <a:gd name="connsiteY64" fmla="*/ 273050 h 1011111"/>
              <a:gd name="connsiteX65" fmla="*/ 102893 w 1284102"/>
              <a:gd name="connsiteY65" fmla="*/ 279400 h 1011111"/>
              <a:gd name="connsiteX66" fmla="*/ 90193 w 1284102"/>
              <a:gd name="connsiteY66" fmla="*/ 298450 h 1011111"/>
              <a:gd name="connsiteX67" fmla="*/ 102893 w 1284102"/>
              <a:gd name="connsiteY67" fmla="*/ 323850 h 1011111"/>
              <a:gd name="connsiteX68" fmla="*/ 147343 w 1284102"/>
              <a:gd name="connsiteY68" fmla="*/ 349250 h 1011111"/>
              <a:gd name="connsiteX69" fmla="*/ 172743 w 1284102"/>
              <a:gd name="connsiteY69" fmla="*/ 355600 h 1011111"/>
              <a:gd name="connsiteX70" fmla="*/ 223543 w 1284102"/>
              <a:gd name="connsiteY70" fmla="*/ 381000 h 1011111"/>
              <a:gd name="connsiteX71" fmla="*/ 261643 w 1284102"/>
              <a:gd name="connsiteY71" fmla="*/ 393700 h 1011111"/>
              <a:gd name="connsiteX72" fmla="*/ 236243 w 1284102"/>
              <a:gd name="connsiteY72" fmla="*/ 406400 h 1011111"/>
              <a:gd name="connsiteX73" fmla="*/ 198143 w 1284102"/>
              <a:gd name="connsiteY73" fmla="*/ 419100 h 1011111"/>
              <a:gd name="connsiteX74" fmla="*/ 134643 w 1284102"/>
              <a:gd name="connsiteY74" fmla="*/ 444500 h 1011111"/>
              <a:gd name="connsiteX75" fmla="*/ 128293 w 1284102"/>
              <a:gd name="connsiteY75" fmla="*/ 596900 h 1011111"/>
              <a:gd name="connsiteX76" fmla="*/ 179093 w 1284102"/>
              <a:gd name="connsiteY76" fmla="*/ 615950 h 1011111"/>
              <a:gd name="connsiteX77" fmla="*/ 90193 w 1284102"/>
              <a:gd name="connsiteY77" fmla="*/ 635000 h 1011111"/>
              <a:gd name="connsiteX78" fmla="*/ 33043 w 1284102"/>
              <a:gd name="connsiteY78" fmla="*/ 654050 h 1011111"/>
              <a:gd name="connsiteX79" fmla="*/ 13993 w 1284102"/>
              <a:gd name="connsiteY79" fmla="*/ 666750 h 1011111"/>
              <a:gd name="connsiteX80" fmla="*/ 7643 w 1284102"/>
              <a:gd name="connsiteY80" fmla="*/ 692150 h 1011111"/>
              <a:gd name="connsiteX81" fmla="*/ 33043 w 1284102"/>
              <a:gd name="connsiteY81" fmla="*/ 749300 h 1011111"/>
              <a:gd name="connsiteX82" fmla="*/ 96543 w 1284102"/>
              <a:gd name="connsiteY82" fmla="*/ 768350 h 1011111"/>
              <a:gd name="connsiteX83" fmla="*/ 115593 w 1284102"/>
              <a:gd name="connsiteY83" fmla="*/ 781050 h 1011111"/>
              <a:gd name="connsiteX84" fmla="*/ 96543 w 1284102"/>
              <a:gd name="connsiteY84" fmla="*/ 787400 h 1011111"/>
              <a:gd name="connsiteX85" fmla="*/ 58443 w 1284102"/>
              <a:gd name="connsiteY85" fmla="*/ 793750 h 1011111"/>
              <a:gd name="connsiteX86" fmla="*/ 33043 w 1284102"/>
              <a:gd name="connsiteY86" fmla="*/ 800100 h 1011111"/>
              <a:gd name="connsiteX87" fmla="*/ 13993 w 1284102"/>
              <a:gd name="connsiteY87" fmla="*/ 812800 h 1011111"/>
              <a:gd name="connsiteX88" fmla="*/ 13993 w 1284102"/>
              <a:gd name="connsiteY88" fmla="*/ 920750 h 1011111"/>
              <a:gd name="connsiteX89" fmla="*/ 20343 w 1284102"/>
              <a:gd name="connsiteY89" fmla="*/ 946150 h 1011111"/>
              <a:gd name="connsiteX90" fmla="*/ 39393 w 1284102"/>
              <a:gd name="connsiteY90" fmla="*/ 952500 h 1011111"/>
              <a:gd name="connsiteX91" fmla="*/ 64793 w 1284102"/>
              <a:gd name="connsiteY91" fmla="*/ 958850 h 1011111"/>
              <a:gd name="connsiteX92" fmla="*/ 109243 w 1284102"/>
              <a:gd name="connsiteY92" fmla="*/ 984250 h 1011111"/>
              <a:gd name="connsiteX0" fmla="*/ 64793 w 1284102"/>
              <a:gd name="connsiteY0" fmla="*/ 958850 h 1010942"/>
              <a:gd name="connsiteX1" fmla="*/ 109243 w 1284102"/>
              <a:gd name="connsiteY1" fmla="*/ 1003300 h 1010942"/>
              <a:gd name="connsiteX2" fmla="*/ 1201443 w 1284102"/>
              <a:gd name="connsiteY2" fmla="*/ 1003300 h 1010942"/>
              <a:gd name="connsiteX3" fmla="*/ 1226843 w 1284102"/>
              <a:gd name="connsiteY3" fmla="*/ 990600 h 1010942"/>
              <a:gd name="connsiteX4" fmla="*/ 1239543 w 1284102"/>
              <a:gd name="connsiteY4" fmla="*/ 971550 h 1010942"/>
              <a:gd name="connsiteX5" fmla="*/ 1277643 w 1284102"/>
              <a:gd name="connsiteY5" fmla="*/ 933450 h 1010942"/>
              <a:gd name="connsiteX6" fmla="*/ 1277643 w 1284102"/>
              <a:gd name="connsiteY6" fmla="*/ 889000 h 1010942"/>
              <a:gd name="connsiteX7" fmla="*/ 1271293 w 1284102"/>
              <a:gd name="connsiteY7" fmla="*/ 869950 h 1010942"/>
              <a:gd name="connsiteX8" fmla="*/ 1252243 w 1284102"/>
              <a:gd name="connsiteY8" fmla="*/ 863600 h 1010942"/>
              <a:gd name="connsiteX9" fmla="*/ 1226843 w 1284102"/>
              <a:gd name="connsiteY9" fmla="*/ 850900 h 1010942"/>
              <a:gd name="connsiteX10" fmla="*/ 1207793 w 1284102"/>
              <a:gd name="connsiteY10" fmla="*/ 838200 h 1010942"/>
              <a:gd name="connsiteX11" fmla="*/ 1169693 w 1284102"/>
              <a:gd name="connsiteY11" fmla="*/ 825500 h 1010942"/>
              <a:gd name="connsiteX12" fmla="*/ 1150643 w 1284102"/>
              <a:gd name="connsiteY12" fmla="*/ 819150 h 1010942"/>
              <a:gd name="connsiteX13" fmla="*/ 1182393 w 1284102"/>
              <a:gd name="connsiteY13" fmla="*/ 774700 h 1010942"/>
              <a:gd name="connsiteX14" fmla="*/ 1195093 w 1284102"/>
              <a:gd name="connsiteY14" fmla="*/ 736600 h 1010942"/>
              <a:gd name="connsiteX15" fmla="*/ 1169693 w 1284102"/>
              <a:gd name="connsiteY15" fmla="*/ 666750 h 1010942"/>
              <a:gd name="connsiteX16" fmla="*/ 1144293 w 1284102"/>
              <a:gd name="connsiteY16" fmla="*/ 660400 h 1010942"/>
              <a:gd name="connsiteX17" fmla="*/ 1125243 w 1284102"/>
              <a:gd name="connsiteY17" fmla="*/ 647700 h 1010942"/>
              <a:gd name="connsiteX18" fmla="*/ 1106193 w 1284102"/>
              <a:gd name="connsiteY18" fmla="*/ 641350 h 1010942"/>
              <a:gd name="connsiteX19" fmla="*/ 1125243 w 1284102"/>
              <a:gd name="connsiteY19" fmla="*/ 622300 h 1010942"/>
              <a:gd name="connsiteX20" fmla="*/ 1156993 w 1284102"/>
              <a:gd name="connsiteY20" fmla="*/ 577850 h 1010942"/>
              <a:gd name="connsiteX21" fmla="*/ 1163343 w 1284102"/>
              <a:gd name="connsiteY21" fmla="*/ 558800 h 1010942"/>
              <a:gd name="connsiteX22" fmla="*/ 1169693 w 1284102"/>
              <a:gd name="connsiteY22" fmla="*/ 533400 h 1010942"/>
              <a:gd name="connsiteX23" fmla="*/ 1182393 w 1284102"/>
              <a:gd name="connsiteY23" fmla="*/ 514350 h 1010942"/>
              <a:gd name="connsiteX24" fmla="*/ 1156993 w 1284102"/>
              <a:gd name="connsiteY24" fmla="*/ 412750 h 1010942"/>
              <a:gd name="connsiteX25" fmla="*/ 1137943 w 1284102"/>
              <a:gd name="connsiteY25" fmla="*/ 400050 h 1010942"/>
              <a:gd name="connsiteX26" fmla="*/ 1112543 w 1284102"/>
              <a:gd name="connsiteY26" fmla="*/ 330200 h 1010942"/>
              <a:gd name="connsiteX27" fmla="*/ 1106193 w 1284102"/>
              <a:gd name="connsiteY27" fmla="*/ 311150 h 1010942"/>
              <a:gd name="connsiteX28" fmla="*/ 1061743 w 1284102"/>
              <a:gd name="connsiteY28" fmla="*/ 292100 h 1010942"/>
              <a:gd name="connsiteX29" fmla="*/ 1042693 w 1284102"/>
              <a:gd name="connsiteY29" fmla="*/ 279400 h 1010942"/>
              <a:gd name="connsiteX30" fmla="*/ 1023643 w 1284102"/>
              <a:gd name="connsiteY30" fmla="*/ 273050 h 1010942"/>
              <a:gd name="connsiteX31" fmla="*/ 1042693 w 1284102"/>
              <a:gd name="connsiteY31" fmla="*/ 254000 h 1010942"/>
              <a:gd name="connsiteX32" fmla="*/ 1049043 w 1284102"/>
              <a:gd name="connsiteY32" fmla="*/ 171450 h 1010942"/>
              <a:gd name="connsiteX33" fmla="*/ 1023643 w 1284102"/>
              <a:gd name="connsiteY33" fmla="*/ 152400 h 1010942"/>
              <a:gd name="connsiteX34" fmla="*/ 1010943 w 1284102"/>
              <a:gd name="connsiteY34" fmla="*/ 133350 h 1010942"/>
              <a:gd name="connsiteX35" fmla="*/ 991893 w 1284102"/>
              <a:gd name="connsiteY35" fmla="*/ 120650 h 1010942"/>
              <a:gd name="connsiteX36" fmla="*/ 972843 w 1284102"/>
              <a:gd name="connsiteY36" fmla="*/ 101600 h 1010942"/>
              <a:gd name="connsiteX37" fmla="*/ 934743 w 1284102"/>
              <a:gd name="connsiteY37" fmla="*/ 82550 h 1010942"/>
              <a:gd name="connsiteX38" fmla="*/ 845843 w 1284102"/>
              <a:gd name="connsiteY38" fmla="*/ 88900 h 1010942"/>
              <a:gd name="connsiteX39" fmla="*/ 826793 w 1284102"/>
              <a:gd name="connsiteY39" fmla="*/ 107950 h 1010942"/>
              <a:gd name="connsiteX40" fmla="*/ 814093 w 1284102"/>
              <a:gd name="connsiteY40" fmla="*/ 146050 h 1010942"/>
              <a:gd name="connsiteX41" fmla="*/ 820443 w 1284102"/>
              <a:gd name="connsiteY41" fmla="*/ 107950 h 1010942"/>
              <a:gd name="connsiteX42" fmla="*/ 814093 w 1284102"/>
              <a:gd name="connsiteY42" fmla="*/ 50800 h 1010942"/>
              <a:gd name="connsiteX43" fmla="*/ 795043 w 1284102"/>
              <a:gd name="connsiteY43" fmla="*/ 31750 h 1010942"/>
              <a:gd name="connsiteX44" fmla="*/ 737893 w 1284102"/>
              <a:gd name="connsiteY44" fmla="*/ 0 h 1010942"/>
              <a:gd name="connsiteX45" fmla="*/ 661693 w 1284102"/>
              <a:gd name="connsiteY45" fmla="*/ 6350 h 1010942"/>
              <a:gd name="connsiteX46" fmla="*/ 655343 w 1284102"/>
              <a:gd name="connsiteY46" fmla="*/ 25400 h 1010942"/>
              <a:gd name="connsiteX47" fmla="*/ 629943 w 1284102"/>
              <a:gd name="connsiteY47" fmla="*/ 63500 h 1010942"/>
              <a:gd name="connsiteX48" fmla="*/ 623593 w 1284102"/>
              <a:gd name="connsiteY48" fmla="*/ 82550 h 1010942"/>
              <a:gd name="connsiteX49" fmla="*/ 604543 w 1284102"/>
              <a:gd name="connsiteY49" fmla="*/ 95250 h 1010942"/>
              <a:gd name="connsiteX50" fmla="*/ 572793 w 1284102"/>
              <a:gd name="connsiteY50" fmla="*/ 88900 h 1010942"/>
              <a:gd name="connsiteX51" fmla="*/ 541043 w 1284102"/>
              <a:gd name="connsiteY51" fmla="*/ 50800 h 1010942"/>
              <a:gd name="connsiteX52" fmla="*/ 502943 w 1284102"/>
              <a:gd name="connsiteY52" fmla="*/ 19050 h 1010942"/>
              <a:gd name="connsiteX53" fmla="*/ 331493 w 1284102"/>
              <a:gd name="connsiteY53" fmla="*/ 57150 h 1010942"/>
              <a:gd name="connsiteX54" fmla="*/ 312443 w 1284102"/>
              <a:gd name="connsiteY54" fmla="*/ 82550 h 1010942"/>
              <a:gd name="connsiteX55" fmla="*/ 306093 w 1284102"/>
              <a:gd name="connsiteY55" fmla="*/ 107950 h 1010942"/>
              <a:gd name="connsiteX56" fmla="*/ 261643 w 1284102"/>
              <a:gd name="connsiteY56" fmla="*/ 152400 h 1010942"/>
              <a:gd name="connsiteX57" fmla="*/ 229893 w 1284102"/>
              <a:gd name="connsiteY57" fmla="*/ 165100 h 1010942"/>
              <a:gd name="connsiteX58" fmla="*/ 210843 w 1284102"/>
              <a:gd name="connsiteY58" fmla="*/ 184150 h 1010942"/>
              <a:gd name="connsiteX59" fmla="*/ 248943 w 1284102"/>
              <a:gd name="connsiteY59" fmla="*/ 209550 h 1010942"/>
              <a:gd name="connsiteX60" fmla="*/ 312443 w 1284102"/>
              <a:gd name="connsiteY60" fmla="*/ 228600 h 1010942"/>
              <a:gd name="connsiteX61" fmla="*/ 287043 w 1284102"/>
              <a:gd name="connsiteY61" fmla="*/ 247650 h 1010942"/>
              <a:gd name="connsiteX62" fmla="*/ 191793 w 1284102"/>
              <a:gd name="connsiteY62" fmla="*/ 260350 h 1010942"/>
              <a:gd name="connsiteX63" fmla="*/ 147343 w 1284102"/>
              <a:gd name="connsiteY63" fmla="*/ 266700 h 1010942"/>
              <a:gd name="connsiteX64" fmla="*/ 128293 w 1284102"/>
              <a:gd name="connsiteY64" fmla="*/ 273050 h 1010942"/>
              <a:gd name="connsiteX65" fmla="*/ 102893 w 1284102"/>
              <a:gd name="connsiteY65" fmla="*/ 279400 h 1010942"/>
              <a:gd name="connsiteX66" fmla="*/ 90193 w 1284102"/>
              <a:gd name="connsiteY66" fmla="*/ 298450 h 1010942"/>
              <a:gd name="connsiteX67" fmla="*/ 102893 w 1284102"/>
              <a:gd name="connsiteY67" fmla="*/ 323850 h 1010942"/>
              <a:gd name="connsiteX68" fmla="*/ 147343 w 1284102"/>
              <a:gd name="connsiteY68" fmla="*/ 349250 h 1010942"/>
              <a:gd name="connsiteX69" fmla="*/ 172743 w 1284102"/>
              <a:gd name="connsiteY69" fmla="*/ 355600 h 1010942"/>
              <a:gd name="connsiteX70" fmla="*/ 223543 w 1284102"/>
              <a:gd name="connsiteY70" fmla="*/ 381000 h 1010942"/>
              <a:gd name="connsiteX71" fmla="*/ 261643 w 1284102"/>
              <a:gd name="connsiteY71" fmla="*/ 393700 h 1010942"/>
              <a:gd name="connsiteX72" fmla="*/ 236243 w 1284102"/>
              <a:gd name="connsiteY72" fmla="*/ 406400 h 1010942"/>
              <a:gd name="connsiteX73" fmla="*/ 198143 w 1284102"/>
              <a:gd name="connsiteY73" fmla="*/ 419100 h 1010942"/>
              <a:gd name="connsiteX74" fmla="*/ 134643 w 1284102"/>
              <a:gd name="connsiteY74" fmla="*/ 444500 h 1010942"/>
              <a:gd name="connsiteX75" fmla="*/ 128293 w 1284102"/>
              <a:gd name="connsiteY75" fmla="*/ 596900 h 1010942"/>
              <a:gd name="connsiteX76" fmla="*/ 179093 w 1284102"/>
              <a:gd name="connsiteY76" fmla="*/ 615950 h 1010942"/>
              <a:gd name="connsiteX77" fmla="*/ 90193 w 1284102"/>
              <a:gd name="connsiteY77" fmla="*/ 635000 h 1010942"/>
              <a:gd name="connsiteX78" fmla="*/ 33043 w 1284102"/>
              <a:gd name="connsiteY78" fmla="*/ 654050 h 1010942"/>
              <a:gd name="connsiteX79" fmla="*/ 13993 w 1284102"/>
              <a:gd name="connsiteY79" fmla="*/ 666750 h 1010942"/>
              <a:gd name="connsiteX80" fmla="*/ 7643 w 1284102"/>
              <a:gd name="connsiteY80" fmla="*/ 692150 h 1010942"/>
              <a:gd name="connsiteX81" fmla="*/ 33043 w 1284102"/>
              <a:gd name="connsiteY81" fmla="*/ 749300 h 1010942"/>
              <a:gd name="connsiteX82" fmla="*/ 96543 w 1284102"/>
              <a:gd name="connsiteY82" fmla="*/ 768350 h 1010942"/>
              <a:gd name="connsiteX83" fmla="*/ 115593 w 1284102"/>
              <a:gd name="connsiteY83" fmla="*/ 781050 h 1010942"/>
              <a:gd name="connsiteX84" fmla="*/ 96543 w 1284102"/>
              <a:gd name="connsiteY84" fmla="*/ 787400 h 1010942"/>
              <a:gd name="connsiteX85" fmla="*/ 58443 w 1284102"/>
              <a:gd name="connsiteY85" fmla="*/ 793750 h 1010942"/>
              <a:gd name="connsiteX86" fmla="*/ 33043 w 1284102"/>
              <a:gd name="connsiteY86" fmla="*/ 800100 h 1010942"/>
              <a:gd name="connsiteX87" fmla="*/ 13993 w 1284102"/>
              <a:gd name="connsiteY87" fmla="*/ 812800 h 1010942"/>
              <a:gd name="connsiteX88" fmla="*/ 13993 w 1284102"/>
              <a:gd name="connsiteY88" fmla="*/ 920750 h 1010942"/>
              <a:gd name="connsiteX89" fmla="*/ 20343 w 1284102"/>
              <a:gd name="connsiteY89" fmla="*/ 946150 h 1010942"/>
              <a:gd name="connsiteX90" fmla="*/ 39393 w 1284102"/>
              <a:gd name="connsiteY90" fmla="*/ 952500 h 1010942"/>
              <a:gd name="connsiteX91" fmla="*/ 64793 w 1284102"/>
              <a:gd name="connsiteY91" fmla="*/ 958850 h 1010942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96543 w 1284102"/>
              <a:gd name="connsiteY82" fmla="*/ 768350 h 1009211"/>
              <a:gd name="connsiteX83" fmla="*/ 115593 w 1284102"/>
              <a:gd name="connsiteY83" fmla="*/ 781050 h 1009211"/>
              <a:gd name="connsiteX84" fmla="*/ 96543 w 1284102"/>
              <a:gd name="connsiteY84" fmla="*/ 787400 h 1009211"/>
              <a:gd name="connsiteX85" fmla="*/ 58443 w 1284102"/>
              <a:gd name="connsiteY85" fmla="*/ 793750 h 1009211"/>
              <a:gd name="connsiteX86" fmla="*/ 33043 w 1284102"/>
              <a:gd name="connsiteY86" fmla="*/ 800100 h 1009211"/>
              <a:gd name="connsiteX87" fmla="*/ 13993 w 1284102"/>
              <a:gd name="connsiteY87" fmla="*/ 812800 h 1009211"/>
              <a:gd name="connsiteX88" fmla="*/ 13993 w 1284102"/>
              <a:gd name="connsiteY88" fmla="*/ 920750 h 1009211"/>
              <a:gd name="connsiteX89" fmla="*/ 20343 w 1284102"/>
              <a:gd name="connsiteY89" fmla="*/ 946150 h 1009211"/>
              <a:gd name="connsiteX90" fmla="*/ 39393 w 1284102"/>
              <a:gd name="connsiteY90" fmla="*/ 952500 h 1009211"/>
              <a:gd name="connsiteX91" fmla="*/ 64793 w 1284102"/>
              <a:gd name="connsiteY91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115593 w 1284102"/>
              <a:gd name="connsiteY82" fmla="*/ 781050 h 1009211"/>
              <a:gd name="connsiteX83" fmla="*/ 96543 w 1284102"/>
              <a:gd name="connsiteY83" fmla="*/ 787400 h 1009211"/>
              <a:gd name="connsiteX84" fmla="*/ 58443 w 1284102"/>
              <a:gd name="connsiteY84" fmla="*/ 793750 h 1009211"/>
              <a:gd name="connsiteX85" fmla="*/ 33043 w 1284102"/>
              <a:gd name="connsiteY85" fmla="*/ 800100 h 1009211"/>
              <a:gd name="connsiteX86" fmla="*/ 13993 w 1284102"/>
              <a:gd name="connsiteY86" fmla="*/ 812800 h 1009211"/>
              <a:gd name="connsiteX87" fmla="*/ 13993 w 1284102"/>
              <a:gd name="connsiteY87" fmla="*/ 920750 h 1009211"/>
              <a:gd name="connsiteX88" fmla="*/ 20343 w 1284102"/>
              <a:gd name="connsiteY88" fmla="*/ 946150 h 1009211"/>
              <a:gd name="connsiteX89" fmla="*/ 39393 w 1284102"/>
              <a:gd name="connsiteY89" fmla="*/ 952500 h 1009211"/>
              <a:gd name="connsiteX90" fmla="*/ 64793 w 1284102"/>
              <a:gd name="connsiteY90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51311 w 1284102"/>
              <a:gd name="connsiteY73" fmla="*/ 454025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51311 w 1284102"/>
              <a:gd name="connsiteY72" fmla="*/ 454025 h 1009211"/>
              <a:gd name="connsiteX73" fmla="*/ 128293 w 1284102"/>
              <a:gd name="connsiteY73" fmla="*/ 596900 h 1009211"/>
              <a:gd name="connsiteX74" fmla="*/ 179093 w 1284102"/>
              <a:gd name="connsiteY74" fmla="*/ 615950 h 1009211"/>
              <a:gd name="connsiteX75" fmla="*/ 90193 w 1284102"/>
              <a:gd name="connsiteY75" fmla="*/ 635000 h 1009211"/>
              <a:gd name="connsiteX76" fmla="*/ 33043 w 1284102"/>
              <a:gd name="connsiteY76" fmla="*/ 654050 h 1009211"/>
              <a:gd name="connsiteX77" fmla="*/ 13993 w 1284102"/>
              <a:gd name="connsiteY77" fmla="*/ 666750 h 1009211"/>
              <a:gd name="connsiteX78" fmla="*/ 7643 w 1284102"/>
              <a:gd name="connsiteY78" fmla="*/ 692150 h 1009211"/>
              <a:gd name="connsiteX79" fmla="*/ 33043 w 1284102"/>
              <a:gd name="connsiteY79" fmla="*/ 749300 h 1009211"/>
              <a:gd name="connsiteX80" fmla="*/ 115593 w 1284102"/>
              <a:gd name="connsiteY80" fmla="*/ 781050 h 1009211"/>
              <a:gd name="connsiteX81" fmla="*/ 96543 w 1284102"/>
              <a:gd name="connsiteY81" fmla="*/ 787400 h 1009211"/>
              <a:gd name="connsiteX82" fmla="*/ 58443 w 1284102"/>
              <a:gd name="connsiteY82" fmla="*/ 793750 h 1009211"/>
              <a:gd name="connsiteX83" fmla="*/ 33043 w 1284102"/>
              <a:gd name="connsiteY83" fmla="*/ 800100 h 1009211"/>
              <a:gd name="connsiteX84" fmla="*/ 13993 w 1284102"/>
              <a:gd name="connsiteY84" fmla="*/ 812800 h 1009211"/>
              <a:gd name="connsiteX85" fmla="*/ 13993 w 1284102"/>
              <a:gd name="connsiteY85" fmla="*/ 920750 h 1009211"/>
              <a:gd name="connsiteX86" fmla="*/ 20343 w 1284102"/>
              <a:gd name="connsiteY86" fmla="*/ 946150 h 1009211"/>
              <a:gd name="connsiteX87" fmla="*/ 39393 w 1284102"/>
              <a:gd name="connsiteY87" fmla="*/ 952500 h 1009211"/>
              <a:gd name="connsiteX88" fmla="*/ 64793 w 1284102"/>
              <a:gd name="connsiteY88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90193 w 1284102"/>
              <a:gd name="connsiteY64" fmla="*/ 298450 h 1009211"/>
              <a:gd name="connsiteX65" fmla="*/ 102893 w 1284102"/>
              <a:gd name="connsiteY65" fmla="*/ 323850 h 1009211"/>
              <a:gd name="connsiteX66" fmla="*/ 147343 w 1284102"/>
              <a:gd name="connsiteY66" fmla="*/ 349250 h 1009211"/>
              <a:gd name="connsiteX67" fmla="*/ 172743 w 1284102"/>
              <a:gd name="connsiteY67" fmla="*/ 355600 h 1009211"/>
              <a:gd name="connsiteX68" fmla="*/ 223543 w 1284102"/>
              <a:gd name="connsiteY68" fmla="*/ 381000 h 1009211"/>
              <a:gd name="connsiteX69" fmla="*/ 261643 w 1284102"/>
              <a:gd name="connsiteY69" fmla="*/ 393700 h 1009211"/>
              <a:gd name="connsiteX70" fmla="*/ 236243 w 1284102"/>
              <a:gd name="connsiteY70" fmla="*/ 406400 h 1009211"/>
              <a:gd name="connsiteX71" fmla="*/ 151311 w 1284102"/>
              <a:gd name="connsiteY71" fmla="*/ 454025 h 1009211"/>
              <a:gd name="connsiteX72" fmla="*/ 128293 w 1284102"/>
              <a:gd name="connsiteY72" fmla="*/ 596900 h 1009211"/>
              <a:gd name="connsiteX73" fmla="*/ 179093 w 1284102"/>
              <a:gd name="connsiteY73" fmla="*/ 615950 h 1009211"/>
              <a:gd name="connsiteX74" fmla="*/ 90193 w 1284102"/>
              <a:gd name="connsiteY74" fmla="*/ 635000 h 1009211"/>
              <a:gd name="connsiteX75" fmla="*/ 33043 w 1284102"/>
              <a:gd name="connsiteY75" fmla="*/ 654050 h 1009211"/>
              <a:gd name="connsiteX76" fmla="*/ 13993 w 1284102"/>
              <a:gd name="connsiteY76" fmla="*/ 666750 h 1009211"/>
              <a:gd name="connsiteX77" fmla="*/ 7643 w 1284102"/>
              <a:gd name="connsiteY77" fmla="*/ 692150 h 1009211"/>
              <a:gd name="connsiteX78" fmla="*/ 33043 w 1284102"/>
              <a:gd name="connsiteY78" fmla="*/ 749300 h 1009211"/>
              <a:gd name="connsiteX79" fmla="*/ 115593 w 1284102"/>
              <a:gd name="connsiteY79" fmla="*/ 781050 h 1009211"/>
              <a:gd name="connsiteX80" fmla="*/ 96543 w 1284102"/>
              <a:gd name="connsiteY80" fmla="*/ 787400 h 1009211"/>
              <a:gd name="connsiteX81" fmla="*/ 58443 w 1284102"/>
              <a:gd name="connsiteY81" fmla="*/ 793750 h 1009211"/>
              <a:gd name="connsiteX82" fmla="*/ 33043 w 1284102"/>
              <a:gd name="connsiteY82" fmla="*/ 800100 h 1009211"/>
              <a:gd name="connsiteX83" fmla="*/ 13993 w 1284102"/>
              <a:gd name="connsiteY83" fmla="*/ 812800 h 1009211"/>
              <a:gd name="connsiteX84" fmla="*/ 13993 w 1284102"/>
              <a:gd name="connsiteY84" fmla="*/ 920750 h 1009211"/>
              <a:gd name="connsiteX85" fmla="*/ 20343 w 1284102"/>
              <a:gd name="connsiteY85" fmla="*/ 946150 h 1009211"/>
              <a:gd name="connsiteX86" fmla="*/ 39393 w 1284102"/>
              <a:gd name="connsiteY86" fmla="*/ 952500 h 1009211"/>
              <a:gd name="connsiteX87" fmla="*/ 64793 w 1284102"/>
              <a:gd name="connsiteY87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02893 w 1284102"/>
              <a:gd name="connsiteY64" fmla="*/ 323850 h 1009211"/>
              <a:gd name="connsiteX65" fmla="*/ 147343 w 1284102"/>
              <a:gd name="connsiteY65" fmla="*/ 349250 h 1009211"/>
              <a:gd name="connsiteX66" fmla="*/ 172743 w 1284102"/>
              <a:gd name="connsiteY66" fmla="*/ 355600 h 1009211"/>
              <a:gd name="connsiteX67" fmla="*/ 223543 w 1284102"/>
              <a:gd name="connsiteY67" fmla="*/ 381000 h 1009211"/>
              <a:gd name="connsiteX68" fmla="*/ 261643 w 1284102"/>
              <a:gd name="connsiteY68" fmla="*/ 393700 h 1009211"/>
              <a:gd name="connsiteX69" fmla="*/ 236243 w 1284102"/>
              <a:gd name="connsiteY69" fmla="*/ 406400 h 1009211"/>
              <a:gd name="connsiteX70" fmla="*/ 151311 w 1284102"/>
              <a:gd name="connsiteY70" fmla="*/ 454025 h 1009211"/>
              <a:gd name="connsiteX71" fmla="*/ 128293 w 1284102"/>
              <a:gd name="connsiteY71" fmla="*/ 596900 h 1009211"/>
              <a:gd name="connsiteX72" fmla="*/ 179093 w 1284102"/>
              <a:gd name="connsiteY72" fmla="*/ 615950 h 1009211"/>
              <a:gd name="connsiteX73" fmla="*/ 90193 w 1284102"/>
              <a:gd name="connsiteY73" fmla="*/ 635000 h 1009211"/>
              <a:gd name="connsiteX74" fmla="*/ 33043 w 1284102"/>
              <a:gd name="connsiteY74" fmla="*/ 654050 h 1009211"/>
              <a:gd name="connsiteX75" fmla="*/ 13993 w 1284102"/>
              <a:gd name="connsiteY75" fmla="*/ 666750 h 1009211"/>
              <a:gd name="connsiteX76" fmla="*/ 7643 w 1284102"/>
              <a:gd name="connsiteY76" fmla="*/ 692150 h 1009211"/>
              <a:gd name="connsiteX77" fmla="*/ 33043 w 1284102"/>
              <a:gd name="connsiteY77" fmla="*/ 749300 h 1009211"/>
              <a:gd name="connsiteX78" fmla="*/ 115593 w 1284102"/>
              <a:gd name="connsiteY78" fmla="*/ 781050 h 1009211"/>
              <a:gd name="connsiteX79" fmla="*/ 96543 w 1284102"/>
              <a:gd name="connsiteY79" fmla="*/ 787400 h 1009211"/>
              <a:gd name="connsiteX80" fmla="*/ 58443 w 1284102"/>
              <a:gd name="connsiteY80" fmla="*/ 793750 h 1009211"/>
              <a:gd name="connsiteX81" fmla="*/ 33043 w 1284102"/>
              <a:gd name="connsiteY81" fmla="*/ 800100 h 1009211"/>
              <a:gd name="connsiteX82" fmla="*/ 13993 w 1284102"/>
              <a:gd name="connsiteY82" fmla="*/ 812800 h 1009211"/>
              <a:gd name="connsiteX83" fmla="*/ 13993 w 1284102"/>
              <a:gd name="connsiteY83" fmla="*/ 920750 h 1009211"/>
              <a:gd name="connsiteX84" fmla="*/ 20343 w 1284102"/>
              <a:gd name="connsiteY84" fmla="*/ 946150 h 1009211"/>
              <a:gd name="connsiteX85" fmla="*/ 39393 w 1284102"/>
              <a:gd name="connsiteY85" fmla="*/ 952500 h 1009211"/>
              <a:gd name="connsiteX86" fmla="*/ 64793 w 1284102"/>
              <a:gd name="connsiteY86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59249 w 1284102"/>
              <a:gd name="connsiteY62" fmla="*/ 276225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84102" h="1009211">
                <a:moveTo>
                  <a:pt x="64793" y="958850"/>
                </a:moveTo>
                <a:cubicBezTo>
                  <a:pt x="76435" y="967317"/>
                  <a:pt x="69819" y="1003036"/>
                  <a:pt x="109243" y="1003300"/>
                </a:cubicBezTo>
                <a:cubicBezTo>
                  <a:pt x="298826" y="1004570"/>
                  <a:pt x="775847" y="1015941"/>
                  <a:pt x="1201443" y="1003300"/>
                </a:cubicBezTo>
                <a:cubicBezTo>
                  <a:pt x="1210905" y="1003019"/>
                  <a:pt x="1218376" y="994833"/>
                  <a:pt x="1226843" y="990600"/>
                </a:cubicBezTo>
                <a:cubicBezTo>
                  <a:pt x="1231076" y="984250"/>
                  <a:pt x="1234473" y="977254"/>
                  <a:pt x="1239543" y="971550"/>
                </a:cubicBezTo>
                <a:cubicBezTo>
                  <a:pt x="1251475" y="958126"/>
                  <a:pt x="1277643" y="933450"/>
                  <a:pt x="1277643" y="933450"/>
                </a:cubicBezTo>
                <a:cubicBezTo>
                  <a:pt x="1286282" y="907532"/>
                  <a:pt x="1286230" y="919054"/>
                  <a:pt x="1277643" y="889000"/>
                </a:cubicBezTo>
                <a:cubicBezTo>
                  <a:pt x="1275804" y="882564"/>
                  <a:pt x="1276026" y="874683"/>
                  <a:pt x="1271293" y="869950"/>
                </a:cubicBezTo>
                <a:cubicBezTo>
                  <a:pt x="1266560" y="865217"/>
                  <a:pt x="1258395" y="866237"/>
                  <a:pt x="1252243" y="863600"/>
                </a:cubicBezTo>
                <a:cubicBezTo>
                  <a:pt x="1243542" y="859871"/>
                  <a:pt x="1235062" y="855596"/>
                  <a:pt x="1226843" y="850900"/>
                </a:cubicBezTo>
                <a:cubicBezTo>
                  <a:pt x="1220217" y="847114"/>
                  <a:pt x="1214767" y="841300"/>
                  <a:pt x="1207793" y="838200"/>
                </a:cubicBezTo>
                <a:cubicBezTo>
                  <a:pt x="1195560" y="832763"/>
                  <a:pt x="1182393" y="829733"/>
                  <a:pt x="1169693" y="825500"/>
                </a:cubicBezTo>
                <a:lnTo>
                  <a:pt x="1150643" y="819150"/>
                </a:lnTo>
                <a:cubicBezTo>
                  <a:pt x="1169202" y="763473"/>
                  <a:pt x="1137193" y="850033"/>
                  <a:pt x="1182393" y="774700"/>
                </a:cubicBezTo>
                <a:cubicBezTo>
                  <a:pt x="1189281" y="763221"/>
                  <a:pt x="1195093" y="736600"/>
                  <a:pt x="1195093" y="736600"/>
                </a:cubicBezTo>
                <a:cubicBezTo>
                  <a:pt x="1190342" y="693839"/>
                  <a:pt x="1203719" y="681333"/>
                  <a:pt x="1169693" y="666750"/>
                </a:cubicBezTo>
                <a:cubicBezTo>
                  <a:pt x="1161671" y="663312"/>
                  <a:pt x="1152760" y="662517"/>
                  <a:pt x="1144293" y="660400"/>
                </a:cubicBezTo>
                <a:cubicBezTo>
                  <a:pt x="1137943" y="656167"/>
                  <a:pt x="1132069" y="651113"/>
                  <a:pt x="1125243" y="647700"/>
                </a:cubicBezTo>
                <a:cubicBezTo>
                  <a:pt x="1119256" y="644707"/>
                  <a:pt x="1106193" y="648043"/>
                  <a:pt x="1106193" y="641350"/>
                </a:cubicBezTo>
                <a:cubicBezTo>
                  <a:pt x="1106193" y="632370"/>
                  <a:pt x="1120023" y="629608"/>
                  <a:pt x="1125243" y="622300"/>
                </a:cubicBezTo>
                <a:cubicBezTo>
                  <a:pt x="1167033" y="563794"/>
                  <a:pt x="1107462" y="627381"/>
                  <a:pt x="1156993" y="577850"/>
                </a:cubicBezTo>
                <a:cubicBezTo>
                  <a:pt x="1159110" y="571500"/>
                  <a:pt x="1161504" y="565236"/>
                  <a:pt x="1163343" y="558800"/>
                </a:cubicBezTo>
                <a:cubicBezTo>
                  <a:pt x="1165741" y="550409"/>
                  <a:pt x="1166255" y="541422"/>
                  <a:pt x="1169693" y="533400"/>
                </a:cubicBezTo>
                <a:cubicBezTo>
                  <a:pt x="1172699" y="526385"/>
                  <a:pt x="1178160" y="520700"/>
                  <a:pt x="1182393" y="514350"/>
                </a:cubicBezTo>
                <a:cubicBezTo>
                  <a:pt x="1176978" y="443952"/>
                  <a:pt x="1195029" y="444447"/>
                  <a:pt x="1156993" y="412750"/>
                </a:cubicBezTo>
                <a:cubicBezTo>
                  <a:pt x="1151130" y="407864"/>
                  <a:pt x="1144293" y="404283"/>
                  <a:pt x="1137943" y="400050"/>
                </a:cubicBezTo>
                <a:cubicBezTo>
                  <a:pt x="1110595" y="290657"/>
                  <a:pt x="1140521" y="386155"/>
                  <a:pt x="1112543" y="330200"/>
                </a:cubicBezTo>
                <a:cubicBezTo>
                  <a:pt x="1109550" y="324213"/>
                  <a:pt x="1110374" y="316377"/>
                  <a:pt x="1106193" y="311150"/>
                </a:cubicBezTo>
                <a:cubicBezTo>
                  <a:pt x="1095230" y="297446"/>
                  <a:pt x="1076995" y="295913"/>
                  <a:pt x="1061743" y="292100"/>
                </a:cubicBezTo>
                <a:cubicBezTo>
                  <a:pt x="1055393" y="287867"/>
                  <a:pt x="1049519" y="282813"/>
                  <a:pt x="1042693" y="279400"/>
                </a:cubicBezTo>
                <a:cubicBezTo>
                  <a:pt x="1036706" y="276407"/>
                  <a:pt x="1023643" y="279743"/>
                  <a:pt x="1023643" y="273050"/>
                </a:cubicBezTo>
                <a:lnTo>
                  <a:pt x="1042693" y="254000"/>
                </a:lnTo>
                <a:cubicBezTo>
                  <a:pt x="1052753" y="223820"/>
                  <a:pt x="1065529" y="204423"/>
                  <a:pt x="1049043" y="171450"/>
                </a:cubicBezTo>
                <a:cubicBezTo>
                  <a:pt x="1044310" y="161984"/>
                  <a:pt x="1031127" y="159884"/>
                  <a:pt x="1023643" y="152400"/>
                </a:cubicBezTo>
                <a:cubicBezTo>
                  <a:pt x="1018247" y="147004"/>
                  <a:pt x="1016339" y="138746"/>
                  <a:pt x="1010943" y="133350"/>
                </a:cubicBezTo>
                <a:cubicBezTo>
                  <a:pt x="1005547" y="127954"/>
                  <a:pt x="997756" y="125536"/>
                  <a:pt x="991893" y="120650"/>
                </a:cubicBezTo>
                <a:cubicBezTo>
                  <a:pt x="984994" y="114901"/>
                  <a:pt x="979742" y="107349"/>
                  <a:pt x="972843" y="101600"/>
                </a:cubicBezTo>
                <a:cubicBezTo>
                  <a:pt x="956430" y="87923"/>
                  <a:pt x="953836" y="88914"/>
                  <a:pt x="934743" y="82550"/>
                </a:cubicBezTo>
                <a:cubicBezTo>
                  <a:pt x="905110" y="84667"/>
                  <a:pt x="874762" y="82096"/>
                  <a:pt x="845843" y="88900"/>
                </a:cubicBezTo>
                <a:cubicBezTo>
                  <a:pt x="837101" y="90957"/>
                  <a:pt x="831154" y="100100"/>
                  <a:pt x="826793" y="107950"/>
                </a:cubicBezTo>
                <a:cubicBezTo>
                  <a:pt x="820292" y="119652"/>
                  <a:pt x="827480" y="146050"/>
                  <a:pt x="814093" y="146050"/>
                </a:cubicBezTo>
                <a:cubicBezTo>
                  <a:pt x="801218" y="146050"/>
                  <a:pt x="818326" y="120650"/>
                  <a:pt x="820443" y="107950"/>
                </a:cubicBezTo>
                <a:cubicBezTo>
                  <a:pt x="818326" y="88900"/>
                  <a:pt x="820154" y="68984"/>
                  <a:pt x="814093" y="50800"/>
                </a:cubicBezTo>
                <a:cubicBezTo>
                  <a:pt x="811253" y="42281"/>
                  <a:pt x="802132" y="37263"/>
                  <a:pt x="795043" y="31750"/>
                </a:cubicBezTo>
                <a:cubicBezTo>
                  <a:pt x="762291" y="6276"/>
                  <a:pt x="766636" y="9581"/>
                  <a:pt x="737893" y="0"/>
                </a:cubicBezTo>
                <a:cubicBezTo>
                  <a:pt x="712493" y="2117"/>
                  <a:pt x="686054" y="-1146"/>
                  <a:pt x="661693" y="6350"/>
                </a:cubicBezTo>
                <a:cubicBezTo>
                  <a:pt x="655296" y="8318"/>
                  <a:pt x="658594" y="19549"/>
                  <a:pt x="655343" y="25400"/>
                </a:cubicBezTo>
                <a:cubicBezTo>
                  <a:pt x="647930" y="38743"/>
                  <a:pt x="634770" y="49020"/>
                  <a:pt x="629943" y="63500"/>
                </a:cubicBezTo>
                <a:cubicBezTo>
                  <a:pt x="627826" y="69850"/>
                  <a:pt x="627774" y="77323"/>
                  <a:pt x="623593" y="82550"/>
                </a:cubicBezTo>
                <a:cubicBezTo>
                  <a:pt x="618825" y="88509"/>
                  <a:pt x="610893" y="91017"/>
                  <a:pt x="604543" y="95250"/>
                </a:cubicBezTo>
                <a:cubicBezTo>
                  <a:pt x="593960" y="93133"/>
                  <a:pt x="582446" y="93727"/>
                  <a:pt x="572793" y="88900"/>
                </a:cubicBezTo>
                <a:cubicBezTo>
                  <a:pt x="556892" y="80949"/>
                  <a:pt x="551462" y="63303"/>
                  <a:pt x="541043" y="50800"/>
                </a:cubicBezTo>
                <a:cubicBezTo>
                  <a:pt x="525764" y="32465"/>
                  <a:pt x="521674" y="31537"/>
                  <a:pt x="502943" y="19050"/>
                </a:cubicBezTo>
                <a:cubicBezTo>
                  <a:pt x="371628" y="25019"/>
                  <a:pt x="388712" y="-7221"/>
                  <a:pt x="331493" y="57150"/>
                </a:cubicBezTo>
                <a:cubicBezTo>
                  <a:pt x="324462" y="65060"/>
                  <a:pt x="318793" y="74083"/>
                  <a:pt x="312443" y="82550"/>
                </a:cubicBezTo>
                <a:cubicBezTo>
                  <a:pt x="310326" y="91017"/>
                  <a:pt x="309996" y="100144"/>
                  <a:pt x="306093" y="107950"/>
                </a:cubicBezTo>
                <a:cubicBezTo>
                  <a:pt x="283977" y="152181"/>
                  <a:pt x="292105" y="140977"/>
                  <a:pt x="261643" y="152400"/>
                </a:cubicBezTo>
                <a:cubicBezTo>
                  <a:pt x="250970" y="156402"/>
                  <a:pt x="240476" y="160867"/>
                  <a:pt x="229893" y="165100"/>
                </a:cubicBezTo>
                <a:cubicBezTo>
                  <a:pt x="223543" y="171450"/>
                  <a:pt x="211637" y="176345"/>
                  <a:pt x="210843" y="184150"/>
                </a:cubicBezTo>
                <a:cubicBezTo>
                  <a:pt x="210049" y="191955"/>
                  <a:pt x="215738" y="203729"/>
                  <a:pt x="225131" y="211931"/>
                </a:cubicBezTo>
                <a:cubicBezTo>
                  <a:pt x="234524" y="220133"/>
                  <a:pt x="228812" y="223765"/>
                  <a:pt x="267199" y="233362"/>
                </a:cubicBezTo>
                <a:cubicBezTo>
                  <a:pt x="257674" y="241829"/>
                  <a:pt x="209785" y="253206"/>
                  <a:pt x="191793" y="260350"/>
                </a:cubicBezTo>
                <a:cubicBezTo>
                  <a:pt x="173801" y="267494"/>
                  <a:pt x="174066" y="274108"/>
                  <a:pt x="159249" y="276225"/>
                </a:cubicBezTo>
                <a:cubicBezTo>
                  <a:pt x="142316" y="282575"/>
                  <a:pt x="123794" y="298450"/>
                  <a:pt x="116386" y="307975"/>
                </a:cubicBezTo>
                <a:cubicBezTo>
                  <a:pt x="116386" y="321733"/>
                  <a:pt x="137950" y="341313"/>
                  <a:pt x="147343" y="349250"/>
                </a:cubicBezTo>
                <a:cubicBezTo>
                  <a:pt x="156736" y="357187"/>
                  <a:pt x="164687" y="352243"/>
                  <a:pt x="172743" y="355600"/>
                </a:cubicBezTo>
                <a:cubicBezTo>
                  <a:pt x="190219" y="362882"/>
                  <a:pt x="205582" y="375013"/>
                  <a:pt x="223543" y="381000"/>
                </a:cubicBezTo>
                <a:lnTo>
                  <a:pt x="261643" y="393700"/>
                </a:lnTo>
                <a:cubicBezTo>
                  <a:pt x="253176" y="397933"/>
                  <a:pt x="254632" y="396346"/>
                  <a:pt x="236243" y="406400"/>
                </a:cubicBezTo>
                <a:cubicBezTo>
                  <a:pt x="217854" y="416454"/>
                  <a:pt x="169303" y="422275"/>
                  <a:pt x="151311" y="454025"/>
                </a:cubicBezTo>
                <a:cubicBezTo>
                  <a:pt x="133319" y="485775"/>
                  <a:pt x="123663" y="569912"/>
                  <a:pt x="128293" y="596900"/>
                </a:cubicBezTo>
                <a:cubicBezTo>
                  <a:pt x="132923" y="623888"/>
                  <a:pt x="175096" y="615151"/>
                  <a:pt x="179093" y="615950"/>
                </a:cubicBezTo>
                <a:cubicBezTo>
                  <a:pt x="122477" y="638597"/>
                  <a:pt x="170561" y="622636"/>
                  <a:pt x="90193" y="635000"/>
                </a:cubicBezTo>
                <a:cubicBezTo>
                  <a:pt x="72677" y="637695"/>
                  <a:pt x="48156" y="646494"/>
                  <a:pt x="33043" y="654050"/>
                </a:cubicBezTo>
                <a:cubicBezTo>
                  <a:pt x="26217" y="657463"/>
                  <a:pt x="20343" y="662517"/>
                  <a:pt x="13993" y="666750"/>
                </a:cubicBezTo>
                <a:cubicBezTo>
                  <a:pt x="11876" y="675217"/>
                  <a:pt x="6775" y="683466"/>
                  <a:pt x="7643" y="692150"/>
                </a:cubicBezTo>
                <a:cubicBezTo>
                  <a:pt x="8177" y="697488"/>
                  <a:pt x="15051" y="734483"/>
                  <a:pt x="33043" y="749300"/>
                </a:cubicBezTo>
                <a:cubicBezTo>
                  <a:pt x="51035" y="764117"/>
                  <a:pt x="105010" y="774700"/>
                  <a:pt x="115593" y="781050"/>
                </a:cubicBezTo>
                <a:cubicBezTo>
                  <a:pt x="126176" y="787400"/>
                  <a:pt x="103077" y="785948"/>
                  <a:pt x="96543" y="787400"/>
                </a:cubicBezTo>
                <a:cubicBezTo>
                  <a:pt x="83974" y="790193"/>
                  <a:pt x="71068" y="791225"/>
                  <a:pt x="58443" y="793750"/>
                </a:cubicBezTo>
                <a:cubicBezTo>
                  <a:pt x="49885" y="795462"/>
                  <a:pt x="41510" y="797983"/>
                  <a:pt x="33043" y="800100"/>
                </a:cubicBezTo>
                <a:cubicBezTo>
                  <a:pt x="26693" y="804333"/>
                  <a:pt x="18879" y="806937"/>
                  <a:pt x="13993" y="812800"/>
                </a:cubicBezTo>
                <a:cubicBezTo>
                  <a:pt x="-13504" y="845797"/>
                  <a:pt x="6756" y="879738"/>
                  <a:pt x="13993" y="920750"/>
                </a:cubicBezTo>
                <a:cubicBezTo>
                  <a:pt x="15510" y="929344"/>
                  <a:pt x="14891" y="939335"/>
                  <a:pt x="20343" y="946150"/>
                </a:cubicBezTo>
                <a:cubicBezTo>
                  <a:pt x="24524" y="951377"/>
                  <a:pt x="32957" y="950661"/>
                  <a:pt x="39393" y="952500"/>
                </a:cubicBezTo>
                <a:cubicBezTo>
                  <a:pt x="47784" y="954898"/>
                  <a:pt x="56326" y="956733"/>
                  <a:pt x="64793" y="95885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92482" y="4656115"/>
            <a:ext cx="1283768" cy="1008948"/>
          </a:xfrm>
          <a:custGeom>
            <a:avLst/>
            <a:gdLst>
              <a:gd name="connsiteX0" fmla="*/ 109243 w 1284102"/>
              <a:gd name="connsiteY0" fmla="*/ 1003300 h 1010345"/>
              <a:gd name="connsiteX1" fmla="*/ 109243 w 1284102"/>
              <a:gd name="connsiteY1" fmla="*/ 1003300 h 1010345"/>
              <a:gd name="connsiteX2" fmla="*/ 1201443 w 1284102"/>
              <a:gd name="connsiteY2" fmla="*/ 1003300 h 1010345"/>
              <a:gd name="connsiteX3" fmla="*/ 1226843 w 1284102"/>
              <a:gd name="connsiteY3" fmla="*/ 990600 h 1010345"/>
              <a:gd name="connsiteX4" fmla="*/ 1239543 w 1284102"/>
              <a:gd name="connsiteY4" fmla="*/ 971550 h 1010345"/>
              <a:gd name="connsiteX5" fmla="*/ 1277643 w 1284102"/>
              <a:gd name="connsiteY5" fmla="*/ 933450 h 1010345"/>
              <a:gd name="connsiteX6" fmla="*/ 1277643 w 1284102"/>
              <a:gd name="connsiteY6" fmla="*/ 889000 h 1010345"/>
              <a:gd name="connsiteX7" fmla="*/ 1271293 w 1284102"/>
              <a:gd name="connsiteY7" fmla="*/ 869950 h 1010345"/>
              <a:gd name="connsiteX8" fmla="*/ 1252243 w 1284102"/>
              <a:gd name="connsiteY8" fmla="*/ 863600 h 1010345"/>
              <a:gd name="connsiteX9" fmla="*/ 1226843 w 1284102"/>
              <a:gd name="connsiteY9" fmla="*/ 850900 h 1010345"/>
              <a:gd name="connsiteX10" fmla="*/ 1207793 w 1284102"/>
              <a:gd name="connsiteY10" fmla="*/ 838200 h 1010345"/>
              <a:gd name="connsiteX11" fmla="*/ 1169693 w 1284102"/>
              <a:gd name="connsiteY11" fmla="*/ 825500 h 1010345"/>
              <a:gd name="connsiteX12" fmla="*/ 1150643 w 1284102"/>
              <a:gd name="connsiteY12" fmla="*/ 819150 h 1010345"/>
              <a:gd name="connsiteX13" fmla="*/ 1182393 w 1284102"/>
              <a:gd name="connsiteY13" fmla="*/ 774700 h 1010345"/>
              <a:gd name="connsiteX14" fmla="*/ 1195093 w 1284102"/>
              <a:gd name="connsiteY14" fmla="*/ 736600 h 1010345"/>
              <a:gd name="connsiteX15" fmla="*/ 1169693 w 1284102"/>
              <a:gd name="connsiteY15" fmla="*/ 666750 h 1010345"/>
              <a:gd name="connsiteX16" fmla="*/ 1144293 w 1284102"/>
              <a:gd name="connsiteY16" fmla="*/ 660400 h 1010345"/>
              <a:gd name="connsiteX17" fmla="*/ 1125243 w 1284102"/>
              <a:gd name="connsiteY17" fmla="*/ 647700 h 1010345"/>
              <a:gd name="connsiteX18" fmla="*/ 1106193 w 1284102"/>
              <a:gd name="connsiteY18" fmla="*/ 641350 h 1010345"/>
              <a:gd name="connsiteX19" fmla="*/ 1125243 w 1284102"/>
              <a:gd name="connsiteY19" fmla="*/ 622300 h 1010345"/>
              <a:gd name="connsiteX20" fmla="*/ 1156993 w 1284102"/>
              <a:gd name="connsiteY20" fmla="*/ 577850 h 1010345"/>
              <a:gd name="connsiteX21" fmla="*/ 1163343 w 1284102"/>
              <a:gd name="connsiteY21" fmla="*/ 558800 h 1010345"/>
              <a:gd name="connsiteX22" fmla="*/ 1169693 w 1284102"/>
              <a:gd name="connsiteY22" fmla="*/ 533400 h 1010345"/>
              <a:gd name="connsiteX23" fmla="*/ 1182393 w 1284102"/>
              <a:gd name="connsiteY23" fmla="*/ 514350 h 1010345"/>
              <a:gd name="connsiteX24" fmla="*/ 1156993 w 1284102"/>
              <a:gd name="connsiteY24" fmla="*/ 412750 h 1010345"/>
              <a:gd name="connsiteX25" fmla="*/ 1137943 w 1284102"/>
              <a:gd name="connsiteY25" fmla="*/ 400050 h 1010345"/>
              <a:gd name="connsiteX26" fmla="*/ 1112543 w 1284102"/>
              <a:gd name="connsiteY26" fmla="*/ 330200 h 1010345"/>
              <a:gd name="connsiteX27" fmla="*/ 1106193 w 1284102"/>
              <a:gd name="connsiteY27" fmla="*/ 311150 h 1010345"/>
              <a:gd name="connsiteX28" fmla="*/ 1061743 w 1284102"/>
              <a:gd name="connsiteY28" fmla="*/ 292100 h 1010345"/>
              <a:gd name="connsiteX29" fmla="*/ 1042693 w 1284102"/>
              <a:gd name="connsiteY29" fmla="*/ 279400 h 1010345"/>
              <a:gd name="connsiteX30" fmla="*/ 1023643 w 1284102"/>
              <a:gd name="connsiteY30" fmla="*/ 273050 h 1010345"/>
              <a:gd name="connsiteX31" fmla="*/ 1042693 w 1284102"/>
              <a:gd name="connsiteY31" fmla="*/ 254000 h 1010345"/>
              <a:gd name="connsiteX32" fmla="*/ 1049043 w 1284102"/>
              <a:gd name="connsiteY32" fmla="*/ 171450 h 1010345"/>
              <a:gd name="connsiteX33" fmla="*/ 1023643 w 1284102"/>
              <a:gd name="connsiteY33" fmla="*/ 152400 h 1010345"/>
              <a:gd name="connsiteX34" fmla="*/ 1010943 w 1284102"/>
              <a:gd name="connsiteY34" fmla="*/ 133350 h 1010345"/>
              <a:gd name="connsiteX35" fmla="*/ 991893 w 1284102"/>
              <a:gd name="connsiteY35" fmla="*/ 120650 h 1010345"/>
              <a:gd name="connsiteX36" fmla="*/ 972843 w 1284102"/>
              <a:gd name="connsiteY36" fmla="*/ 101600 h 1010345"/>
              <a:gd name="connsiteX37" fmla="*/ 934743 w 1284102"/>
              <a:gd name="connsiteY37" fmla="*/ 82550 h 1010345"/>
              <a:gd name="connsiteX38" fmla="*/ 845843 w 1284102"/>
              <a:gd name="connsiteY38" fmla="*/ 88900 h 1010345"/>
              <a:gd name="connsiteX39" fmla="*/ 826793 w 1284102"/>
              <a:gd name="connsiteY39" fmla="*/ 107950 h 1010345"/>
              <a:gd name="connsiteX40" fmla="*/ 814093 w 1284102"/>
              <a:gd name="connsiteY40" fmla="*/ 146050 h 1010345"/>
              <a:gd name="connsiteX41" fmla="*/ 820443 w 1284102"/>
              <a:gd name="connsiteY41" fmla="*/ 107950 h 1010345"/>
              <a:gd name="connsiteX42" fmla="*/ 814093 w 1284102"/>
              <a:gd name="connsiteY42" fmla="*/ 50800 h 1010345"/>
              <a:gd name="connsiteX43" fmla="*/ 795043 w 1284102"/>
              <a:gd name="connsiteY43" fmla="*/ 31750 h 1010345"/>
              <a:gd name="connsiteX44" fmla="*/ 737893 w 1284102"/>
              <a:gd name="connsiteY44" fmla="*/ 0 h 1010345"/>
              <a:gd name="connsiteX45" fmla="*/ 661693 w 1284102"/>
              <a:gd name="connsiteY45" fmla="*/ 6350 h 1010345"/>
              <a:gd name="connsiteX46" fmla="*/ 655343 w 1284102"/>
              <a:gd name="connsiteY46" fmla="*/ 25400 h 1010345"/>
              <a:gd name="connsiteX47" fmla="*/ 629943 w 1284102"/>
              <a:gd name="connsiteY47" fmla="*/ 63500 h 1010345"/>
              <a:gd name="connsiteX48" fmla="*/ 623593 w 1284102"/>
              <a:gd name="connsiteY48" fmla="*/ 82550 h 1010345"/>
              <a:gd name="connsiteX49" fmla="*/ 604543 w 1284102"/>
              <a:gd name="connsiteY49" fmla="*/ 95250 h 1010345"/>
              <a:gd name="connsiteX50" fmla="*/ 572793 w 1284102"/>
              <a:gd name="connsiteY50" fmla="*/ 88900 h 1010345"/>
              <a:gd name="connsiteX51" fmla="*/ 541043 w 1284102"/>
              <a:gd name="connsiteY51" fmla="*/ 50800 h 1010345"/>
              <a:gd name="connsiteX52" fmla="*/ 502943 w 1284102"/>
              <a:gd name="connsiteY52" fmla="*/ 19050 h 1010345"/>
              <a:gd name="connsiteX53" fmla="*/ 331493 w 1284102"/>
              <a:gd name="connsiteY53" fmla="*/ 57150 h 1010345"/>
              <a:gd name="connsiteX54" fmla="*/ 312443 w 1284102"/>
              <a:gd name="connsiteY54" fmla="*/ 82550 h 1010345"/>
              <a:gd name="connsiteX55" fmla="*/ 306093 w 1284102"/>
              <a:gd name="connsiteY55" fmla="*/ 107950 h 1010345"/>
              <a:gd name="connsiteX56" fmla="*/ 261643 w 1284102"/>
              <a:gd name="connsiteY56" fmla="*/ 152400 h 1010345"/>
              <a:gd name="connsiteX57" fmla="*/ 229893 w 1284102"/>
              <a:gd name="connsiteY57" fmla="*/ 165100 h 1010345"/>
              <a:gd name="connsiteX58" fmla="*/ 210843 w 1284102"/>
              <a:gd name="connsiteY58" fmla="*/ 184150 h 1010345"/>
              <a:gd name="connsiteX59" fmla="*/ 248943 w 1284102"/>
              <a:gd name="connsiteY59" fmla="*/ 209550 h 1010345"/>
              <a:gd name="connsiteX60" fmla="*/ 312443 w 1284102"/>
              <a:gd name="connsiteY60" fmla="*/ 228600 h 1010345"/>
              <a:gd name="connsiteX61" fmla="*/ 287043 w 1284102"/>
              <a:gd name="connsiteY61" fmla="*/ 247650 h 1010345"/>
              <a:gd name="connsiteX62" fmla="*/ 191793 w 1284102"/>
              <a:gd name="connsiteY62" fmla="*/ 260350 h 1010345"/>
              <a:gd name="connsiteX63" fmla="*/ 147343 w 1284102"/>
              <a:gd name="connsiteY63" fmla="*/ 266700 h 1010345"/>
              <a:gd name="connsiteX64" fmla="*/ 128293 w 1284102"/>
              <a:gd name="connsiteY64" fmla="*/ 273050 h 1010345"/>
              <a:gd name="connsiteX65" fmla="*/ 102893 w 1284102"/>
              <a:gd name="connsiteY65" fmla="*/ 279400 h 1010345"/>
              <a:gd name="connsiteX66" fmla="*/ 90193 w 1284102"/>
              <a:gd name="connsiteY66" fmla="*/ 298450 h 1010345"/>
              <a:gd name="connsiteX67" fmla="*/ 102893 w 1284102"/>
              <a:gd name="connsiteY67" fmla="*/ 323850 h 1010345"/>
              <a:gd name="connsiteX68" fmla="*/ 147343 w 1284102"/>
              <a:gd name="connsiteY68" fmla="*/ 349250 h 1010345"/>
              <a:gd name="connsiteX69" fmla="*/ 172743 w 1284102"/>
              <a:gd name="connsiteY69" fmla="*/ 355600 h 1010345"/>
              <a:gd name="connsiteX70" fmla="*/ 223543 w 1284102"/>
              <a:gd name="connsiteY70" fmla="*/ 381000 h 1010345"/>
              <a:gd name="connsiteX71" fmla="*/ 261643 w 1284102"/>
              <a:gd name="connsiteY71" fmla="*/ 393700 h 1010345"/>
              <a:gd name="connsiteX72" fmla="*/ 236243 w 1284102"/>
              <a:gd name="connsiteY72" fmla="*/ 406400 h 1010345"/>
              <a:gd name="connsiteX73" fmla="*/ 198143 w 1284102"/>
              <a:gd name="connsiteY73" fmla="*/ 419100 h 1010345"/>
              <a:gd name="connsiteX74" fmla="*/ 134643 w 1284102"/>
              <a:gd name="connsiteY74" fmla="*/ 444500 h 1010345"/>
              <a:gd name="connsiteX75" fmla="*/ 128293 w 1284102"/>
              <a:gd name="connsiteY75" fmla="*/ 596900 h 1010345"/>
              <a:gd name="connsiteX76" fmla="*/ 179093 w 1284102"/>
              <a:gd name="connsiteY76" fmla="*/ 615950 h 1010345"/>
              <a:gd name="connsiteX77" fmla="*/ 90193 w 1284102"/>
              <a:gd name="connsiteY77" fmla="*/ 635000 h 1010345"/>
              <a:gd name="connsiteX78" fmla="*/ 33043 w 1284102"/>
              <a:gd name="connsiteY78" fmla="*/ 654050 h 1010345"/>
              <a:gd name="connsiteX79" fmla="*/ 13993 w 1284102"/>
              <a:gd name="connsiteY79" fmla="*/ 666750 h 1010345"/>
              <a:gd name="connsiteX80" fmla="*/ 7643 w 1284102"/>
              <a:gd name="connsiteY80" fmla="*/ 692150 h 1010345"/>
              <a:gd name="connsiteX81" fmla="*/ 33043 w 1284102"/>
              <a:gd name="connsiteY81" fmla="*/ 749300 h 1010345"/>
              <a:gd name="connsiteX82" fmla="*/ 96543 w 1284102"/>
              <a:gd name="connsiteY82" fmla="*/ 768350 h 1010345"/>
              <a:gd name="connsiteX83" fmla="*/ 115593 w 1284102"/>
              <a:gd name="connsiteY83" fmla="*/ 781050 h 1010345"/>
              <a:gd name="connsiteX84" fmla="*/ 96543 w 1284102"/>
              <a:gd name="connsiteY84" fmla="*/ 787400 h 1010345"/>
              <a:gd name="connsiteX85" fmla="*/ 58443 w 1284102"/>
              <a:gd name="connsiteY85" fmla="*/ 793750 h 1010345"/>
              <a:gd name="connsiteX86" fmla="*/ 33043 w 1284102"/>
              <a:gd name="connsiteY86" fmla="*/ 800100 h 1010345"/>
              <a:gd name="connsiteX87" fmla="*/ 13993 w 1284102"/>
              <a:gd name="connsiteY87" fmla="*/ 812800 h 1010345"/>
              <a:gd name="connsiteX88" fmla="*/ 13993 w 1284102"/>
              <a:gd name="connsiteY88" fmla="*/ 920750 h 1010345"/>
              <a:gd name="connsiteX89" fmla="*/ 20343 w 1284102"/>
              <a:gd name="connsiteY89" fmla="*/ 946150 h 1010345"/>
              <a:gd name="connsiteX90" fmla="*/ 39393 w 1284102"/>
              <a:gd name="connsiteY90" fmla="*/ 952500 h 1010345"/>
              <a:gd name="connsiteX91" fmla="*/ 64793 w 1284102"/>
              <a:gd name="connsiteY91" fmla="*/ 958850 h 1010345"/>
              <a:gd name="connsiteX92" fmla="*/ 109243 w 1284102"/>
              <a:gd name="connsiteY92" fmla="*/ 984250 h 1010345"/>
              <a:gd name="connsiteX93" fmla="*/ 109243 w 1284102"/>
              <a:gd name="connsiteY93" fmla="*/ 1003300 h 1010345"/>
              <a:gd name="connsiteX0" fmla="*/ 109243 w 1284102"/>
              <a:gd name="connsiteY0" fmla="*/ 984250 h 1009692"/>
              <a:gd name="connsiteX1" fmla="*/ 109243 w 1284102"/>
              <a:gd name="connsiteY1" fmla="*/ 1003300 h 1009692"/>
              <a:gd name="connsiteX2" fmla="*/ 1201443 w 1284102"/>
              <a:gd name="connsiteY2" fmla="*/ 1003300 h 1009692"/>
              <a:gd name="connsiteX3" fmla="*/ 1226843 w 1284102"/>
              <a:gd name="connsiteY3" fmla="*/ 990600 h 1009692"/>
              <a:gd name="connsiteX4" fmla="*/ 1239543 w 1284102"/>
              <a:gd name="connsiteY4" fmla="*/ 971550 h 1009692"/>
              <a:gd name="connsiteX5" fmla="*/ 1277643 w 1284102"/>
              <a:gd name="connsiteY5" fmla="*/ 933450 h 1009692"/>
              <a:gd name="connsiteX6" fmla="*/ 1277643 w 1284102"/>
              <a:gd name="connsiteY6" fmla="*/ 889000 h 1009692"/>
              <a:gd name="connsiteX7" fmla="*/ 1271293 w 1284102"/>
              <a:gd name="connsiteY7" fmla="*/ 869950 h 1009692"/>
              <a:gd name="connsiteX8" fmla="*/ 1252243 w 1284102"/>
              <a:gd name="connsiteY8" fmla="*/ 863600 h 1009692"/>
              <a:gd name="connsiteX9" fmla="*/ 1226843 w 1284102"/>
              <a:gd name="connsiteY9" fmla="*/ 850900 h 1009692"/>
              <a:gd name="connsiteX10" fmla="*/ 1207793 w 1284102"/>
              <a:gd name="connsiteY10" fmla="*/ 838200 h 1009692"/>
              <a:gd name="connsiteX11" fmla="*/ 1169693 w 1284102"/>
              <a:gd name="connsiteY11" fmla="*/ 825500 h 1009692"/>
              <a:gd name="connsiteX12" fmla="*/ 1150643 w 1284102"/>
              <a:gd name="connsiteY12" fmla="*/ 819150 h 1009692"/>
              <a:gd name="connsiteX13" fmla="*/ 1182393 w 1284102"/>
              <a:gd name="connsiteY13" fmla="*/ 774700 h 1009692"/>
              <a:gd name="connsiteX14" fmla="*/ 1195093 w 1284102"/>
              <a:gd name="connsiteY14" fmla="*/ 736600 h 1009692"/>
              <a:gd name="connsiteX15" fmla="*/ 1169693 w 1284102"/>
              <a:gd name="connsiteY15" fmla="*/ 666750 h 1009692"/>
              <a:gd name="connsiteX16" fmla="*/ 1144293 w 1284102"/>
              <a:gd name="connsiteY16" fmla="*/ 660400 h 1009692"/>
              <a:gd name="connsiteX17" fmla="*/ 1125243 w 1284102"/>
              <a:gd name="connsiteY17" fmla="*/ 647700 h 1009692"/>
              <a:gd name="connsiteX18" fmla="*/ 1106193 w 1284102"/>
              <a:gd name="connsiteY18" fmla="*/ 641350 h 1009692"/>
              <a:gd name="connsiteX19" fmla="*/ 1125243 w 1284102"/>
              <a:gd name="connsiteY19" fmla="*/ 622300 h 1009692"/>
              <a:gd name="connsiteX20" fmla="*/ 1156993 w 1284102"/>
              <a:gd name="connsiteY20" fmla="*/ 577850 h 1009692"/>
              <a:gd name="connsiteX21" fmla="*/ 1163343 w 1284102"/>
              <a:gd name="connsiteY21" fmla="*/ 558800 h 1009692"/>
              <a:gd name="connsiteX22" fmla="*/ 1169693 w 1284102"/>
              <a:gd name="connsiteY22" fmla="*/ 533400 h 1009692"/>
              <a:gd name="connsiteX23" fmla="*/ 1182393 w 1284102"/>
              <a:gd name="connsiteY23" fmla="*/ 514350 h 1009692"/>
              <a:gd name="connsiteX24" fmla="*/ 1156993 w 1284102"/>
              <a:gd name="connsiteY24" fmla="*/ 412750 h 1009692"/>
              <a:gd name="connsiteX25" fmla="*/ 1137943 w 1284102"/>
              <a:gd name="connsiteY25" fmla="*/ 400050 h 1009692"/>
              <a:gd name="connsiteX26" fmla="*/ 1112543 w 1284102"/>
              <a:gd name="connsiteY26" fmla="*/ 330200 h 1009692"/>
              <a:gd name="connsiteX27" fmla="*/ 1106193 w 1284102"/>
              <a:gd name="connsiteY27" fmla="*/ 311150 h 1009692"/>
              <a:gd name="connsiteX28" fmla="*/ 1061743 w 1284102"/>
              <a:gd name="connsiteY28" fmla="*/ 292100 h 1009692"/>
              <a:gd name="connsiteX29" fmla="*/ 1042693 w 1284102"/>
              <a:gd name="connsiteY29" fmla="*/ 279400 h 1009692"/>
              <a:gd name="connsiteX30" fmla="*/ 1023643 w 1284102"/>
              <a:gd name="connsiteY30" fmla="*/ 273050 h 1009692"/>
              <a:gd name="connsiteX31" fmla="*/ 1042693 w 1284102"/>
              <a:gd name="connsiteY31" fmla="*/ 254000 h 1009692"/>
              <a:gd name="connsiteX32" fmla="*/ 1049043 w 1284102"/>
              <a:gd name="connsiteY32" fmla="*/ 171450 h 1009692"/>
              <a:gd name="connsiteX33" fmla="*/ 1023643 w 1284102"/>
              <a:gd name="connsiteY33" fmla="*/ 152400 h 1009692"/>
              <a:gd name="connsiteX34" fmla="*/ 1010943 w 1284102"/>
              <a:gd name="connsiteY34" fmla="*/ 133350 h 1009692"/>
              <a:gd name="connsiteX35" fmla="*/ 991893 w 1284102"/>
              <a:gd name="connsiteY35" fmla="*/ 120650 h 1009692"/>
              <a:gd name="connsiteX36" fmla="*/ 972843 w 1284102"/>
              <a:gd name="connsiteY36" fmla="*/ 101600 h 1009692"/>
              <a:gd name="connsiteX37" fmla="*/ 934743 w 1284102"/>
              <a:gd name="connsiteY37" fmla="*/ 82550 h 1009692"/>
              <a:gd name="connsiteX38" fmla="*/ 845843 w 1284102"/>
              <a:gd name="connsiteY38" fmla="*/ 88900 h 1009692"/>
              <a:gd name="connsiteX39" fmla="*/ 826793 w 1284102"/>
              <a:gd name="connsiteY39" fmla="*/ 107950 h 1009692"/>
              <a:gd name="connsiteX40" fmla="*/ 814093 w 1284102"/>
              <a:gd name="connsiteY40" fmla="*/ 146050 h 1009692"/>
              <a:gd name="connsiteX41" fmla="*/ 820443 w 1284102"/>
              <a:gd name="connsiteY41" fmla="*/ 107950 h 1009692"/>
              <a:gd name="connsiteX42" fmla="*/ 814093 w 1284102"/>
              <a:gd name="connsiteY42" fmla="*/ 50800 h 1009692"/>
              <a:gd name="connsiteX43" fmla="*/ 795043 w 1284102"/>
              <a:gd name="connsiteY43" fmla="*/ 31750 h 1009692"/>
              <a:gd name="connsiteX44" fmla="*/ 737893 w 1284102"/>
              <a:gd name="connsiteY44" fmla="*/ 0 h 1009692"/>
              <a:gd name="connsiteX45" fmla="*/ 661693 w 1284102"/>
              <a:gd name="connsiteY45" fmla="*/ 6350 h 1009692"/>
              <a:gd name="connsiteX46" fmla="*/ 655343 w 1284102"/>
              <a:gd name="connsiteY46" fmla="*/ 25400 h 1009692"/>
              <a:gd name="connsiteX47" fmla="*/ 629943 w 1284102"/>
              <a:gd name="connsiteY47" fmla="*/ 63500 h 1009692"/>
              <a:gd name="connsiteX48" fmla="*/ 623593 w 1284102"/>
              <a:gd name="connsiteY48" fmla="*/ 82550 h 1009692"/>
              <a:gd name="connsiteX49" fmla="*/ 604543 w 1284102"/>
              <a:gd name="connsiteY49" fmla="*/ 95250 h 1009692"/>
              <a:gd name="connsiteX50" fmla="*/ 572793 w 1284102"/>
              <a:gd name="connsiteY50" fmla="*/ 88900 h 1009692"/>
              <a:gd name="connsiteX51" fmla="*/ 541043 w 1284102"/>
              <a:gd name="connsiteY51" fmla="*/ 50800 h 1009692"/>
              <a:gd name="connsiteX52" fmla="*/ 502943 w 1284102"/>
              <a:gd name="connsiteY52" fmla="*/ 19050 h 1009692"/>
              <a:gd name="connsiteX53" fmla="*/ 331493 w 1284102"/>
              <a:gd name="connsiteY53" fmla="*/ 57150 h 1009692"/>
              <a:gd name="connsiteX54" fmla="*/ 312443 w 1284102"/>
              <a:gd name="connsiteY54" fmla="*/ 82550 h 1009692"/>
              <a:gd name="connsiteX55" fmla="*/ 306093 w 1284102"/>
              <a:gd name="connsiteY55" fmla="*/ 107950 h 1009692"/>
              <a:gd name="connsiteX56" fmla="*/ 261643 w 1284102"/>
              <a:gd name="connsiteY56" fmla="*/ 152400 h 1009692"/>
              <a:gd name="connsiteX57" fmla="*/ 229893 w 1284102"/>
              <a:gd name="connsiteY57" fmla="*/ 165100 h 1009692"/>
              <a:gd name="connsiteX58" fmla="*/ 210843 w 1284102"/>
              <a:gd name="connsiteY58" fmla="*/ 184150 h 1009692"/>
              <a:gd name="connsiteX59" fmla="*/ 248943 w 1284102"/>
              <a:gd name="connsiteY59" fmla="*/ 209550 h 1009692"/>
              <a:gd name="connsiteX60" fmla="*/ 312443 w 1284102"/>
              <a:gd name="connsiteY60" fmla="*/ 228600 h 1009692"/>
              <a:gd name="connsiteX61" fmla="*/ 287043 w 1284102"/>
              <a:gd name="connsiteY61" fmla="*/ 247650 h 1009692"/>
              <a:gd name="connsiteX62" fmla="*/ 191793 w 1284102"/>
              <a:gd name="connsiteY62" fmla="*/ 260350 h 1009692"/>
              <a:gd name="connsiteX63" fmla="*/ 147343 w 1284102"/>
              <a:gd name="connsiteY63" fmla="*/ 266700 h 1009692"/>
              <a:gd name="connsiteX64" fmla="*/ 128293 w 1284102"/>
              <a:gd name="connsiteY64" fmla="*/ 273050 h 1009692"/>
              <a:gd name="connsiteX65" fmla="*/ 102893 w 1284102"/>
              <a:gd name="connsiteY65" fmla="*/ 279400 h 1009692"/>
              <a:gd name="connsiteX66" fmla="*/ 90193 w 1284102"/>
              <a:gd name="connsiteY66" fmla="*/ 298450 h 1009692"/>
              <a:gd name="connsiteX67" fmla="*/ 102893 w 1284102"/>
              <a:gd name="connsiteY67" fmla="*/ 323850 h 1009692"/>
              <a:gd name="connsiteX68" fmla="*/ 147343 w 1284102"/>
              <a:gd name="connsiteY68" fmla="*/ 349250 h 1009692"/>
              <a:gd name="connsiteX69" fmla="*/ 172743 w 1284102"/>
              <a:gd name="connsiteY69" fmla="*/ 355600 h 1009692"/>
              <a:gd name="connsiteX70" fmla="*/ 223543 w 1284102"/>
              <a:gd name="connsiteY70" fmla="*/ 381000 h 1009692"/>
              <a:gd name="connsiteX71" fmla="*/ 261643 w 1284102"/>
              <a:gd name="connsiteY71" fmla="*/ 393700 h 1009692"/>
              <a:gd name="connsiteX72" fmla="*/ 236243 w 1284102"/>
              <a:gd name="connsiteY72" fmla="*/ 406400 h 1009692"/>
              <a:gd name="connsiteX73" fmla="*/ 198143 w 1284102"/>
              <a:gd name="connsiteY73" fmla="*/ 419100 h 1009692"/>
              <a:gd name="connsiteX74" fmla="*/ 134643 w 1284102"/>
              <a:gd name="connsiteY74" fmla="*/ 444500 h 1009692"/>
              <a:gd name="connsiteX75" fmla="*/ 128293 w 1284102"/>
              <a:gd name="connsiteY75" fmla="*/ 596900 h 1009692"/>
              <a:gd name="connsiteX76" fmla="*/ 179093 w 1284102"/>
              <a:gd name="connsiteY76" fmla="*/ 615950 h 1009692"/>
              <a:gd name="connsiteX77" fmla="*/ 90193 w 1284102"/>
              <a:gd name="connsiteY77" fmla="*/ 635000 h 1009692"/>
              <a:gd name="connsiteX78" fmla="*/ 33043 w 1284102"/>
              <a:gd name="connsiteY78" fmla="*/ 654050 h 1009692"/>
              <a:gd name="connsiteX79" fmla="*/ 13993 w 1284102"/>
              <a:gd name="connsiteY79" fmla="*/ 666750 h 1009692"/>
              <a:gd name="connsiteX80" fmla="*/ 7643 w 1284102"/>
              <a:gd name="connsiteY80" fmla="*/ 692150 h 1009692"/>
              <a:gd name="connsiteX81" fmla="*/ 33043 w 1284102"/>
              <a:gd name="connsiteY81" fmla="*/ 749300 h 1009692"/>
              <a:gd name="connsiteX82" fmla="*/ 96543 w 1284102"/>
              <a:gd name="connsiteY82" fmla="*/ 768350 h 1009692"/>
              <a:gd name="connsiteX83" fmla="*/ 115593 w 1284102"/>
              <a:gd name="connsiteY83" fmla="*/ 781050 h 1009692"/>
              <a:gd name="connsiteX84" fmla="*/ 96543 w 1284102"/>
              <a:gd name="connsiteY84" fmla="*/ 787400 h 1009692"/>
              <a:gd name="connsiteX85" fmla="*/ 58443 w 1284102"/>
              <a:gd name="connsiteY85" fmla="*/ 793750 h 1009692"/>
              <a:gd name="connsiteX86" fmla="*/ 33043 w 1284102"/>
              <a:gd name="connsiteY86" fmla="*/ 800100 h 1009692"/>
              <a:gd name="connsiteX87" fmla="*/ 13993 w 1284102"/>
              <a:gd name="connsiteY87" fmla="*/ 812800 h 1009692"/>
              <a:gd name="connsiteX88" fmla="*/ 13993 w 1284102"/>
              <a:gd name="connsiteY88" fmla="*/ 920750 h 1009692"/>
              <a:gd name="connsiteX89" fmla="*/ 20343 w 1284102"/>
              <a:gd name="connsiteY89" fmla="*/ 946150 h 1009692"/>
              <a:gd name="connsiteX90" fmla="*/ 39393 w 1284102"/>
              <a:gd name="connsiteY90" fmla="*/ 952500 h 1009692"/>
              <a:gd name="connsiteX91" fmla="*/ 64793 w 1284102"/>
              <a:gd name="connsiteY91" fmla="*/ 958850 h 1009692"/>
              <a:gd name="connsiteX92" fmla="*/ 109243 w 1284102"/>
              <a:gd name="connsiteY92" fmla="*/ 984250 h 1009692"/>
              <a:gd name="connsiteX0" fmla="*/ 109243 w 1284102"/>
              <a:gd name="connsiteY0" fmla="*/ 984250 h 1081677"/>
              <a:gd name="connsiteX1" fmla="*/ 109243 w 1284102"/>
              <a:gd name="connsiteY1" fmla="*/ 1003300 h 1081677"/>
              <a:gd name="connsiteX2" fmla="*/ 1201443 w 1284102"/>
              <a:gd name="connsiteY2" fmla="*/ 1003300 h 1081677"/>
              <a:gd name="connsiteX3" fmla="*/ 1226843 w 1284102"/>
              <a:gd name="connsiteY3" fmla="*/ 990600 h 1081677"/>
              <a:gd name="connsiteX4" fmla="*/ 1239543 w 1284102"/>
              <a:gd name="connsiteY4" fmla="*/ 971550 h 1081677"/>
              <a:gd name="connsiteX5" fmla="*/ 1277643 w 1284102"/>
              <a:gd name="connsiteY5" fmla="*/ 933450 h 1081677"/>
              <a:gd name="connsiteX6" fmla="*/ 1277643 w 1284102"/>
              <a:gd name="connsiteY6" fmla="*/ 889000 h 1081677"/>
              <a:gd name="connsiteX7" fmla="*/ 1271293 w 1284102"/>
              <a:gd name="connsiteY7" fmla="*/ 869950 h 1081677"/>
              <a:gd name="connsiteX8" fmla="*/ 1252243 w 1284102"/>
              <a:gd name="connsiteY8" fmla="*/ 863600 h 1081677"/>
              <a:gd name="connsiteX9" fmla="*/ 1226843 w 1284102"/>
              <a:gd name="connsiteY9" fmla="*/ 850900 h 1081677"/>
              <a:gd name="connsiteX10" fmla="*/ 1207793 w 1284102"/>
              <a:gd name="connsiteY10" fmla="*/ 838200 h 1081677"/>
              <a:gd name="connsiteX11" fmla="*/ 1169693 w 1284102"/>
              <a:gd name="connsiteY11" fmla="*/ 825500 h 1081677"/>
              <a:gd name="connsiteX12" fmla="*/ 1150643 w 1284102"/>
              <a:gd name="connsiteY12" fmla="*/ 819150 h 1081677"/>
              <a:gd name="connsiteX13" fmla="*/ 1182393 w 1284102"/>
              <a:gd name="connsiteY13" fmla="*/ 774700 h 1081677"/>
              <a:gd name="connsiteX14" fmla="*/ 1195093 w 1284102"/>
              <a:gd name="connsiteY14" fmla="*/ 736600 h 1081677"/>
              <a:gd name="connsiteX15" fmla="*/ 1169693 w 1284102"/>
              <a:gd name="connsiteY15" fmla="*/ 666750 h 1081677"/>
              <a:gd name="connsiteX16" fmla="*/ 1144293 w 1284102"/>
              <a:gd name="connsiteY16" fmla="*/ 660400 h 1081677"/>
              <a:gd name="connsiteX17" fmla="*/ 1125243 w 1284102"/>
              <a:gd name="connsiteY17" fmla="*/ 647700 h 1081677"/>
              <a:gd name="connsiteX18" fmla="*/ 1106193 w 1284102"/>
              <a:gd name="connsiteY18" fmla="*/ 641350 h 1081677"/>
              <a:gd name="connsiteX19" fmla="*/ 1125243 w 1284102"/>
              <a:gd name="connsiteY19" fmla="*/ 622300 h 1081677"/>
              <a:gd name="connsiteX20" fmla="*/ 1156993 w 1284102"/>
              <a:gd name="connsiteY20" fmla="*/ 577850 h 1081677"/>
              <a:gd name="connsiteX21" fmla="*/ 1163343 w 1284102"/>
              <a:gd name="connsiteY21" fmla="*/ 558800 h 1081677"/>
              <a:gd name="connsiteX22" fmla="*/ 1169693 w 1284102"/>
              <a:gd name="connsiteY22" fmla="*/ 533400 h 1081677"/>
              <a:gd name="connsiteX23" fmla="*/ 1182393 w 1284102"/>
              <a:gd name="connsiteY23" fmla="*/ 514350 h 1081677"/>
              <a:gd name="connsiteX24" fmla="*/ 1156993 w 1284102"/>
              <a:gd name="connsiteY24" fmla="*/ 412750 h 1081677"/>
              <a:gd name="connsiteX25" fmla="*/ 1137943 w 1284102"/>
              <a:gd name="connsiteY25" fmla="*/ 400050 h 1081677"/>
              <a:gd name="connsiteX26" fmla="*/ 1112543 w 1284102"/>
              <a:gd name="connsiteY26" fmla="*/ 330200 h 1081677"/>
              <a:gd name="connsiteX27" fmla="*/ 1106193 w 1284102"/>
              <a:gd name="connsiteY27" fmla="*/ 311150 h 1081677"/>
              <a:gd name="connsiteX28" fmla="*/ 1061743 w 1284102"/>
              <a:gd name="connsiteY28" fmla="*/ 292100 h 1081677"/>
              <a:gd name="connsiteX29" fmla="*/ 1042693 w 1284102"/>
              <a:gd name="connsiteY29" fmla="*/ 279400 h 1081677"/>
              <a:gd name="connsiteX30" fmla="*/ 1023643 w 1284102"/>
              <a:gd name="connsiteY30" fmla="*/ 273050 h 1081677"/>
              <a:gd name="connsiteX31" fmla="*/ 1042693 w 1284102"/>
              <a:gd name="connsiteY31" fmla="*/ 254000 h 1081677"/>
              <a:gd name="connsiteX32" fmla="*/ 1049043 w 1284102"/>
              <a:gd name="connsiteY32" fmla="*/ 171450 h 1081677"/>
              <a:gd name="connsiteX33" fmla="*/ 1023643 w 1284102"/>
              <a:gd name="connsiteY33" fmla="*/ 152400 h 1081677"/>
              <a:gd name="connsiteX34" fmla="*/ 1010943 w 1284102"/>
              <a:gd name="connsiteY34" fmla="*/ 133350 h 1081677"/>
              <a:gd name="connsiteX35" fmla="*/ 991893 w 1284102"/>
              <a:gd name="connsiteY35" fmla="*/ 120650 h 1081677"/>
              <a:gd name="connsiteX36" fmla="*/ 972843 w 1284102"/>
              <a:gd name="connsiteY36" fmla="*/ 101600 h 1081677"/>
              <a:gd name="connsiteX37" fmla="*/ 934743 w 1284102"/>
              <a:gd name="connsiteY37" fmla="*/ 82550 h 1081677"/>
              <a:gd name="connsiteX38" fmla="*/ 845843 w 1284102"/>
              <a:gd name="connsiteY38" fmla="*/ 88900 h 1081677"/>
              <a:gd name="connsiteX39" fmla="*/ 826793 w 1284102"/>
              <a:gd name="connsiteY39" fmla="*/ 107950 h 1081677"/>
              <a:gd name="connsiteX40" fmla="*/ 814093 w 1284102"/>
              <a:gd name="connsiteY40" fmla="*/ 146050 h 1081677"/>
              <a:gd name="connsiteX41" fmla="*/ 820443 w 1284102"/>
              <a:gd name="connsiteY41" fmla="*/ 107950 h 1081677"/>
              <a:gd name="connsiteX42" fmla="*/ 814093 w 1284102"/>
              <a:gd name="connsiteY42" fmla="*/ 50800 h 1081677"/>
              <a:gd name="connsiteX43" fmla="*/ 795043 w 1284102"/>
              <a:gd name="connsiteY43" fmla="*/ 31750 h 1081677"/>
              <a:gd name="connsiteX44" fmla="*/ 737893 w 1284102"/>
              <a:gd name="connsiteY44" fmla="*/ 0 h 1081677"/>
              <a:gd name="connsiteX45" fmla="*/ 661693 w 1284102"/>
              <a:gd name="connsiteY45" fmla="*/ 6350 h 1081677"/>
              <a:gd name="connsiteX46" fmla="*/ 655343 w 1284102"/>
              <a:gd name="connsiteY46" fmla="*/ 25400 h 1081677"/>
              <a:gd name="connsiteX47" fmla="*/ 629943 w 1284102"/>
              <a:gd name="connsiteY47" fmla="*/ 63500 h 1081677"/>
              <a:gd name="connsiteX48" fmla="*/ 623593 w 1284102"/>
              <a:gd name="connsiteY48" fmla="*/ 82550 h 1081677"/>
              <a:gd name="connsiteX49" fmla="*/ 604543 w 1284102"/>
              <a:gd name="connsiteY49" fmla="*/ 95250 h 1081677"/>
              <a:gd name="connsiteX50" fmla="*/ 572793 w 1284102"/>
              <a:gd name="connsiteY50" fmla="*/ 88900 h 1081677"/>
              <a:gd name="connsiteX51" fmla="*/ 541043 w 1284102"/>
              <a:gd name="connsiteY51" fmla="*/ 50800 h 1081677"/>
              <a:gd name="connsiteX52" fmla="*/ 502943 w 1284102"/>
              <a:gd name="connsiteY52" fmla="*/ 19050 h 1081677"/>
              <a:gd name="connsiteX53" fmla="*/ 331493 w 1284102"/>
              <a:gd name="connsiteY53" fmla="*/ 57150 h 1081677"/>
              <a:gd name="connsiteX54" fmla="*/ 312443 w 1284102"/>
              <a:gd name="connsiteY54" fmla="*/ 82550 h 1081677"/>
              <a:gd name="connsiteX55" fmla="*/ 306093 w 1284102"/>
              <a:gd name="connsiteY55" fmla="*/ 107950 h 1081677"/>
              <a:gd name="connsiteX56" fmla="*/ 261643 w 1284102"/>
              <a:gd name="connsiteY56" fmla="*/ 152400 h 1081677"/>
              <a:gd name="connsiteX57" fmla="*/ 229893 w 1284102"/>
              <a:gd name="connsiteY57" fmla="*/ 165100 h 1081677"/>
              <a:gd name="connsiteX58" fmla="*/ 210843 w 1284102"/>
              <a:gd name="connsiteY58" fmla="*/ 184150 h 1081677"/>
              <a:gd name="connsiteX59" fmla="*/ 248943 w 1284102"/>
              <a:gd name="connsiteY59" fmla="*/ 209550 h 1081677"/>
              <a:gd name="connsiteX60" fmla="*/ 312443 w 1284102"/>
              <a:gd name="connsiteY60" fmla="*/ 228600 h 1081677"/>
              <a:gd name="connsiteX61" fmla="*/ 287043 w 1284102"/>
              <a:gd name="connsiteY61" fmla="*/ 247650 h 1081677"/>
              <a:gd name="connsiteX62" fmla="*/ 191793 w 1284102"/>
              <a:gd name="connsiteY62" fmla="*/ 260350 h 1081677"/>
              <a:gd name="connsiteX63" fmla="*/ 147343 w 1284102"/>
              <a:gd name="connsiteY63" fmla="*/ 266700 h 1081677"/>
              <a:gd name="connsiteX64" fmla="*/ 128293 w 1284102"/>
              <a:gd name="connsiteY64" fmla="*/ 273050 h 1081677"/>
              <a:gd name="connsiteX65" fmla="*/ 102893 w 1284102"/>
              <a:gd name="connsiteY65" fmla="*/ 279400 h 1081677"/>
              <a:gd name="connsiteX66" fmla="*/ 90193 w 1284102"/>
              <a:gd name="connsiteY66" fmla="*/ 298450 h 1081677"/>
              <a:gd name="connsiteX67" fmla="*/ 102893 w 1284102"/>
              <a:gd name="connsiteY67" fmla="*/ 323850 h 1081677"/>
              <a:gd name="connsiteX68" fmla="*/ 147343 w 1284102"/>
              <a:gd name="connsiteY68" fmla="*/ 349250 h 1081677"/>
              <a:gd name="connsiteX69" fmla="*/ 172743 w 1284102"/>
              <a:gd name="connsiteY69" fmla="*/ 355600 h 1081677"/>
              <a:gd name="connsiteX70" fmla="*/ 223543 w 1284102"/>
              <a:gd name="connsiteY70" fmla="*/ 381000 h 1081677"/>
              <a:gd name="connsiteX71" fmla="*/ 261643 w 1284102"/>
              <a:gd name="connsiteY71" fmla="*/ 393700 h 1081677"/>
              <a:gd name="connsiteX72" fmla="*/ 236243 w 1284102"/>
              <a:gd name="connsiteY72" fmla="*/ 406400 h 1081677"/>
              <a:gd name="connsiteX73" fmla="*/ 198143 w 1284102"/>
              <a:gd name="connsiteY73" fmla="*/ 419100 h 1081677"/>
              <a:gd name="connsiteX74" fmla="*/ 134643 w 1284102"/>
              <a:gd name="connsiteY74" fmla="*/ 444500 h 1081677"/>
              <a:gd name="connsiteX75" fmla="*/ 128293 w 1284102"/>
              <a:gd name="connsiteY75" fmla="*/ 596900 h 1081677"/>
              <a:gd name="connsiteX76" fmla="*/ 179093 w 1284102"/>
              <a:gd name="connsiteY76" fmla="*/ 615950 h 1081677"/>
              <a:gd name="connsiteX77" fmla="*/ 90193 w 1284102"/>
              <a:gd name="connsiteY77" fmla="*/ 635000 h 1081677"/>
              <a:gd name="connsiteX78" fmla="*/ 33043 w 1284102"/>
              <a:gd name="connsiteY78" fmla="*/ 654050 h 1081677"/>
              <a:gd name="connsiteX79" fmla="*/ 13993 w 1284102"/>
              <a:gd name="connsiteY79" fmla="*/ 666750 h 1081677"/>
              <a:gd name="connsiteX80" fmla="*/ 7643 w 1284102"/>
              <a:gd name="connsiteY80" fmla="*/ 692150 h 1081677"/>
              <a:gd name="connsiteX81" fmla="*/ 33043 w 1284102"/>
              <a:gd name="connsiteY81" fmla="*/ 749300 h 1081677"/>
              <a:gd name="connsiteX82" fmla="*/ 96543 w 1284102"/>
              <a:gd name="connsiteY82" fmla="*/ 768350 h 1081677"/>
              <a:gd name="connsiteX83" fmla="*/ 115593 w 1284102"/>
              <a:gd name="connsiteY83" fmla="*/ 781050 h 1081677"/>
              <a:gd name="connsiteX84" fmla="*/ 96543 w 1284102"/>
              <a:gd name="connsiteY84" fmla="*/ 787400 h 1081677"/>
              <a:gd name="connsiteX85" fmla="*/ 58443 w 1284102"/>
              <a:gd name="connsiteY85" fmla="*/ 793750 h 1081677"/>
              <a:gd name="connsiteX86" fmla="*/ 33043 w 1284102"/>
              <a:gd name="connsiteY86" fmla="*/ 800100 h 1081677"/>
              <a:gd name="connsiteX87" fmla="*/ 13993 w 1284102"/>
              <a:gd name="connsiteY87" fmla="*/ 812800 h 1081677"/>
              <a:gd name="connsiteX88" fmla="*/ 13993 w 1284102"/>
              <a:gd name="connsiteY88" fmla="*/ 920750 h 1081677"/>
              <a:gd name="connsiteX89" fmla="*/ 20343 w 1284102"/>
              <a:gd name="connsiteY89" fmla="*/ 946150 h 1081677"/>
              <a:gd name="connsiteX90" fmla="*/ 39393 w 1284102"/>
              <a:gd name="connsiteY90" fmla="*/ 952500 h 1081677"/>
              <a:gd name="connsiteX91" fmla="*/ 64793 w 1284102"/>
              <a:gd name="connsiteY91" fmla="*/ 958850 h 1081677"/>
              <a:gd name="connsiteX92" fmla="*/ 109243 w 1284102"/>
              <a:gd name="connsiteY92" fmla="*/ 984250 h 1081677"/>
              <a:gd name="connsiteX0" fmla="*/ 109243 w 1284102"/>
              <a:gd name="connsiteY0" fmla="*/ 984250 h 1011111"/>
              <a:gd name="connsiteX1" fmla="*/ 109243 w 1284102"/>
              <a:gd name="connsiteY1" fmla="*/ 1003300 h 1011111"/>
              <a:gd name="connsiteX2" fmla="*/ 1201443 w 1284102"/>
              <a:gd name="connsiteY2" fmla="*/ 1003300 h 1011111"/>
              <a:gd name="connsiteX3" fmla="*/ 1226843 w 1284102"/>
              <a:gd name="connsiteY3" fmla="*/ 990600 h 1011111"/>
              <a:gd name="connsiteX4" fmla="*/ 1239543 w 1284102"/>
              <a:gd name="connsiteY4" fmla="*/ 971550 h 1011111"/>
              <a:gd name="connsiteX5" fmla="*/ 1277643 w 1284102"/>
              <a:gd name="connsiteY5" fmla="*/ 933450 h 1011111"/>
              <a:gd name="connsiteX6" fmla="*/ 1277643 w 1284102"/>
              <a:gd name="connsiteY6" fmla="*/ 889000 h 1011111"/>
              <a:gd name="connsiteX7" fmla="*/ 1271293 w 1284102"/>
              <a:gd name="connsiteY7" fmla="*/ 869950 h 1011111"/>
              <a:gd name="connsiteX8" fmla="*/ 1252243 w 1284102"/>
              <a:gd name="connsiteY8" fmla="*/ 863600 h 1011111"/>
              <a:gd name="connsiteX9" fmla="*/ 1226843 w 1284102"/>
              <a:gd name="connsiteY9" fmla="*/ 850900 h 1011111"/>
              <a:gd name="connsiteX10" fmla="*/ 1207793 w 1284102"/>
              <a:gd name="connsiteY10" fmla="*/ 838200 h 1011111"/>
              <a:gd name="connsiteX11" fmla="*/ 1169693 w 1284102"/>
              <a:gd name="connsiteY11" fmla="*/ 825500 h 1011111"/>
              <a:gd name="connsiteX12" fmla="*/ 1150643 w 1284102"/>
              <a:gd name="connsiteY12" fmla="*/ 819150 h 1011111"/>
              <a:gd name="connsiteX13" fmla="*/ 1182393 w 1284102"/>
              <a:gd name="connsiteY13" fmla="*/ 774700 h 1011111"/>
              <a:gd name="connsiteX14" fmla="*/ 1195093 w 1284102"/>
              <a:gd name="connsiteY14" fmla="*/ 736600 h 1011111"/>
              <a:gd name="connsiteX15" fmla="*/ 1169693 w 1284102"/>
              <a:gd name="connsiteY15" fmla="*/ 666750 h 1011111"/>
              <a:gd name="connsiteX16" fmla="*/ 1144293 w 1284102"/>
              <a:gd name="connsiteY16" fmla="*/ 660400 h 1011111"/>
              <a:gd name="connsiteX17" fmla="*/ 1125243 w 1284102"/>
              <a:gd name="connsiteY17" fmla="*/ 647700 h 1011111"/>
              <a:gd name="connsiteX18" fmla="*/ 1106193 w 1284102"/>
              <a:gd name="connsiteY18" fmla="*/ 641350 h 1011111"/>
              <a:gd name="connsiteX19" fmla="*/ 1125243 w 1284102"/>
              <a:gd name="connsiteY19" fmla="*/ 622300 h 1011111"/>
              <a:gd name="connsiteX20" fmla="*/ 1156993 w 1284102"/>
              <a:gd name="connsiteY20" fmla="*/ 577850 h 1011111"/>
              <a:gd name="connsiteX21" fmla="*/ 1163343 w 1284102"/>
              <a:gd name="connsiteY21" fmla="*/ 558800 h 1011111"/>
              <a:gd name="connsiteX22" fmla="*/ 1169693 w 1284102"/>
              <a:gd name="connsiteY22" fmla="*/ 533400 h 1011111"/>
              <a:gd name="connsiteX23" fmla="*/ 1182393 w 1284102"/>
              <a:gd name="connsiteY23" fmla="*/ 514350 h 1011111"/>
              <a:gd name="connsiteX24" fmla="*/ 1156993 w 1284102"/>
              <a:gd name="connsiteY24" fmla="*/ 412750 h 1011111"/>
              <a:gd name="connsiteX25" fmla="*/ 1137943 w 1284102"/>
              <a:gd name="connsiteY25" fmla="*/ 400050 h 1011111"/>
              <a:gd name="connsiteX26" fmla="*/ 1112543 w 1284102"/>
              <a:gd name="connsiteY26" fmla="*/ 330200 h 1011111"/>
              <a:gd name="connsiteX27" fmla="*/ 1106193 w 1284102"/>
              <a:gd name="connsiteY27" fmla="*/ 311150 h 1011111"/>
              <a:gd name="connsiteX28" fmla="*/ 1061743 w 1284102"/>
              <a:gd name="connsiteY28" fmla="*/ 292100 h 1011111"/>
              <a:gd name="connsiteX29" fmla="*/ 1042693 w 1284102"/>
              <a:gd name="connsiteY29" fmla="*/ 279400 h 1011111"/>
              <a:gd name="connsiteX30" fmla="*/ 1023643 w 1284102"/>
              <a:gd name="connsiteY30" fmla="*/ 273050 h 1011111"/>
              <a:gd name="connsiteX31" fmla="*/ 1042693 w 1284102"/>
              <a:gd name="connsiteY31" fmla="*/ 254000 h 1011111"/>
              <a:gd name="connsiteX32" fmla="*/ 1049043 w 1284102"/>
              <a:gd name="connsiteY32" fmla="*/ 171450 h 1011111"/>
              <a:gd name="connsiteX33" fmla="*/ 1023643 w 1284102"/>
              <a:gd name="connsiteY33" fmla="*/ 152400 h 1011111"/>
              <a:gd name="connsiteX34" fmla="*/ 1010943 w 1284102"/>
              <a:gd name="connsiteY34" fmla="*/ 133350 h 1011111"/>
              <a:gd name="connsiteX35" fmla="*/ 991893 w 1284102"/>
              <a:gd name="connsiteY35" fmla="*/ 120650 h 1011111"/>
              <a:gd name="connsiteX36" fmla="*/ 972843 w 1284102"/>
              <a:gd name="connsiteY36" fmla="*/ 101600 h 1011111"/>
              <a:gd name="connsiteX37" fmla="*/ 934743 w 1284102"/>
              <a:gd name="connsiteY37" fmla="*/ 82550 h 1011111"/>
              <a:gd name="connsiteX38" fmla="*/ 845843 w 1284102"/>
              <a:gd name="connsiteY38" fmla="*/ 88900 h 1011111"/>
              <a:gd name="connsiteX39" fmla="*/ 826793 w 1284102"/>
              <a:gd name="connsiteY39" fmla="*/ 107950 h 1011111"/>
              <a:gd name="connsiteX40" fmla="*/ 814093 w 1284102"/>
              <a:gd name="connsiteY40" fmla="*/ 146050 h 1011111"/>
              <a:gd name="connsiteX41" fmla="*/ 820443 w 1284102"/>
              <a:gd name="connsiteY41" fmla="*/ 107950 h 1011111"/>
              <a:gd name="connsiteX42" fmla="*/ 814093 w 1284102"/>
              <a:gd name="connsiteY42" fmla="*/ 50800 h 1011111"/>
              <a:gd name="connsiteX43" fmla="*/ 795043 w 1284102"/>
              <a:gd name="connsiteY43" fmla="*/ 31750 h 1011111"/>
              <a:gd name="connsiteX44" fmla="*/ 737893 w 1284102"/>
              <a:gd name="connsiteY44" fmla="*/ 0 h 1011111"/>
              <a:gd name="connsiteX45" fmla="*/ 661693 w 1284102"/>
              <a:gd name="connsiteY45" fmla="*/ 6350 h 1011111"/>
              <a:gd name="connsiteX46" fmla="*/ 655343 w 1284102"/>
              <a:gd name="connsiteY46" fmla="*/ 25400 h 1011111"/>
              <a:gd name="connsiteX47" fmla="*/ 629943 w 1284102"/>
              <a:gd name="connsiteY47" fmla="*/ 63500 h 1011111"/>
              <a:gd name="connsiteX48" fmla="*/ 623593 w 1284102"/>
              <a:gd name="connsiteY48" fmla="*/ 82550 h 1011111"/>
              <a:gd name="connsiteX49" fmla="*/ 604543 w 1284102"/>
              <a:gd name="connsiteY49" fmla="*/ 95250 h 1011111"/>
              <a:gd name="connsiteX50" fmla="*/ 572793 w 1284102"/>
              <a:gd name="connsiteY50" fmla="*/ 88900 h 1011111"/>
              <a:gd name="connsiteX51" fmla="*/ 541043 w 1284102"/>
              <a:gd name="connsiteY51" fmla="*/ 50800 h 1011111"/>
              <a:gd name="connsiteX52" fmla="*/ 502943 w 1284102"/>
              <a:gd name="connsiteY52" fmla="*/ 19050 h 1011111"/>
              <a:gd name="connsiteX53" fmla="*/ 331493 w 1284102"/>
              <a:gd name="connsiteY53" fmla="*/ 57150 h 1011111"/>
              <a:gd name="connsiteX54" fmla="*/ 312443 w 1284102"/>
              <a:gd name="connsiteY54" fmla="*/ 82550 h 1011111"/>
              <a:gd name="connsiteX55" fmla="*/ 306093 w 1284102"/>
              <a:gd name="connsiteY55" fmla="*/ 107950 h 1011111"/>
              <a:gd name="connsiteX56" fmla="*/ 261643 w 1284102"/>
              <a:gd name="connsiteY56" fmla="*/ 152400 h 1011111"/>
              <a:gd name="connsiteX57" fmla="*/ 229893 w 1284102"/>
              <a:gd name="connsiteY57" fmla="*/ 165100 h 1011111"/>
              <a:gd name="connsiteX58" fmla="*/ 210843 w 1284102"/>
              <a:gd name="connsiteY58" fmla="*/ 184150 h 1011111"/>
              <a:gd name="connsiteX59" fmla="*/ 248943 w 1284102"/>
              <a:gd name="connsiteY59" fmla="*/ 209550 h 1011111"/>
              <a:gd name="connsiteX60" fmla="*/ 312443 w 1284102"/>
              <a:gd name="connsiteY60" fmla="*/ 228600 h 1011111"/>
              <a:gd name="connsiteX61" fmla="*/ 287043 w 1284102"/>
              <a:gd name="connsiteY61" fmla="*/ 247650 h 1011111"/>
              <a:gd name="connsiteX62" fmla="*/ 191793 w 1284102"/>
              <a:gd name="connsiteY62" fmla="*/ 260350 h 1011111"/>
              <a:gd name="connsiteX63" fmla="*/ 147343 w 1284102"/>
              <a:gd name="connsiteY63" fmla="*/ 266700 h 1011111"/>
              <a:gd name="connsiteX64" fmla="*/ 128293 w 1284102"/>
              <a:gd name="connsiteY64" fmla="*/ 273050 h 1011111"/>
              <a:gd name="connsiteX65" fmla="*/ 102893 w 1284102"/>
              <a:gd name="connsiteY65" fmla="*/ 279400 h 1011111"/>
              <a:gd name="connsiteX66" fmla="*/ 90193 w 1284102"/>
              <a:gd name="connsiteY66" fmla="*/ 298450 h 1011111"/>
              <a:gd name="connsiteX67" fmla="*/ 102893 w 1284102"/>
              <a:gd name="connsiteY67" fmla="*/ 323850 h 1011111"/>
              <a:gd name="connsiteX68" fmla="*/ 147343 w 1284102"/>
              <a:gd name="connsiteY68" fmla="*/ 349250 h 1011111"/>
              <a:gd name="connsiteX69" fmla="*/ 172743 w 1284102"/>
              <a:gd name="connsiteY69" fmla="*/ 355600 h 1011111"/>
              <a:gd name="connsiteX70" fmla="*/ 223543 w 1284102"/>
              <a:gd name="connsiteY70" fmla="*/ 381000 h 1011111"/>
              <a:gd name="connsiteX71" fmla="*/ 261643 w 1284102"/>
              <a:gd name="connsiteY71" fmla="*/ 393700 h 1011111"/>
              <a:gd name="connsiteX72" fmla="*/ 236243 w 1284102"/>
              <a:gd name="connsiteY72" fmla="*/ 406400 h 1011111"/>
              <a:gd name="connsiteX73" fmla="*/ 198143 w 1284102"/>
              <a:gd name="connsiteY73" fmla="*/ 419100 h 1011111"/>
              <a:gd name="connsiteX74" fmla="*/ 134643 w 1284102"/>
              <a:gd name="connsiteY74" fmla="*/ 444500 h 1011111"/>
              <a:gd name="connsiteX75" fmla="*/ 128293 w 1284102"/>
              <a:gd name="connsiteY75" fmla="*/ 596900 h 1011111"/>
              <a:gd name="connsiteX76" fmla="*/ 179093 w 1284102"/>
              <a:gd name="connsiteY76" fmla="*/ 615950 h 1011111"/>
              <a:gd name="connsiteX77" fmla="*/ 90193 w 1284102"/>
              <a:gd name="connsiteY77" fmla="*/ 635000 h 1011111"/>
              <a:gd name="connsiteX78" fmla="*/ 33043 w 1284102"/>
              <a:gd name="connsiteY78" fmla="*/ 654050 h 1011111"/>
              <a:gd name="connsiteX79" fmla="*/ 13993 w 1284102"/>
              <a:gd name="connsiteY79" fmla="*/ 666750 h 1011111"/>
              <a:gd name="connsiteX80" fmla="*/ 7643 w 1284102"/>
              <a:gd name="connsiteY80" fmla="*/ 692150 h 1011111"/>
              <a:gd name="connsiteX81" fmla="*/ 33043 w 1284102"/>
              <a:gd name="connsiteY81" fmla="*/ 749300 h 1011111"/>
              <a:gd name="connsiteX82" fmla="*/ 96543 w 1284102"/>
              <a:gd name="connsiteY82" fmla="*/ 768350 h 1011111"/>
              <a:gd name="connsiteX83" fmla="*/ 115593 w 1284102"/>
              <a:gd name="connsiteY83" fmla="*/ 781050 h 1011111"/>
              <a:gd name="connsiteX84" fmla="*/ 96543 w 1284102"/>
              <a:gd name="connsiteY84" fmla="*/ 787400 h 1011111"/>
              <a:gd name="connsiteX85" fmla="*/ 58443 w 1284102"/>
              <a:gd name="connsiteY85" fmla="*/ 793750 h 1011111"/>
              <a:gd name="connsiteX86" fmla="*/ 33043 w 1284102"/>
              <a:gd name="connsiteY86" fmla="*/ 800100 h 1011111"/>
              <a:gd name="connsiteX87" fmla="*/ 13993 w 1284102"/>
              <a:gd name="connsiteY87" fmla="*/ 812800 h 1011111"/>
              <a:gd name="connsiteX88" fmla="*/ 13993 w 1284102"/>
              <a:gd name="connsiteY88" fmla="*/ 920750 h 1011111"/>
              <a:gd name="connsiteX89" fmla="*/ 20343 w 1284102"/>
              <a:gd name="connsiteY89" fmla="*/ 946150 h 1011111"/>
              <a:gd name="connsiteX90" fmla="*/ 39393 w 1284102"/>
              <a:gd name="connsiteY90" fmla="*/ 952500 h 1011111"/>
              <a:gd name="connsiteX91" fmla="*/ 64793 w 1284102"/>
              <a:gd name="connsiteY91" fmla="*/ 958850 h 1011111"/>
              <a:gd name="connsiteX92" fmla="*/ 109243 w 1284102"/>
              <a:gd name="connsiteY92" fmla="*/ 984250 h 1011111"/>
              <a:gd name="connsiteX0" fmla="*/ 64793 w 1284102"/>
              <a:gd name="connsiteY0" fmla="*/ 958850 h 1010942"/>
              <a:gd name="connsiteX1" fmla="*/ 109243 w 1284102"/>
              <a:gd name="connsiteY1" fmla="*/ 1003300 h 1010942"/>
              <a:gd name="connsiteX2" fmla="*/ 1201443 w 1284102"/>
              <a:gd name="connsiteY2" fmla="*/ 1003300 h 1010942"/>
              <a:gd name="connsiteX3" fmla="*/ 1226843 w 1284102"/>
              <a:gd name="connsiteY3" fmla="*/ 990600 h 1010942"/>
              <a:gd name="connsiteX4" fmla="*/ 1239543 w 1284102"/>
              <a:gd name="connsiteY4" fmla="*/ 971550 h 1010942"/>
              <a:gd name="connsiteX5" fmla="*/ 1277643 w 1284102"/>
              <a:gd name="connsiteY5" fmla="*/ 933450 h 1010942"/>
              <a:gd name="connsiteX6" fmla="*/ 1277643 w 1284102"/>
              <a:gd name="connsiteY6" fmla="*/ 889000 h 1010942"/>
              <a:gd name="connsiteX7" fmla="*/ 1271293 w 1284102"/>
              <a:gd name="connsiteY7" fmla="*/ 869950 h 1010942"/>
              <a:gd name="connsiteX8" fmla="*/ 1252243 w 1284102"/>
              <a:gd name="connsiteY8" fmla="*/ 863600 h 1010942"/>
              <a:gd name="connsiteX9" fmla="*/ 1226843 w 1284102"/>
              <a:gd name="connsiteY9" fmla="*/ 850900 h 1010942"/>
              <a:gd name="connsiteX10" fmla="*/ 1207793 w 1284102"/>
              <a:gd name="connsiteY10" fmla="*/ 838200 h 1010942"/>
              <a:gd name="connsiteX11" fmla="*/ 1169693 w 1284102"/>
              <a:gd name="connsiteY11" fmla="*/ 825500 h 1010942"/>
              <a:gd name="connsiteX12" fmla="*/ 1150643 w 1284102"/>
              <a:gd name="connsiteY12" fmla="*/ 819150 h 1010942"/>
              <a:gd name="connsiteX13" fmla="*/ 1182393 w 1284102"/>
              <a:gd name="connsiteY13" fmla="*/ 774700 h 1010942"/>
              <a:gd name="connsiteX14" fmla="*/ 1195093 w 1284102"/>
              <a:gd name="connsiteY14" fmla="*/ 736600 h 1010942"/>
              <a:gd name="connsiteX15" fmla="*/ 1169693 w 1284102"/>
              <a:gd name="connsiteY15" fmla="*/ 666750 h 1010942"/>
              <a:gd name="connsiteX16" fmla="*/ 1144293 w 1284102"/>
              <a:gd name="connsiteY16" fmla="*/ 660400 h 1010942"/>
              <a:gd name="connsiteX17" fmla="*/ 1125243 w 1284102"/>
              <a:gd name="connsiteY17" fmla="*/ 647700 h 1010942"/>
              <a:gd name="connsiteX18" fmla="*/ 1106193 w 1284102"/>
              <a:gd name="connsiteY18" fmla="*/ 641350 h 1010942"/>
              <a:gd name="connsiteX19" fmla="*/ 1125243 w 1284102"/>
              <a:gd name="connsiteY19" fmla="*/ 622300 h 1010942"/>
              <a:gd name="connsiteX20" fmla="*/ 1156993 w 1284102"/>
              <a:gd name="connsiteY20" fmla="*/ 577850 h 1010942"/>
              <a:gd name="connsiteX21" fmla="*/ 1163343 w 1284102"/>
              <a:gd name="connsiteY21" fmla="*/ 558800 h 1010942"/>
              <a:gd name="connsiteX22" fmla="*/ 1169693 w 1284102"/>
              <a:gd name="connsiteY22" fmla="*/ 533400 h 1010942"/>
              <a:gd name="connsiteX23" fmla="*/ 1182393 w 1284102"/>
              <a:gd name="connsiteY23" fmla="*/ 514350 h 1010942"/>
              <a:gd name="connsiteX24" fmla="*/ 1156993 w 1284102"/>
              <a:gd name="connsiteY24" fmla="*/ 412750 h 1010942"/>
              <a:gd name="connsiteX25" fmla="*/ 1137943 w 1284102"/>
              <a:gd name="connsiteY25" fmla="*/ 400050 h 1010942"/>
              <a:gd name="connsiteX26" fmla="*/ 1112543 w 1284102"/>
              <a:gd name="connsiteY26" fmla="*/ 330200 h 1010942"/>
              <a:gd name="connsiteX27" fmla="*/ 1106193 w 1284102"/>
              <a:gd name="connsiteY27" fmla="*/ 311150 h 1010942"/>
              <a:gd name="connsiteX28" fmla="*/ 1061743 w 1284102"/>
              <a:gd name="connsiteY28" fmla="*/ 292100 h 1010942"/>
              <a:gd name="connsiteX29" fmla="*/ 1042693 w 1284102"/>
              <a:gd name="connsiteY29" fmla="*/ 279400 h 1010942"/>
              <a:gd name="connsiteX30" fmla="*/ 1023643 w 1284102"/>
              <a:gd name="connsiteY30" fmla="*/ 273050 h 1010942"/>
              <a:gd name="connsiteX31" fmla="*/ 1042693 w 1284102"/>
              <a:gd name="connsiteY31" fmla="*/ 254000 h 1010942"/>
              <a:gd name="connsiteX32" fmla="*/ 1049043 w 1284102"/>
              <a:gd name="connsiteY32" fmla="*/ 171450 h 1010942"/>
              <a:gd name="connsiteX33" fmla="*/ 1023643 w 1284102"/>
              <a:gd name="connsiteY33" fmla="*/ 152400 h 1010942"/>
              <a:gd name="connsiteX34" fmla="*/ 1010943 w 1284102"/>
              <a:gd name="connsiteY34" fmla="*/ 133350 h 1010942"/>
              <a:gd name="connsiteX35" fmla="*/ 991893 w 1284102"/>
              <a:gd name="connsiteY35" fmla="*/ 120650 h 1010942"/>
              <a:gd name="connsiteX36" fmla="*/ 972843 w 1284102"/>
              <a:gd name="connsiteY36" fmla="*/ 101600 h 1010942"/>
              <a:gd name="connsiteX37" fmla="*/ 934743 w 1284102"/>
              <a:gd name="connsiteY37" fmla="*/ 82550 h 1010942"/>
              <a:gd name="connsiteX38" fmla="*/ 845843 w 1284102"/>
              <a:gd name="connsiteY38" fmla="*/ 88900 h 1010942"/>
              <a:gd name="connsiteX39" fmla="*/ 826793 w 1284102"/>
              <a:gd name="connsiteY39" fmla="*/ 107950 h 1010942"/>
              <a:gd name="connsiteX40" fmla="*/ 814093 w 1284102"/>
              <a:gd name="connsiteY40" fmla="*/ 146050 h 1010942"/>
              <a:gd name="connsiteX41" fmla="*/ 820443 w 1284102"/>
              <a:gd name="connsiteY41" fmla="*/ 107950 h 1010942"/>
              <a:gd name="connsiteX42" fmla="*/ 814093 w 1284102"/>
              <a:gd name="connsiteY42" fmla="*/ 50800 h 1010942"/>
              <a:gd name="connsiteX43" fmla="*/ 795043 w 1284102"/>
              <a:gd name="connsiteY43" fmla="*/ 31750 h 1010942"/>
              <a:gd name="connsiteX44" fmla="*/ 737893 w 1284102"/>
              <a:gd name="connsiteY44" fmla="*/ 0 h 1010942"/>
              <a:gd name="connsiteX45" fmla="*/ 661693 w 1284102"/>
              <a:gd name="connsiteY45" fmla="*/ 6350 h 1010942"/>
              <a:gd name="connsiteX46" fmla="*/ 655343 w 1284102"/>
              <a:gd name="connsiteY46" fmla="*/ 25400 h 1010942"/>
              <a:gd name="connsiteX47" fmla="*/ 629943 w 1284102"/>
              <a:gd name="connsiteY47" fmla="*/ 63500 h 1010942"/>
              <a:gd name="connsiteX48" fmla="*/ 623593 w 1284102"/>
              <a:gd name="connsiteY48" fmla="*/ 82550 h 1010942"/>
              <a:gd name="connsiteX49" fmla="*/ 604543 w 1284102"/>
              <a:gd name="connsiteY49" fmla="*/ 95250 h 1010942"/>
              <a:gd name="connsiteX50" fmla="*/ 572793 w 1284102"/>
              <a:gd name="connsiteY50" fmla="*/ 88900 h 1010942"/>
              <a:gd name="connsiteX51" fmla="*/ 541043 w 1284102"/>
              <a:gd name="connsiteY51" fmla="*/ 50800 h 1010942"/>
              <a:gd name="connsiteX52" fmla="*/ 502943 w 1284102"/>
              <a:gd name="connsiteY52" fmla="*/ 19050 h 1010942"/>
              <a:gd name="connsiteX53" fmla="*/ 331493 w 1284102"/>
              <a:gd name="connsiteY53" fmla="*/ 57150 h 1010942"/>
              <a:gd name="connsiteX54" fmla="*/ 312443 w 1284102"/>
              <a:gd name="connsiteY54" fmla="*/ 82550 h 1010942"/>
              <a:gd name="connsiteX55" fmla="*/ 306093 w 1284102"/>
              <a:gd name="connsiteY55" fmla="*/ 107950 h 1010942"/>
              <a:gd name="connsiteX56" fmla="*/ 261643 w 1284102"/>
              <a:gd name="connsiteY56" fmla="*/ 152400 h 1010942"/>
              <a:gd name="connsiteX57" fmla="*/ 229893 w 1284102"/>
              <a:gd name="connsiteY57" fmla="*/ 165100 h 1010942"/>
              <a:gd name="connsiteX58" fmla="*/ 210843 w 1284102"/>
              <a:gd name="connsiteY58" fmla="*/ 184150 h 1010942"/>
              <a:gd name="connsiteX59" fmla="*/ 248943 w 1284102"/>
              <a:gd name="connsiteY59" fmla="*/ 209550 h 1010942"/>
              <a:gd name="connsiteX60" fmla="*/ 312443 w 1284102"/>
              <a:gd name="connsiteY60" fmla="*/ 228600 h 1010942"/>
              <a:gd name="connsiteX61" fmla="*/ 287043 w 1284102"/>
              <a:gd name="connsiteY61" fmla="*/ 247650 h 1010942"/>
              <a:gd name="connsiteX62" fmla="*/ 191793 w 1284102"/>
              <a:gd name="connsiteY62" fmla="*/ 260350 h 1010942"/>
              <a:gd name="connsiteX63" fmla="*/ 147343 w 1284102"/>
              <a:gd name="connsiteY63" fmla="*/ 266700 h 1010942"/>
              <a:gd name="connsiteX64" fmla="*/ 128293 w 1284102"/>
              <a:gd name="connsiteY64" fmla="*/ 273050 h 1010942"/>
              <a:gd name="connsiteX65" fmla="*/ 102893 w 1284102"/>
              <a:gd name="connsiteY65" fmla="*/ 279400 h 1010942"/>
              <a:gd name="connsiteX66" fmla="*/ 90193 w 1284102"/>
              <a:gd name="connsiteY66" fmla="*/ 298450 h 1010942"/>
              <a:gd name="connsiteX67" fmla="*/ 102893 w 1284102"/>
              <a:gd name="connsiteY67" fmla="*/ 323850 h 1010942"/>
              <a:gd name="connsiteX68" fmla="*/ 147343 w 1284102"/>
              <a:gd name="connsiteY68" fmla="*/ 349250 h 1010942"/>
              <a:gd name="connsiteX69" fmla="*/ 172743 w 1284102"/>
              <a:gd name="connsiteY69" fmla="*/ 355600 h 1010942"/>
              <a:gd name="connsiteX70" fmla="*/ 223543 w 1284102"/>
              <a:gd name="connsiteY70" fmla="*/ 381000 h 1010942"/>
              <a:gd name="connsiteX71" fmla="*/ 261643 w 1284102"/>
              <a:gd name="connsiteY71" fmla="*/ 393700 h 1010942"/>
              <a:gd name="connsiteX72" fmla="*/ 236243 w 1284102"/>
              <a:gd name="connsiteY72" fmla="*/ 406400 h 1010942"/>
              <a:gd name="connsiteX73" fmla="*/ 198143 w 1284102"/>
              <a:gd name="connsiteY73" fmla="*/ 419100 h 1010942"/>
              <a:gd name="connsiteX74" fmla="*/ 134643 w 1284102"/>
              <a:gd name="connsiteY74" fmla="*/ 444500 h 1010942"/>
              <a:gd name="connsiteX75" fmla="*/ 128293 w 1284102"/>
              <a:gd name="connsiteY75" fmla="*/ 596900 h 1010942"/>
              <a:gd name="connsiteX76" fmla="*/ 179093 w 1284102"/>
              <a:gd name="connsiteY76" fmla="*/ 615950 h 1010942"/>
              <a:gd name="connsiteX77" fmla="*/ 90193 w 1284102"/>
              <a:gd name="connsiteY77" fmla="*/ 635000 h 1010942"/>
              <a:gd name="connsiteX78" fmla="*/ 33043 w 1284102"/>
              <a:gd name="connsiteY78" fmla="*/ 654050 h 1010942"/>
              <a:gd name="connsiteX79" fmla="*/ 13993 w 1284102"/>
              <a:gd name="connsiteY79" fmla="*/ 666750 h 1010942"/>
              <a:gd name="connsiteX80" fmla="*/ 7643 w 1284102"/>
              <a:gd name="connsiteY80" fmla="*/ 692150 h 1010942"/>
              <a:gd name="connsiteX81" fmla="*/ 33043 w 1284102"/>
              <a:gd name="connsiteY81" fmla="*/ 749300 h 1010942"/>
              <a:gd name="connsiteX82" fmla="*/ 96543 w 1284102"/>
              <a:gd name="connsiteY82" fmla="*/ 768350 h 1010942"/>
              <a:gd name="connsiteX83" fmla="*/ 115593 w 1284102"/>
              <a:gd name="connsiteY83" fmla="*/ 781050 h 1010942"/>
              <a:gd name="connsiteX84" fmla="*/ 96543 w 1284102"/>
              <a:gd name="connsiteY84" fmla="*/ 787400 h 1010942"/>
              <a:gd name="connsiteX85" fmla="*/ 58443 w 1284102"/>
              <a:gd name="connsiteY85" fmla="*/ 793750 h 1010942"/>
              <a:gd name="connsiteX86" fmla="*/ 33043 w 1284102"/>
              <a:gd name="connsiteY86" fmla="*/ 800100 h 1010942"/>
              <a:gd name="connsiteX87" fmla="*/ 13993 w 1284102"/>
              <a:gd name="connsiteY87" fmla="*/ 812800 h 1010942"/>
              <a:gd name="connsiteX88" fmla="*/ 13993 w 1284102"/>
              <a:gd name="connsiteY88" fmla="*/ 920750 h 1010942"/>
              <a:gd name="connsiteX89" fmla="*/ 20343 w 1284102"/>
              <a:gd name="connsiteY89" fmla="*/ 946150 h 1010942"/>
              <a:gd name="connsiteX90" fmla="*/ 39393 w 1284102"/>
              <a:gd name="connsiteY90" fmla="*/ 952500 h 1010942"/>
              <a:gd name="connsiteX91" fmla="*/ 64793 w 1284102"/>
              <a:gd name="connsiteY91" fmla="*/ 958850 h 1010942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96543 w 1284102"/>
              <a:gd name="connsiteY82" fmla="*/ 768350 h 1009211"/>
              <a:gd name="connsiteX83" fmla="*/ 115593 w 1284102"/>
              <a:gd name="connsiteY83" fmla="*/ 781050 h 1009211"/>
              <a:gd name="connsiteX84" fmla="*/ 96543 w 1284102"/>
              <a:gd name="connsiteY84" fmla="*/ 787400 h 1009211"/>
              <a:gd name="connsiteX85" fmla="*/ 58443 w 1284102"/>
              <a:gd name="connsiteY85" fmla="*/ 793750 h 1009211"/>
              <a:gd name="connsiteX86" fmla="*/ 33043 w 1284102"/>
              <a:gd name="connsiteY86" fmla="*/ 800100 h 1009211"/>
              <a:gd name="connsiteX87" fmla="*/ 13993 w 1284102"/>
              <a:gd name="connsiteY87" fmla="*/ 812800 h 1009211"/>
              <a:gd name="connsiteX88" fmla="*/ 13993 w 1284102"/>
              <a:gd name="connsiteY88" fmla="*/ 920750 h 1009211"/>
              <a:gd name="connsiteX89" fmla="*/ 20343 w 1284102"/>
              <a:gd name="connsiteY89" fmla="*/ 946150 h 1009211"/>
              <a:gd name="connsiteX90" fmla="*/ 39393 w 1284102"/>
              <a:gd name="connsiteY90" fmla="*/ 952500 h 1009211"/>
              <a:gd name="connsiteX91" fmla="*/ 64793 w 1284102"/>
              <a:gd name="connsiteY91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115593 w 1284102"/>
              <a:gd name="connsiteY82" fmla="*/ 781050 h 1009211"/>
              <a:gd name="connsiteX83" fmla="*/ 96543 w 1284102"/>
              <a:gd name="connsiteY83" fmla="*/ 787400 h 1009211"/>
              <a:gd name="connsiteX84" fmla="*/ 58443 w 1284102"/>
              <a:gd name="connsiteY84" fmla="*/ 793750 h 1009211"/>
              <a:gd name="connsiteX85" fmla="*/ 33043 w 1284102"/>
              <a:gd name="connsiteY85" fmla="*/ 800100 h 1009211"/>
              <a:gd name="connsiteX86" fmla="*/ 13993 w 1284102"/>
              <a:gd name="connsiteY86" fmla="*/ 812800 h 1009211"/>
              <a:gd name="connsiteX87" fmla="*/ 13993 w 1284102"/>
              <a:gd name="connsiteY87" fmla="*/ 920750 h 1009211"/>
              <a:gd name="connsiteX88" fmla="*/ 20343 w 1284102"/>
              <a:gd name="connsiteY88" fmla="*/ 946150 h 1009211"/>
              <a:gd name="connsiteX89" fmla="*/ 39393 w 1284102"/>
              <a:gd name="connsiteY89" fmla="*/ 952500 h 1009211"/>
              <a:gd name="connsiteX90" fmla="*/ 64793 w 1284102"/>
              <a:gd name="connsiteY90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51311 w 1284102"/>
              <a:gd name="connsiteY73" fmla="*/ 454025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51311 w 1284102"/>
              <a:gd name="connsiteY72" fmla="*/ 454025 h 1009211"/>
              <a:gd name="connsiteX73" fmla="*/ 128293 w 1284102"/>
              <a:gd name="connsiteY73" fmla="*/ 596900 h 1009211"/>
              <a:gd name="connsiteX74" fmla="*/ 179093 w 1284102"/>
              <a:gd name="connsiteY74" fmla="*/ 615950 h 1009211"/>
              <a:gd name="connsiteX75" fmla="*/ 90193 w 1284102"/>
              <a:gd name="connsiteY75" fmla="*/ 635000 h 1009211"/>
              <a:gd name="connsiteX76" fmla="*/ 33043 w 1284102"/>
              <a:gd name="connsiteY76" fmla="*/ 654050 h 1009211"/>
              <a:gd name="connsiteX77" fmla="*/ 13993 w 1284102"/>
              <a:gd name="connsiteY77" fmla="*/ 666750 h 1009211"/>
              <a:gd name="connsiteX78" fmla="*/ 7643 w 1284102"/>
              <a:gd name="connsiteY78" fmla="*/ 692150 h 1009211"/>
              <a:gd name="connsiteX79" fmla="*/ 33043 w 1284102"/>
              <a:gd name="connsiteY79" fmla="*/ 749300 h 1009211"/>
              <a:gd name="connsiteX80" fmla="*/ 115593 w 1284102"/>
              <a:gd name="connsiteY80" fmla="*/ 781050 h 1009211"/>
              <a:gd name="connsiteX81" fmla="*/ 96543 w 1284102"/>
              <a:gd name="connsiteY81" fmla="*/ 787400 h 1009211"/>
              <a:gd name="connsiteX82" fmla="*/ 58443 w 1284102"/>
              <a:gd name="connsiteY82" fmla="*/ 793750 h 1009211"/>
              <a:gd name="connsiteX83" fmla="*/ 33043 w 1284102"/>
              <a:gd name="connsiteY83" fmla="*/ 800100 h 1009211"/>
              <a:gd name="connsiteX84" fmla="*/ 13993 w 1284102"/>
              <a:gd name="connsiteY84" fmla="*/ 812800 h 1009211"/>
              <a:gd name="connsiteX85" fmla="*/ 13993 w 1284102"/>
              <a:gd name="connsiteY85" fmla="*/ 920750 h 1009211"/>
              <a:gd name="connsiteX86" fmla="*/ 20343 w 1284102"/>
              <a:gd name="connsiteY86" fmla="*/ 946150 h 1009211"/>
              <a:gd name="connsiteX87" fmla="*/ 39393 w 1284102"/>
              <a:gd name="connsiteY87" fmla="*/ 952500 h 1009211"/>
              <a:gd name="connsiteX88" fmla="*/ 64793 w 1284102"/>
              <a:gd name="connsiteY88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90193 w 1284102"/>
              <a:gd name="connsiteY64" fmla="*/ 298450 h 1009211"/>
              <a:gd name="connsiteX65" fmla="*/ 102893 w 1284102"/>
              <a:gd name="connsiteY65" fmla="*/ 323850 h 1009211"/>
              <a:gd name="connsiteX66" fmla="*/ 147343 w 1284102"/>
              <a:gd name="connsiteY66" fmla="*/ 349250 h 1009211"/>
              <a:gd name="connsiteX67" fmla="*/ 172743 w 1284102"/>
              <a:gd name="connsiteY67" fmla="*/ 355600 h 1009211"/>
              <a:gd name="connsiteX68" fmla="*/ 223543 w 1284102"/>
              <a:gd name="connsiteY68" fmla="*/ 381000 h 1009211"/>
              <a:gd name="connsiteX69" fmla="*/ 261643 w 1284102"/>
              <a:gd name="connsiteY69" fmla="*/ 393700 h 1009211"/>
              <a:gd name="connsiteX70" fmla="*/ 236243 w 1284102"/>
              <a:gd name="connsiteY70" fmla="*/ 406400 h 1009211"/>
              <a:gd name="connsiteX71" fmla="*/ 151311 w 1284102"/>
              <a:gd name="connsiteY71" fmla="*/ 454025 h 1009211"/>
              <a:gd name="connsiteX72" fmla="*/ 128293 w 1284102"/>
              <a:gd name="connsiteY72" fmla="*/ 596900 h 1009211"/>
              <a:gd name="connsiteX73" fmla="*/ 179093 w 1284102"/>
              <a:gd name="connsiteY73" fmla="*/ 615950 h 1009211"/>
              <a:gd name="connsiteX74" fmla="*/ 90193 w 1284102"/>
              <a:gd name="connsiteY74" fmla="*/ 635000 h 1009211"/>
              <a:gd name="connsiteX75" fmla="*/ 33043 w 1284102"/>
              <a:gd name="connsiteY75" fmla="*/ 654050 h 1009211"/>
              <a:gd name="connsiteX76" fmla="*/ 13993 w 1284102"/>
              <a:gd name="connsiteY76" fmla="*/ 666750 h 1009211"/>
              <a:gd name="connsiteX77" fmla="*/ 7643 w 1284102"/>
              <a:gd name="connsiteY77" fmla="*/ 692150 h 1009211"/>
              <a:gd name="connsiteX78" fmla="*/ 33043 w 1284102"/>
              <a:gd name="connsiteY78" fmla="*/ 749300 h 1009211"/>
              <a:gd name="connsiteX79" fmla="*/ 115593 w 1284102"/>
              <a:gd name="connsiteY79" fmla="*/ 781050 h 1009211"/>
              <a:gd name="connsiteX80" fmla="*/ 96543 w 1284102"/>
              <a:gd name="connsiteY80" fmla="*/ 787400 h 1009211"/>
              <a:gd name="connsiteX81" fmla="*/ 58443 w 1284102"/>
              <a:gd name="connsiteY81" fmla="*/ 793750 h 1009211"/>
              <a:gd name="connsiteX82" fmla="*/ 33043 w 1284102"/>
              <a:gd name="connsiteY82" fmla="*/ 800100 h 1009211"/>
              <a:gd name="connsiteX83" fmla="*/ 13993 w 1284102"/>
              <a:gd name="connsiteY83" fmla="*/ 812800 h 1009211"/>
              <a:gd name="connsiteX84" fmla="*/ 13993 w 1284102"/>
              <a:gd name="connsiteY84" fmla="*/ 920750 h 1009211"/>
              <a:gd name="connsiteX85" fmla="*/ 20343 w 1284102"/>
              <a:gd name="connsiteY85" fmla="*/ 946150 h 1009211"/>
              <a:gd name="connsiteX86" fmla="*/ 39393 w 1284102"/>
              <a:gd name="connsiteY86" fmla="*/ 952500 h 1009211"/>
              <a:gd name="connsiteX87" fmla="*/ 64793 w 1284102"/>
              <a:gd name="connsiteY87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02893 w 1284102"/>
              <a:gd name="connsiteY64" fmla="*/ 323850 h 1009211"/>
              <a:gd name="connsiteX65" fmla="*/ 147343 w 1284102"/>
              <a:gd name="connsiteY65" fmla="*/ 349250 h 1009211"/>
              <a:gd name="connsiteX66" fmla="*/ 172743 w 1284102"/>
              <a:gd name="connsiteY66" fmla="*/ 355600 h 1009211"/>
              <a:gd name="connsiteX67" fmla="*/ 223543 w 1284102"/>
              <a:gd name="connsiteY67" fmla="*/ 381000 h 1009211"/>
              <a:gd name="connsiteX68" fmla="*/ 261643 w 1284102"/>
              <a:gd name="connsiteY68" fmla="*/ 393700 h 1009211"/>
              <a:gd name="connsiteX69" fmla="*/ 236243 w 1284102"/>
              <a:gd name="connsiteY69" fmla="*/ 406400 h 1009211"/>
              <a:gd name="connsiteX70" fmla="*/ 151311 w 1284102"/>
              <a:gd name="connsiteY70" fmla="*/ 454025 h 1009211"/>
              <a:gd name="connsiteX71" fmla="*/ 128293 w 1284102"/>
              <a:gd name="connsiteY71" fmla="*/ 596900 h 1009211"/>
              <a:gd name="connsiteX72" fmla="*/ 179093 w 1284102"/>
              <a:gd name="connsiteY72" fmla="*/ 615950 h 1009211"/>
              <a:gd name="connsiteX73" fmla="*/ 90193 w 1284102"/>
              <a:gd name="connsiteY73" fmla="*/ 635000 h 1009211"/>
              <a:gd name="connsiteX74" fmla="*/ 33043 w 1284102"/>
              <a:gd name="connsiteY74" fmla="*/ 654050 h 1009211"/>
              <a:gd name="connsiteX75" fmla="*/ 13993 w 1284102"/>
              <a:gd name="connsiteY75" fmla="*/ 666750 h 1009211"/>
              <a:gd name="connsiteX76" fmla="*/ 7643 w 1284102"/>
              <a:gd name="connsiteY76" fmla="*/ 692150 h 1009211"/>
              <a:gd name="connsiteX77" fmla="*/ 33043 w 1284102"/>
              <a:gd name="connsiteY77" fmla="*/ 749300 h 1009211"/>
              <a:gd name="connsiteX78" fmla="*/ 115593 w 1284102"/>
              <a:gd name="connsiteY78" fmla="*/ 781050 h 1009211"/>
              <a:gd name="connsiteX79" fmla="*/ 96543 w 1284102"/>
              <a:gd name="connsiteY79" fmla="*/ 787400 h 1009211"/>
              <a:gd name="connsiteX80" fmla="*/ 58443 w 1284102"/>
              <a:gd name="connsiteY80" fmla="*/ 793750 h 1009211"/>
              <a:gd name="connsiteX81" fmla="*/ 33043 w 1284102"/>
              <a:gd name="connsiteY81" fmla="*/ 800100 h 1009211"/>
              <a:gd name="connsiteX82" fmla="*/ 13993 w 1284102"/>
              <a:gd name="connsiteY82" fmla="*/ 812800 h 1009211"/>
              <a:gd name="connsiteX83" fmla="*/ 13993 w 1284102"/>
              <a:gd name="connsiteY83" fmla="*/ 920750 h 1009211"/>
              <a:gd name="connsiteX84" fmla="*/ 20343 w 1284102"/>
              <a:gd name="connsiteY84" fmla="*/ 946150 h 1009211"/>
              <a:gd name="connsiteX85" fmla="*/ 39393 w 1284102"/>
              <a:gd name="connsiteY85" fmla="*/ 952500 h 1009211"/>
              <a:gd name="connsiteX86" fmla="*/ 64793 w 1284102"/>
              <a:gd name="connsiteY86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59249 w 1284102"/>
              <a:gd name="connsiteY62" fmla="*/ 276225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84102" h="1009211">
                <a:moveTo>
                  <a:pt x="64793" y="958850"/>
                </a:moveTo>
                <a:cubicBezTo>
                  <a:pt x="76435" y="967317"/>
                  <a:pt x="69819" y="1003036"/>
                  <a:pt x="109243" y="1003300"/>
                </a:cubicBezTo>
                <a:cubicBezTo>
                  <a:pt x="298826" y="1004570"/>
                  <a:pt x="775847" y="1015941"/>
                  <a:pt x="1201443" y="1003300"/>
                </a:cubicBezTo>
                <a:cubicBezTo>
                  <a:pt x="1210905" y="1003019"/>
                  <a:pt x="1218376" y="994833"/>
                  <a:pt x="1226843" y="990600"/>
                </a:cubicBezTo>
                <a:cubicBezTo>
                  <a:pt x="1231076" y="984250"/>
                  <a:pt x="1234473" y="977254"/>
                  <a:pt x="1239543" y="971550"/>
                </a:cubicBezTo>
                <a:cubicBezTo>
                  <a:pt x="1251475" y="958126"/>
                  <a:pt x="1277643" y="933450"/>
                  <a:pt x="1277643" y="933450"/>
                </a:cubicBezTo>
                <a:cubicBezTo>
                  <a:pt x="1286282" y="907532"/>
                  <a:pt x="1286230" y="919054"/>
                  <a:pt x="1277643" y="889000"/>
                </a:cubicBezTo>
                <a:cubicBezTo>
                  <a:pt x="1275804" y="882564"/>
                  <a:pt x="1276026" y="874683"/>
                  <a:pt x="1271293" y="869950"/>
                </a:cubicBezTo>
                <a:cubicBezTo>
                  <a:pt x="1266560" y="865217"/>
                  <a:pt x="1258395" y="866237"/>
                  <a:pt x="1252243" y="863600"/>
                </a:cubicBezTo>
                <a:cubicBezTo>
                  <a:pt x="1243542" y="859871"/>
                  <a:pt x="1235062" y="855596"/>
                  <a:pt x="1226843" y="850900"/>
                </a:cubicBezTo>
                <a:cubicBezTo>
                  <a:pt x="1220217" y="847114"/>
                  <a:pt x="1214767" y="841300"/>
                  <a:pt x="1207793" y="838200"/>
                </a:cubicBezTo>
                <a:cubicBezTo>
                  <a:pt x="1195560" y="832763"/>
                  <a:pt x="1182393" y="829733"/>
                  <a:pt x="1169693" y="825500"/>
                </a:cubicBezTo>
                <a:lnTo>
                  <a:pt x="1150643" y="819150"/>
                </a:lnTo>
                <a:cubicBezTo>
                  <a:pt x="1169202" y="763473"/>
                  <a:pt x="1137193" y="850033"/>
                  <a:pt x="1182393" y="774700"/>
                </a:cubicBezTo>
                <a:cubicBezTo>
                  <a:pt x="1189281" y="763221"/>
                  <a:pt x="1195093" y="736600"/>
                  <a:pt x="1195093" y="736600"/>
                </a:cubicBezTo>
                <a:cubicBezTo>
                  <a:pt x="1190342" y="693839"/>
                  <a:pt x="1203719" y="681333"/>
                  <a:pt x="1169693" y="666750"/>
                </a:cubicBezTo>
                <a:cubicBezTo>
                  <a:pt x="1161671" y="663312"/>
                  <a:pt x="1152760" y="662517"/>
                  <a:pt x="1144293" y="660400"/>
                </a:cubicBezTo>
                <a:cubicBezTo>
                  <a:pt x="1137943" y="656167"/>
                  <a:pt x="1132069" y="651113"/>
                  <a:pt x="1125243" y="647700"/>
                </a:cubicBezTo>
                <a:cubicBezTo>
                  <a:pt x="1119256" y="644707"/>
                  <a:pt x="1106193" y="648043"/>
                  <a:pt x="1106193" y="641350"/>
                </a:cubicBezTo>
                <a:cubicBezTo>
                  <a:pt x="1106193" y="632370"/>
                  <a:pt x="1120023" y="629608"/>
                  <a:pt x="1125243" y="622300"/>
                </a:cubicBezTo>
                <a:cubicBezTo>
                  <a:pt x="1167033" y="563794"/>
                  <a:pt x="1107462" y="627381"/>
                  <a:pt x="1156993" y="577850"/>
                </a:cubicBezTo>
                <a:cubicBezTo>
                  <a:pt x="1159110" y="571500"/>
                  <a:pt x="1161504" y="565236"/>
                  <a:pt x="1163343" y="558800"/>
                </a:cubicBezTo>
                <a:cubicBezTo>
                  <a:pt x="1165741" y="550409"/>
                  <a:pt x="1166255" y="541422"/>
                  <a:pt x="1169693" y="533400"/>
                </a:cubicBezTo>
                <a:cubicBezTo>
                  <a:pt x="1172699" y="526385"/>
                  <a:pt x="1178160" y="520700"/>
                  <a:pt x="1182393" y="514350"/>
                </a:cubicBezTo>
                <a:cubicBezTo>
                  <a:pt x="1176978" y="443952"/>
                  <a:pt x="1195029" y="444447"/>
                  <a:pt x="1156993" y="412750"/>
                </a:cubicBezTo>
                <a:cubicBezTo>
                  <a:pt x="1151130" y="407864"/>
                  <a:pt x="1144293" y="404283"/>
                  <a:pt x="1137943" y="400050"/>
                </a:cubicBezTo>
                <a:cubicBezTo>
                  <a:pt x="1110595" y="290657"/>
                  <a:pt x="1140521" y="386155"/>
                  <a:pt x="1112543" y="330200"/>
                </a:cubicBezTo>
                <a:cubicBezTo>
                  <a:pt x="1109550" y="324213"/>
                  <a:pt x="1110374" y="316377"/>
                  <a:pt x="1106193" y="311150"/>
                </a:cubicBezTo>
                <a:cubicBezTo>
                  <a:pt x="1095230" y="297446"/>
                  <a:pt x="1076995" y="295913"/>
                  <a:pt x="1061743" y="292100"/>
                </a:cubicBezTo>
                <a:cubicBezTo>
                  <a:pt x="1055393" y="287867"/>
                  <a:pt x="1049519" y="282813"/>
                  <a:pt x="1042693" y="279400"/>
                </a:cubicBezTo>
                <a:cubicBezTo>
                  <a:pt x="1036706" y="276407"/>
                  <a:pt x="1023643" y="279743"/>
                  <a:pt x="1023643" y="273050"/>
                </a:cubicBezTo>
                <a:lnTo>
                  <a:pt x="1042693" y="254000"/>
                </a:lnTo>
                <a:cubicBezTo>
                  <a:pt x="1052753" y="223820"/>
                  <a:pt x="1065529" y="204423"/>
                  <a:pt x="1049043" y="171450"/>
                </a:cubicBezTo>
                <a:cubicBezTo>
                  <a:pt x="1044310" y="161984"/>
                  <a:pt x="1031127" y="159884"/>
                  <a:pt x="1023643" y="152400"/>
                </a:cubicBezTo>
                <a:cubicBezTo>
                  <a:pt x="1018247" y="147004"/>
                  <a:pt x="1016339" y="138746"/>
                  <a:pt x="1010943" y="133350"/>
                </a:cubicBezTo>
                <a:cubicBezTo>
                  <a:pt x="1005547" y="127954"/>
                  <a:pt x="997756" y="125536"/>
                  <a:pt x="991893" y="120650"/>
                </a:cubicBezTo>
                <a:cubicBezTo>
                  <a:pt x="984994" y="114901"/>
                  <a:pt x="979742" y="107349"/>
                  <a:pt x="972843" y="101600"/>
                </a:cubicBezTo>
                <a:cubicBezTo>
                  <a:pt x="956430" y="87923"/>
                  <a:pt x="953836" y="88914"/>
                  <a:pt x="934743" y="82550"/>
                </a:cubicBezTo>
                <a:cubicBezTo>
                  <a:pt x="905110" y="84667"/>
                  <a:pt x="874762" y="82096"/>
                  <a:pt x="845843" y="88900"/>
                </a:cubicBezTo>
                <a:cubicBezTo>
                  <a:pt x="837101" y="90957"/>
                  <a:pt x="831154" y="100100"/>
                  <a:pt x="826793" y="107950"/>
                </a:cubicBezTo>
                <a:cubicBezTo>
                  <a:pt x="820292" y="119652"/>
                  <a:pt x="827480" y="146050"/>
                  <a:pt x="814093" y="146050"/>
                </a:cubicBezTo>
                <a:cubicBezTo>
                  <a:pt x="801218" y="146050"/>
                  <a:pt x="818326" y="120650"/>
                  <a:pt x="820443" y="107950"/>
                </a:cubicBezTo>
                <a:cubicBezTo>
                  <a:pt x="818326" y="88900"/>
                  <a:pt x="820154" y="68984"/>
                  <a:pt x="814093" y="50800"/>
                </a:cubicBezTo>
                <a:cubicBezTo>
                  <a:pt x="811253" y="42281"/>
                  <a:pt x="802132" y="37263"/>
                  <a:pt x="795043" y="31750"/>
                </a:cubicBezTo>
                <a:cubicBezTo>
                  <a:pt x="762291" y="6276"/>
                  <a:pt x="766636" y="9581"/>
                  <a:pt x="737893" y="0"/>
                </a:cubicBezTo>
                <a:cubicBezTo>
                  <a:pt x="712493" y="2117"/>
                  <a:pt x="686054" y="-1146"/>
                  <a:pt x="661693" y="6350"/>
                </a:cubicBezTo>
                <a:cubicBezTo>
                  <a:pt x="655296" y="8318"/>
                  <a:pt x="658594" y="19549"/>
                  <a:pt x="655343" y="25400"/>
                </a:cubicBezTo>
                <a:cubicBezTo>
                  <a:pt x="647930" y="38743"/>
                  <a:pt x="634770" y="49020"/>
                  <a:pt x="629943" y="63500"/>
                </a:cubicBezTo>
                <a:cubicBezTo>
                  <a:pt x="627826" y="69850"/>
                  <a:pt x="627774" y="77323"/>
                  <a:pt x="623593" y="82550"/>
                </a:cubicBezTo>
                <a:cubicBezTo>
                  <a:pt x="618825" y="88509"/>
                  <a:pt x="610893" y="91017"/>
                  <a:pt x="604543" y="95250"/>
                </a:cubicBezTo>
                <a:cubicBezTo>
                  <a:pt x="593960" y="93133"/>
                  <a:pt x="582446" y="93727"/>
                  <a:pt x="572793" y="88900"/>
                </a:cubicBezTo>
                <a:cubicBezTo>
                  <a:pt x="556892" y="80949"/>
                  <a:pt x="551462" y="63303"/>
                  <a:pt x="541043" y="50800"/>
                </a:cubicBezTo>
                <a:cubicBezTo>
                  <a:pt x="525764" y="32465"/>
                  <a:pt x="521674" y="31537"/>
                  <a:pt x="502943" y="19050"/>
                </a:cubicBezTo>
                <a:cubicBezTo>
                  <a:pt x="371628" y="25019"/>
                  <a:pt x="388712" y="-7221"/>
                  <a:pt x="331493" y="57150"/>
                </a:cubicBezTo>
                <a:cubicBezTo>
                  <a:pt x="324462" y="65060"/>
                  <a:pt x="318793" y="74083"/>
                  <a:pt x="312443" y="82550"/>
                </a:cubicBezTo>
                <a:cubicBezTo>
                  <a:pt x="310326" y="91017"/>
                  <a:pt x="309996" y="100144"/>
                  <a:pt x="306093" y="107950"/>
                </a:cubicBezTo>
                <a:cubicBezTo>
                  <a:pt x="283977" y="152181"/>
                  <a:pt x="292105" y="140977"/>
                  <a:pt x="261643" y="152400"/>
                </a:cubicBezTo>
                <a:cubicBezTo>
                  <a:pt x="250970" y="156402"/>
                  <a:pt x="240476" y="160867"/>
                  <a:pt x="229893" y="165100"/>
                </a:cubicBezTo>
                <a:cubicBezTo>
                  <a:pt x="223543" y="171450"/>
                  <a:pt x="211637" y="176345"/>
                  <a:pt x="210843" y="184150"/>
                </a:cubicBezTo>
                <a:cubicBezTo>
                  <a:pt x="210049" y="191955"/>
                  <a:pt x="215738" y="203729"/>
                  <a:pt x="225131" y="211931"/>
                </a:cubicBezTo>
                <a:cubicBezTo>
                  <a:pt x="234524" y="220133"/>
                  <a:pt x="228812" y="223765"/>
                  <a:pt x="267199" y="233362"/>
                </a:cubicBezTo>
                <a:cubicBezTo>
                  <a:pt x="257674" y="241829"/>
                  <a:pt x="209785" y="253206"/>
                  <a:pt x="191793" y="260350"/>
                </a:cubicBezTo>
                <a:cubicBezTo>
                  <a:pt x="173801" y="267494"/>
                  <a:pt x="174066" y="274108"/>
                  <a:pt x="159249" y="276225"/>
                </a:cubicBezTo>
                <a:cubicBezTo>
                  <a:pt x="142316" y="282575"/>
                  <a:pt x="123794" y="298450"/>
                  <a:pt x="116386" y="307975"/>
                </a:cubicBezTo>
                <a:cubicBezTo>
                  <a:pt x="116386" y="321733"/>
                  <a:pt x="137950" y="341313"/>
                  <a:pt x="147343" y="349250"/>
                </a:cubicBezTo>
                <a:cubicBezTo>
                  <a:pt x="156736" y="357187"/>
                  <a:pt x="164687" y="352243"/>
                  <a:pt x="172743" y="355600"/>
                </a:cubicBezTo>
                <a:cubicBezTo>
                  <a:pt x="190219" y="362882"/>
                  <a:pt x="205582" y="375013"/>
                  <a:pt x="223543" y="381000"/>
                </a:cubicBezTo>
                <a:lnTo>
                  <a:pt x="261643" y="393700"/>
                </a:lnTo>
                <a:cubicBezTo>
                  <a:pt x="253176" y="397933"/>
                  <a:pt x="254632" y="396346"/>
                  <a:pt x="236243" y="406400"/>
                </a:cubicBezTo>
                <a:cubicBezTo>
                  <a:pt x="217854" y="416454"/>
                  <a:pt x="169303" y="422275"/>
                  <a:pt x="151311" y="454025"/>
                </a:cubicBezTo>
                <a:cubicBezTo>
                  <a:pt x="133319" y="485775"/>
                  <a:pt x="123663" y="569912"/>
                  <a:pt x="128293" y="596900"/>
                </a:cubicBezTo>
                <a:cubicBezTo>
                  <a:pt x="132923" y="623888"/>
                  <a:pt x="175096" y="615151"/>
                  <a:pt x="179093" y="615950"/>
                </a:cubicBezTo>
                <a:cubicBezTo>
                  <a:pt x="122477" y="638597"/>
                  <a:pt x="170561" y="622636"/>
                  <a:pt x="90193" y="635000"/>
                </a:cubicBezTo>
                <a:cubicBezTo>
                  <a:pt x="72677" y="637695"/>
                  <a:pt x="48156" y="646494"/>
                  <a:pt x="33043" y="654050"/>
                </a:cubicBezTo>
                <a:cubicBezTo>
                  <a:pt x="26217" y="657463"/>
                  <a:pt x="20343" y="662517"/>
                  <a:pt x="13993" y="666750"/>
                </a:cubicBezTo>
                <a:cubicBezTo>
                  <a:pt x="11876" y="675217"/>
                  <a:pt x="6775" y="683466"/>
                  <a:pt x="7643" y="692150"/>
                </a:cubicBezTo>
                <a:cubicBezTo>
                  <a:pt x="8177" y="697488"/>
                  <a:pt x="15051" y="734483"/>
                  <a:pt x="33043" y="749300"/>
                </a:cubicBezTo>
                <a:cubicBezTo>
                  <a:pt x="51035" y="764117"/>
                  <a:pt x="105010" y="774700"/>
                  <a:pt x="115593" y="781050"/>
                </a:cubicBezTo>
                <a:cubicBezTo>
                  <a:pt x="126176" y="787400"/>
                  <a:pt x="103077" y="785948"/>
                  <a:pt x="96543" y="787400"/>
                </a:cubicBezTo>
                <a:cubicBezTo>
                  <a:pt x="83974" y="790193"/>
                  <a:pt x="71068" y="791225"/>
                  <a:pt x="58443" y="793750"/>
                </a:cubicBezTo>
                <a:cubicBezTo>
                  <a:pt x="49885" y="795462"/>
                  <a:pt x="41510" y="797983"/>
                  <a:pt x="33043" y="800100"/>
                </a:cubicBezTo>
                <a:cubicBezTo>
                  <a:pt x="26693" y="804333"/>
                  <a:pt x="18879" y="806937"/>
                  <a:pt x="13993" y="812800"/>
                </a:cubicBezTo>
                <a:cubicBezTo>
                  <a:pt x="-13504" y="845797"/>
                  <a:pt x="6756" y="879738"/>
                  <a:pt x="13993" y="920750"/>
                </a:cubicBezTo>
                <a:cubicBezTo>
                  <a:pt x="15510" y="929344"/>
                  <a:pt x="14891" y="939335"/>
                  <a:pt x="20343" y="946150"/>
                </a:cubicBezTo>
                <a:cubicBezTo>
                  <a:pt x="24524" y="951377"/>
                  <a:pt x="32957" y="950661"/>
                  <a:pt x="39393" y="952500"/>
                </a:cubicBezTo>
                <a:cubicBezTo>
                  <a:pt x="47784" y="954898"/>
                  <a:pt x="56326" y="956733"/>
                  <a:pt x="64793" y="95885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55125" y="720466"/>
            <a:ext cx="137557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600" b="1" dirty="0">
                <a:solidFill>
                  <a:srgbClr val="0070C0"/>
                </a:solidFill>
                <a:latin typeface="Arial"/>
              </a:rPr>
              <a:t>Passive</a:t>
            </a:r>
            <a:r>
              <a:rPr lang="en-GB" sz="160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sz="1600" b="1" dirty="0">
                <a:solidFill>
                  <a:srgbClr val="0070C0"/>
                </a:solidFill>
                <a:latin typeface="Arial"/>
              </a:rPr>
              <a:t>sub-mm</a:t>
            </a:r>
          </a:p>
        </p:txBody>
      </p:sp>
      <p:sp>
        <p:nvSpPr>
          <p:cNvPr id="19" name="Hexagon 18"/>
          <p:cNvSpPr/>
          <p:nvPr/>
        </p:nvSpPr>
        <p:spPr>
          <a:xfrm rot="4039142">
            <a:off x="7520696" y="2888703"/>
            <a:ext cx="185847" cy="261189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0" name="Hexagon 19"/>
          <p:cNvSpPr/>
          <p:nvPr/>
        </p:nvSpPr>
        <p:spPr>
          <a:xfrm rot="4039142">
            <a:off x="7778479" y="3112636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1" name="Hexagon 20"/>
          <p:cNvSpPr/>
          <p:nvPr/>
        </p:nvSpPr>
        <p:spPr>
          <a:xfrm rot="4039142">
            <a:off x="8081863" y="3025610"/>
            <a:ext cx="149788" cy="189597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2" name="Hexagon 21"/>
          <p:cNvSpPr/>
          <p:nvPr/>
        </p:nvSpPr>
        <p:spPr>
          <a:xfrm rot="4039142">
            <a:off x="8365350" y="3078456"/>
            <a:ext cx="123716" cy="152433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3" name="Hexagon 22"/>
          <p:cNvSpPr/>
          <p:nvPr/>
        </p:nvSpPr>
        <p:spPr>
          <a:xfrm rot="4039142">
            <a:off x="8595149" y="2987099"/>
            <a:ext cx="149788" cy="189597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4" name="Hexagon 23"/>
          <p:cNvSpPr/>
          <p:nvPr/>
        </p:nvSpPr>
        <p:spPr>
          <a:xfrm rot="4039142">
            <a:off x="7898976" y="3002908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5" name="Hexagon 24"/>
          <p:cNvSpPr/>
          <p:nvPr/>
        </p:nvSpPr>
        <p:spPr>
          <a:xfrm rot="4039142">
            <a:off x="7567159" y="3112637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6" name="Hexagon 25"/>
          <p:cNvSpPr/>
          <p:nvPr/>
        </p:nvSpPr>
        <p:spPr>
          <a:xfrm rot="4039142">
            <a:off x="8522124" y="3170991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7" name="Hexagon 26"/>
          <p:cNvSpPr/>
          <p:nvPr/>
        </p:nvSpPr>
        <p:spPr>
          <a:xfrm rot="4039142">
            <a:off x="9788263" y="2946858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8" name="Hexagon 27"/>
          <p:cNvSpPr/>
          <p:nvPr/>
        </p:nvSpPr>
        <p:spPr>
          <a:xfrm rot="4039142">
            <a:off x="9610914" y="2946858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9" name="Hexagon 28"/>
          <p:cNvSpPr/>
          <p:nvPr/>
        </p:nvSpPr>
        <p:spPr>
          <a:xfrm rot="4039142">
            <a:off x="9387971" y="3011017"/>
            <a:ext cx="149788" cy="189597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9997796" y="4447950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10177502" y="4503196"/>
            <a:ext cx="54692" cy="5469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3" name="Oval 32"/>
          <p:cNvSpPr/>
          <p:nvPr/>
        </p:nvSpPr>
        <p:spPr>
          <a:xfrm flipH="1" flipV="1">
            <a:off x="10302518" y="4535593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0239229" y="4401625"/>
            <a:ext cx="82528" cy="82528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10454877" y="4401625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351487" y="4447950"/>
            <a:ext cx="64012" cy="6401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10501361" y="4535592"/>
            <a:ext cx="64012" cy="6401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10399630" y="4535593"/>
            <a:ext cx="59655" cy="59655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10601429" y="4461335"/>
            <a:ext cx="50786" cy="5078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0" name="Oval 39"/>
          <p:cNvSpPr/>
          <p:nvPr/>
        </p:nvSpPr>
        <p:spPr>
          <a:xfrm flipV="1">
            <a:off x="10595081" y="4516547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10147348" y="4423843"/>
            <a:ext cx="60308" cy="60308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2" name="Hexagon 41"/>
          <p:cNvSpPr/>
          <p:nvPr/>
        </p:nvSpPr>
        <p:spPr>
          <a:xfrm rot="4039142">
            <a:off x="7993950" y="3248732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3" name="Hexagon 42"/>
          <p:cNvSpPr/>
          <p:nvPr/>
        </p:nvSpPr>
        <p:spPr>
          <a:xfrm rot="4039142">
            <a:off x="8226644" y="3261618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4" name="Hexagon 43"/>
          <p:cNvSpPr/>
          <p:nvPr/>
        </p:nvSpPr>
        <p:spPr>
          <a:xfrm rot="4039142">
            <a:off x="9983669" y="2955087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4803577" y="3109888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4652455" y="3388954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5055211" y="4380693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5055210" y="4118817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9" name="6-Point Star 48"/>
          <p:cNvSpPr/>
          <p:nvPr/>
        </p:nvSpPr>
        <p:spPr>
          <a:xfrm>
            <a:off x="5033028" y="3304337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4" name="6-Point Star 53"/>
          <p:cNvSpPr/>
          <p:nvPr/>
        </p:nvSpPr>
        <p:spPr>
          <a:xfrm>
            <a:off x="4804814" y="4235301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5" name="6-Point Star 54"/>
          <p:cNvSpPr/>
          <p:nvPr/>
        </p:nvSpPr>
        <p:spPr>
          <a:xfrm>
            <a:off x="5615794" y="3831282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6" name="6-Point Star 55"/>
          <p:cNvSpPr/>
          <p:nvPr/>
        </p:nvSpPr>
        <p:spPr>
          <a:xfrm>
            <a:off x="4503527" y="3142849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7" name="6-Point Star 56"/>
          <p:cNvSpPr/>
          <p:nvPr/>
        </p:nvSpPr>
        <p:spPr>
          <a:xfrm>
            <a:off x="5198979" y="3919821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8" name="6-Point Star 57"/>
          <p:cNvSpPr/>
          <p:nvPr/>
        </p:nvSpPr>
        <p:spPr>
          <a:xfrm>
            <a:off x="5815004" y="4278055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9" name="6-Point Star 58"/>
          <p:cNvSpPr/>
          <p:nvPr/>
        </p:nvSpPr>
        <p:spPr>
          <a:xfrm>
            <a:off x="4804817" y="4073115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0" name="6-Point Star 59"/>
          <p:cNvSpPr/>
          <p:nvPr/>
        </p:nvSpPr>
        <p:spPr>
          <a:xfrm>
            <a:off x="5322379" y="4040897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1" name="6-Point Star 60"/>
          <p:cNvSpPr/>
          <p:nvPr/>
        </p:nvSpPr>
        <p:spPr>
          <a:xfrm>
            <a:off x="4671797" y="3944001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2" name="6-Point Star 61"/>
          <p:cNvSpPr/>
          <p:nvPr/>
        </p:nvSpPr>
        <p:spPr>
          <a:xfrm>
            <a:off x="5223483" y="4396898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3" name="6-Point Star 62"/>
          <p:cNvSpPr/>
          <p:nvPr/>
        </p:nvSpPr>
        <p:spPr>
          <a:xfrm>
            <a:off x="7079910" y="3361732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4" name="6-Point Star 63"/>
          <p:cNvSpPr/>
          <p:nvPr/>
        </p:nvSpPr>
        <p:spPr>
          <a:xfrm>
            <a:off x="5240899" y="4185879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5" name="6-Point Star 64"/>
          <p:cNvSpPr/>
          <p:nvPr/>
        </p:nvSpPr>
        <p:spPr>
          <a:xfrm>
            <a:off x="4854628" y="3878540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6" name="6-Point Star 65"/>
          <p:cNvSpPr/>
          <p:nvPr/>
        </p:nvSpPr>
        <p:spPr>
          <a:xfrm>
            <a:off x="5447721" y="3644612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7" name="6-Point Star 66"/>
          <p:cNvSpPr/>
          <p:nvPr/>
        </p:nvSpPr>
        <p:spPr>
          <a:xfrm>
            <a:off x="5295885" y="3124564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8" name="6-Point Star 67"/>
          <p:cNvSpPr/>
          <p:nvPr/>
        </p:nvSpPr>
        <p:spPr>
          <a:xfrm>
            <a:off x="4561299" y="3546336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9" name="6-Point Star 68"/>
          <p:cNvSpPr/>
          <p:nvPr/>
        </p:nvSpPr>
        <p:spPr>
          <a:xfrm>
            <a:off x="5425340" y="4214808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5370554" y="3530854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1" name="Oval 70"/>
          <p:cNvSpPr/>
          <p:nvPr/>
        </p:nvSpPr>
        <p:spPr>
          <a:xfrm>
            <a:off x="5235532" y="3805351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5502333" y="4587696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4864861" y="4581300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5260057" y="4570978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4671796" y="3809326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4986058" y="3656832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4555380" y="4253726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grpSp>
        <p:nvGrpSpPr>
          <p:cNvPr id="248" name="Group 247"/>
          <p:cNvGrpSpPr/>
          <p:nvPr/>
        </p:nvGrpSpPr>
        <p:grpSpPr>
          <a:xfrm>
            <a:off x="7432341" y="3805355"/>
            <a:ext cx="1802357" cy="1849471"/>
            <a:chOff x="7404735" y="3356138"/>
            <a:chExt cx="1802827" cy="1034281"/>
          </a:xfrm>
        </p:grpSpPr>
        <p:sp>
          <p:nvSpPr>
            <p:cNvPr id="79" name="Lightning Bolt 78"/>
            <p:cNvSpPr/>
            <p:nvPr/>
          </p:nvSpPr>
          <p:spPr>
            <a:xfrm>
              <a:off x="7404735" y="3356138"/>
              <a:ext cx="608225" cy="752736"/>
            </a:xfrm>
            <a:prstGeom prst="lightningBol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48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702455" y="4201089"/>
              <a:ext cx="1505107" cy="189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457200">
                <a:defRPr/>
              </a:pPr>
              <a:r>
                <a:rPr lang="en-GB" sz="1600" b="1">
                  <a:solidFill>
                    <a:srgbClr val="0070C0"/>
                  </a:solidFill>
                  <a:latin typeface="Arial"/>
                </a:rPr>
                <a:t>Lightning</a:t>
              </a:r>
            </a:p>
          </p:txBody>
        </p:sp>
      </p:grpSp>
      <p:sp>
        <p:nvSpPr>
          <p:cNvPr id="82" name="Oval 81"/>
          <p:cNvSpPr/>
          <p:nvPr/>
        </p:nvSpPr>
        <p:spPr>
          <a:xfrm>
            <a:off x="6925978" y="3701496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5996057" y="4345442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5714511" y="5013986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6156612" y="4963700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6" name="6-Point Star 85"/>
          <p:cNvSpPr/>
          <p:nvPr/>
        </p:nvSpPr>
        <p:spPr>
          <a:xfrm>
            <a:off x="4571763" y="4563480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7" name="6-Point Star 86"/>
          <p:cNvSpPr/>
          <p:nvPr/>
        </p:nvSpPr>
        <p:spPr>
          <a:xfrm>
            <a:off x="5043496" y="4726802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8" name="6-Point Star 87"/>
          <p:cNvSpPr/>
          <p:nvPr/>
        </p:nvSpPr>
        <p:spPr>
          <a:xfrm>
            <a:off x="6717197" y="4676165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9" name="6-Point Star 88"/>
          <p:cNvSpPr/>
          <p:nvPr/>
        </p:nvSpPr>
        <p:spPr>
          <a:xfrm>
            <a:off x="6900035" y="4581298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0" name="6-Point Star 89"/>
          <p:cNvSpPr/>
          <p:nvPr/>
        </p:nvSpPr>
        <p:spPr>
          <a:xfrm>
            <a:off x="6300381" y="4764704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1" name="6-Point Star 90"/>
          <p:cNvSpPr/>
          <p:nvPr/>
        </p:nvSpPr>
        <p:spPr>
          <a:xfrm>
            <a:off x="6916406" y="5122938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2" name="6-Point Star 91"/>
          <p:cNvSpPr/>
          <p:nvPr/>
        </p:nvSpPr>
        <p:spPr>
          <a:xfrm>
            <a:off x="5906219" y="4917998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3" name="6-Point Star 92"/>
          <p:cNvSpPr/>
          <p:nvPr/>
        </p:nvSpPr>
        <p:spPr>
          <a:xfrm>
            <a:off x="6423781" y="4885780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4" name="6-Point Star 93"/>
          <p:cNvSpPr/>
          <p:nvPr/>
        </p:nvSpPr>
        <p:spPr>
          <a:xfrm>
            <a:off x="5773199" y="4788884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5" name="6-Point Star 94"/>
          <p:cNvSpPr/>
          <p:nvPr/>
        </p:nvSpPr>
        <p:spPr>
          <a:xfrm>
            <a:off x="5455800" y="4811347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6" name="6-Point Star 95"/>
          <p:cNvSpPr/>
          <p:nvPr/>
        </p:nvSpPr>
        <p:spPr>
          <a:xfrm>
            <a:off x="6743873" y="4875783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7" name="6-Point Star 96"/>
          <p:cNvSpPr/>
          <p:nvPr/>
        </p:nvSpPr>
        <p:spPr>
          <a:xfrm>
            <a:off x="6342301" y="5030762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8" name="6-Point Star 97"/>
          <p:cNvSpPr/>
          <p:nvPr/>
        </p:nvSpPr>
        <p:spPr>
          <a:xfrm>
            <a:off x="5956030" y="4723423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9" name="6-Point Star 98"/>
          <p:cNvSpPr/>
          <p:nvPr/>
        </p:nvSpPr>
        <p:spPr>
          <a:xfrm>
            <a:off x="6549123" y="4489495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0" name="6-Point Star 99"/>
          <p:cNvSpPr/>
          <p:nvPr/>
        </p:nvSpPr>
        <p:spPr>
          <a:xfrm>
            <a:off x="6461068" y="4086380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1" name="6-Point Star 100"/>
          <p:cNvSpPr/>
          <p:nvPr/>
        </p:nvSpPr>
        <p:spPr>
          <a:xfrm>
            <a:off x="5662701" y="4391218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2" name="6-Point Star 101"/>
          <p:cNvSpPr/>
          <p:nvPr/>
        </p:nvSpPr>
        <p:spPr>
          <a:xfrm>
            <a:off x="6526742" y="5059691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6471956" y="4375737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6336934" y="4650233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6954631" y="4955666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6991927" y="4140967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7" name="Oval 106"/>
          <p:cNvSpPr/>
          <p:nvPr/>
        </p:nvSpPr>
        <p:spPr>
          <a:xfrm>
            <a:off x="6723634" y="3976741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4748329" y="4875785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9" name="Oval 108"/>
          <p:cNvSpPr/>
          <p:nvPr/>
        </p:nvSpPr>
        <p:spPr>
          <a:xfrm>
            <a:off x="5773199" y="4654208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6087460" y="4501715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6731754" y="4204366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0" name="6-Point Star 119"/>
          <p:cNvSpPr/>
          <p:nvPr/>
        </p:nvSpPr>
        <p:spPr>
          <a:xfrm>
            <a:off x="7027483" y="4881138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1" name="6-Point Star 120"/>
          <p:cNvSpPr/>
          <p:nvPr/>
        </p:nvSpPr>
        <p:spPr>
          <a:xfrm>
            <a:off x="7138505" y="4345316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8584205" y="1641089"/>
            <a:ext cx="107316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ice water </a:t>
            </a:r>
          </a:p>
        </p:txBody>
      </p:sp>
      <p:cxnSp>
        <p:nvCxnSpPr>
          <p:cNvPr id="130" name="Straight Connector 129"/>
          <p:cNvCxnSpPr/>
          <p:nvPr/>
        </p:nvCxnSpPr>
        <p:spPr>
          <a:xfrm flipH="1">
            <a:off x="4459700" y="566641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>
            <a:off x="4516380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>
            <a:off x="4571764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H="1">
            <a:off x="4619604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H="1">
            <a:off x="4685035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flipH="1">
            <a:off x="4741042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>
            <a:off x="4805761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flipH="1">
            <a:off x="4411859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H="1">
            <a:off x="4307359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H="1">
            <a:off x="6291122" y="566641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H="1">
            <a:off x="6347802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/>
          <p:nvPr/>
        </p:nvCxnSpPr>
        <p:spPr>
          <a:xfrm flipH="1">
            <a:off x="6403186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H="1">
            <a:off x="6451026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H="1">
            <a:off x="6516457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 flipH="1">
            <a:off x="6572464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flipH="1">
            <a:off x="6637183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H="1">
            <a:off x="6243281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 flipH="1">
            <a:off x="6138781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H="1">
            <a:off x="6854575" y="5663905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flipH="1">
            <a:off x="6911255" y="566140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flipH="1">
            <a:off x="6966640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H="1">
            <a:off x="7014479" y="567453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H="1">
            <a:off x="7079910" y="567453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flipH="1">
            <a:off x="6750074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 flipH="1">
            <a:off x="7138505" y="567453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H="1">
            <a:off x="6806734" y="566140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 flipH="1">
            <a:off x="6702234" y="566140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6-Point Star 156"/>
          <p:cNvSpPr/>
          <p:nvPr/>
        </p:nvSpPr>
        <p:spPr>
          <a:xfrm>
            <a:off x="4308268" y="3884119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2433960" y="5661400"/>
            <a:ext cx="113779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Sub-FOV heterogeneity &amp; structure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2581829" y="2976241"/>
            <a:ext cx="88408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Vertically resolved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1361722" y="1084479"/>
            <a:ext cx="118983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6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sz="1600" b="1" dirty="0">
                <a:solidFill>
                  <a:srgbClr val="FFC000"/>
                </a:solidFill>
                <a:latin typeface="Arial"/>
              </a:rPr>
              <a:t>Solar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559562" y="3697960"/>
            <a:ext cx="86045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particle size and number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1361721" y="5661400"/>
            <a:ext cx="92499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cover</a:t>
            </a:r>
          </a:p>
        </p:txBody>
      </p:sp>
      <p:sp>
        <p:nvSpPr>
          <p:cNvPr id="175" name="Oval 174"/>
          <p:cNvSpPr/>
          <p:nvPr/>
        </p:nvSpPr>
        <p:spPr>
          <a:xfrm>
            <a:off x="1169799" y="4909378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6" name="Oval 175"/>
          <p:cNvSpPr/>
          <p:nvPr/>
        </p:nvSpPr>
        <p:spPr>
          <a:xfrm>
            <a:off x="1349504" y="4964624"/>
            <a:ext cx="54692" cy="5469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7" name="Oval 176"/>
          <p:cNvSpPr/>
          <p:nvPr/>
        </p:nvSpPr>
        <p:spPr>
          <a:xfrm flipH="1" flipV="1">
            <a:off x="1474520" y="4997021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8" name="Oval 177"/>
          <p:cNvSpPr/>
          <p:nvPr/>
        </p:nvSpPr>
        <p:spPr>
          <a:xfrm>
            <a:off x="1411231" y="4863053"/>
            <a:ext cx="82528" cy="82528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9" name="Oval 178"/>
          <p:cNvSpPr/>
          <p:nvPr/>
        </p:nvSpPr>
        <p:spPr>
          <a:xfrm>
            <a:off x="1626880" y="4863053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0" name="Oval 179"/>
          <p:cNvSpPr/>
          <p:nvPr/>
        </p:nvSpPr>
        <p:spPr>
          <a:xfrm>
            <a:off x="1523490" y="4909378"/>
            <a:ext cx="64012" cy="6401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1" name="Oval 180"/>
          <p:cNvSpPr/>
          <p:nvPr/>
        </p:nvSpPr>
        <p:spPr>
          <a:xfrm>
            <a:off x="1673364" y="4997020"/>
            <a:ext cx="64012" cy="6401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2" name="Oval 181"/>
          <p:cNvSpPr/>
          <p:nvPr/>
        </p:nvSpPr>
        <p:spPr>
          <a:xfrm>
            <a:off x="1571632" y="4997021"/>
            <a:ext cx="59655" cy="59655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3" name="Oval 182"/>
          <p:cNvSpPr/>
          <p:nvPr/>
        </p:nvSpPr>
        <p:spPr>
          <a:xfrm>
            <a:off x="1764290" y="4849630"/>
            <a:ext cx="50786" cy="5078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4" name="Oval 183"/>
          <p:cNvSpPr/>
          <p:nvPr/>
        </p:nvSpPr>
        <p:spPr>
          <a:xfrm flipV="1">
            <a:off x="1767084" y="4977975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1319350" y="4885271"/>
            <a:ext cx="60308" cy="60308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2D0888DA-F32B-4371-B1BB-53CE3A3FAC0C}"/>
              </a:ext>
            </a:extLst>
          </p:cNvPr>
          <p:cNvSpPr/>
          <p:nvPr/>
        </p:nvSpPr>
        <p:spPr>
          <a:xfrm rot="21086291" flipV="1">
            <a:off x="3502929" y="2962738"/>
            <a:ext cx="8535728" cy="1136231"/>
          </a:xfrm>
          <a:custGeom>
            <a:avLst/>
            <a:gdLst>
              <a:gd name="connsiteX0" fmla="*/ 2573571 w 2573571"/>
              <a:gd name="connsiteY0" fmla="*/ 734400 h 739940"/>
              <a:gd name="connsiteX1" fmla="*/ 1382080 w 2573571"/>
              <a:gd name="connsiteY1" fmla="*/ 109 h 739940"/>
              <a:gd name="connsiteX2" fmla="*/ 121317 w 2573571"/>
              <a:gd name="connsiteY2" fmla="*/ 678981 h 739940"/>
              <a:gd name="connsiteX3" fmla="*/ 121317 w 2573571"/>
              <a:gd name="connsiteY3" fmla="*/ 665127 h 73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3571" h="739940">
                <a:moveTo>
                  <a:pt x="2573571" y="734400"/>
                </a:moveTo>
                <a:cubicBezTo>
                  <a:pt x="2182180" y="371872"/>
                  <a:pt x="1790789" y="9345"/>
                  <a:pt x="1382080" y="109"/>
                </a:cubicBezTo>
                <a:cubicBezTo>
                  <a:pt x="973371" y="-9128"/>
                  <a:pt x="331444" y="568145"/>
                  <a:pt x="121317" y="678981"/>
                </a:cubicBezTo>
                <a:cubicBezTo>
                  <a:pt x="-88810" y="789817"/>
                  <a:pt x="16253" y="727472"/>
                  <a:pt x="121317" y="665127"/>
                </a:cubicBezTo>
              </a:path>
            </a:pathLst>
          </a:custGeom>
          <a:ln w="50800"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8583346" y="2212887"/>
            <a:ext cx="108575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Ice particle size, shape, orientation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010145" y="5140804"/>
            <a:ext cx="141445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Melting particles</a:t>
            </a:r>
          </a:p>
        </p:txBody>
      </p:sp>
      <p:sp>
        <p:nvSpPr>
          <p:cNvPr id="257" name="Freeform: Shape 256">
            <a:extLst>
              <a:ext uri="{FF2B5EF4-FFF2-40B4-BE49-F238E27FC236}">
                <a16:creationId xmlns:a16="http://schemas.microsoft.com/office/drawing/2014/main" id="{60649A63-6343-4380-832B-9E944CB1A376}"/>
              </a:ext>
            </a:extLst>
          </p:cNvPr>
          <p:cNvSpPr/>
          <p:nvPr/>
        </p:nvSpPr>
        <p:spPr>
          <a:xfrm rot="21085894" flipV="1">
            <a:off x="3057931" y="3392583"/>
            <a:ext cx="8861632" cy="1143832"/>
          </a:xfrm>
          <a:custGeom>
            <a:avLst/>
            <a:gdLst>
              <a:gd name="connsiteX0" fmla="*/ 2573571 w 2573571"/>
              <a:gd name="connsiteY0" fmla="*/ 734400 h 739940"/>
              <a:gd name="connsiteX1" fmla="*/ 1382080 w 2573571"/>
              <a:gd name="connsiteY1" fmla="*/ 109 h 739940"/>
              <a:gd name="connsiteX2" fmla="*/ 121317 w 2573571"/>
              <a:gd name="connsiteY2" fmla="*/ 678981 h 739940"/>
              <a:gd name="connsiteX3" fmla="*/ 121317 w 2573571"/>
              <a:gd name="connsiteY3" fmla="*/ 665127 h 73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3571" h="739940">
                <a:moveTo>
                  <a:pt x="2573571" y="734400"/>
                </a:moveTo>
                <a:cubicBezTo>
                  <a:pt x="2182180" y="371872"/>
                  <a:pt x="1790789" y="9345"/>
                  <a:pt x="1382080" y="109"/>
                </a:cubicBezTo>
                <a:cubicBezTo>
                  <a:pt x="973371" y="-9128"/>
                  <a:pt x="331444" y="568145"/>
                  <a:pt x="121317" y="678981"/>
                </a:cubicBezTo>
                <a:cubicBezTo>
                  <a:pt x="-88810" y="789817"/>
                  <a:pt x="16253" y="727472"/>
                  <a:pt x="121317" y="665127"/>
                </a:cubicBezTo>
              </a:path>
            </a:pathLst>
          </a:custGeom>
          <a:ln w="50800"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78C20DFD-6853-4F3C-93EB-AB9198733649}"/>
              </a:ext>
            </a:extLst>
          </p:cNvPr>
          <p:cNvSpPr/>
          <p:nvPr/>
        </p:nvSpPr>
        <p:spPr>
          <a:xfrm rot="20909461" flipV="1">
            <a:off x="3325293" y="3925429"/>
            <a:ext cx="8638608" cy="978931"/>
          </a:xfrm>
          <a:custGeom>
            <a:avLst/>
            <a:gdLst>
              <a:gd name="connsiteX0" fmla="*/ 2573571 w 2573571"/>
              <a:gd name="connsiteY0" fmla="*/ 734400 h 739940"/>
              <a:gd name="connsiteX1" fmla="*/ 1382080 w 2573571"/>
              <a:gd name="connsiteY1" fmla="*/ 109 h 739940"/>
              <a:gd name="connsiteX2" fmla="*/ 121317 w 2573571"/>
              <a:gd name="connsiteY2" fmla="*/ 678981 h 739940"/>
              <a:gd name="connsiteX3" fmla="*/ 121317 w 2573571"/>
              <a:gd name="connsiteY3" fmla="*/ 665127 h 73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3571" h="739940">
                <a:moveTo>
                  <a:pt x="2573571" y="734400"/>
                </a:moveTo>
                <a:cubicBezTo>
                  <a:pt x="2182180" y="371872"/>
                  <a:pt x="1790789" y="9345"/>
                  <a:pt x="1382080" y="109"/>
                </a:cubicBezTo>
                <a:cubicBezTo>
                  <a:pt x="973371" y="-9128"/>
                  <a:pt x="331444" y="568145"/>
                  <a:pt x="121317" y="678981"/>
                </a:cubicBezTo>
                <a:cubicBezTo>
                  <a:pt x="-88810" y="789817"/>
                  <a:pt x="16253" y="727472"/>
                  <a:pt x="121317" y="665127"/>
                </a:cubicBezTo>
              </a:path>
            </a:pathLst>
          </a:custGeom>
          <a:ln w="50800"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9" name="Freeform: Shape 258">
            <a:extLst>
              <a:ext uri="{FF2B5EF4-FFF2-40B4-BE49-F238E27FC236}">
                <a16:creationId xmlns:a16="http://schemas.microsoft.com/office/drawing/2014/main" id="{6F347CE5-302F-4B47-A555-951B56257FE2}"/>
              </a:ext>
            </a:extLst>
          </p:cNvPr>
          <p:cNvSpPr/>
          <p:nvPr/>
        </p:nvSpPr>
        <p:spPr>
          <a:xfrm rot="21208391" flipV="1">
            <a:off x="3462122" y="2602297"/>
            <a:ext cx="8535728" cy="1136231"/>
          </a:xfrm>
          <a:custGeom>
            <a:avLst/>
            <a:gdLst>
              <a:gd name="connsiteX0" fmla="*/ 2573571 w 2573571"/>
              <a:gd name="connsiteY0" fmla="*/ 734400 h 739940"/>
              <a:gd name="connsiteX1" fmla="*/ 1382080 w 2573571"/>
              <a:gd name="connsiteY1" fmla="*/ 109 h 739940"/>
              <a:gd name="connsiteX2" fmla="*/ 121317 w 2573571"/>
              <a:gd name="connsiteY2" fmla="*/ 678981 h 739940"/>
              <a:gd name="connsiteX3" fmla="*/ 121317 w 2573571"/>
              <a:gd name="connsiteY3" fmla="*/ 665127 h 73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3571" h="739940">
                <a:moveTo>
                  <a:pt x="2573571" y="734400"/>
                </a:moveTo>
                <a:cubicBezTo>
                  <a:pt x="2182180" y="371872"/>
                  <a:pt x="1790789" y="9345"/>
                  <a:pt x="1382080" y="109"/>
                </a:cubicBezTo>
                <a:cubicBezTo>
                  <a:pt x="973371" y="-9128"/>
                  <a:pt x="331444" y="568145"/>
                  <a:pt x="121317" y="678981"/>
                </a:cubicBezTo>
                <a:cubicBezTo>
                  <a:pt x="-88810" y="789817"/>
                  <a:pt x="16253" y="727472"/>
                  <a:pt x="121317" y="665127"/>
                </a:cubicBezTo>
              </a:path>
            </a:pathLst>
          </a:custGeom>
          <a:ln w="50800"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F9C8B7EE-9032-4C59-B745-0E3F83A58FAC}"/>
              </a:ext>
            </a:extLst>
          </p:cNvPr>
          <p:cNvSpPr txBox="1"/>
          <p:nvPr/>
        </p:nvSpPr>
        <p:spPr>
          <a:xfrm>
            <a:off x="10475816" y="1821201"/>
            <a:ext cx="160653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600" b="1">
                <a:solidFill>
                  <a:srgbClr val="0070C0"/>
                </a:solidFill>
                <a:latin typeface="Arial"/>
              </a:rPr>
              <a:t>RO phase </a:t>
            </a:r>
          </a:p>
          <a:p>
            <a:pPr defTabSz="457200">
              <a:defRPr/>
            </a:pPr>
            <a:r>
              <a:rPr lang="en-GB" sz="1600" b="1">
                <a:solidFill>
                  <a:srgbClr val="0070C0"/>
                </a:solidFill>
                <a:latin typeface="Arial"/>
              </a:rPr>
              <a:t>(+ attenuation)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07E6601B-CA9C-4441-8E04-E489586A4C96}"/>
              </a:ext>
            </a:extLst>
          </p:cNvPr>
          <p:cNvSpPr txBox="1"/>
          <p:nvPr/>
        </p:nvSpPr>
        <p:spPr>
          <a:xfrm>
            <a:off x="10960673" y="2479124"/>
            <a:ext cx="120143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Non-spherical rain and ice properties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6032210" y="728343"/>
            <a:ext cx="180814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600" b="1" dirty="0">
                <a:solidFill>
                  <a:srgbClr val="00B050"/>
                </a:solidFill>
                <a:latin typeface="Arial"/>
              </a:rPr>
              <a:t>Radar</a:t>
            </a:r>
            <a:r>
              <a:rPr lang="en-GB" sz="1600" b="1" dirty="0">
                <a:solidFill>
                  <a:srgbClr val="0070C0"/>
                </a:solidFill>
                <a:latin typeface="Arial"/>
              </a:rPr>
              <a:t> / </a:t>
            </a:r>
            <a:r>
              <a:rPr lang="en-GB" sz="1600" b="1" dirty="0">
                <a:solidFill>
                  <a:srgbClr val="FFC000"/>
                </a:solidFill>
                <a:latin typeface="Arial"/>
              </a:rPr>
              <a:t>Lidar</a:t>
            </a:r>
          </a:p>
        </p:txBody>
      </p:sp>
      <p:pic>
        <p:nvPicPr>
          <p:cNvPr id="262" name="Picture 261" descr="ECMWF_Master_Logo_RGB_nostrap.png">
            <a:extLst>
              <a:ext uri="{FF2B5EF4-FFF2-40B4-BE49-F238E27FC236}">
                <a16:creationId xmlns:a16="http://schemas.microsoft.com/office/drawing/2014/main" id="{ACD77C15-EF6D-4C6B-B68C-B75059614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02" y="6543551"/>
            <a:ext cx="1342372" cy="230658"/>
          </a:xfrm>
          <a:prstGeom prst="rect">
            <a:avLst/>
          </a:prstGeom>
        </p:spPr>
      </p:pic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5C9E683D-A307-41F9-A9DA-F288F300A0C7}"/>
              </a:ext>
            </a:extLst>
          </p:cNvPr>
          <p:cNvSpPr/>
          <p:nvPr/>
        </p:nvSpPr>
        <p:spPr>
          <a:xfrm>
            <a:off x="10280494" y="5603951"/>
            <a:ext cx="203368" cy="764167"/>
          </a:xfrm>
          <a:prstGeom prst="triangl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1C20C68-B131-43D2-9FAF-48231FA4F530}"/>
              </a:ext>
            </a:extLst>
          </p:cNvPr>
          <p:cNvCxnSpPr>
            <a:cxnSpLocks/>
          </p:cNvCxnSpPr>
          <p:nvPr/>
        </p:nvCxnSpPr>
        <p:spPr>
          <a:xfrm flipH="1" flipV="1">
            <a:off x="10302517" y="6222749"/>
            <a:ext cx="178164" cy="1435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C1CD70B4-CF2F-4DE3-B60A-54770718EC1F}"/>
              </a:ext>
            </a:extLst>
          </p:cNvPr>
          <p:cNvCxnSpPr>
            <a:cxnSpLocks/>
          </p:cNvCxnSpPr>
          <p:nvPr/>
        </p:nvCxnSpPr>
        <p:spPr>
          <a:xfrm flipV="1">
            <a:off x="10310830" y="6208208"/>
            <a:ext cx="148455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F10A1BA-0A01-4478-A606-87B4336B3B98}"/>
              </a:ext>
            </a:extLst>
          </p:cNvPr>
          <p:cNvCxnSpPr>
            <a:cxnSpLocks/>
            <a:endCxn id="18" idx="1"/>
          </p:cNvCxnSpPr>
          <p:nvPr/>
        </p:nvCxnSpPr>
        <p:spPr>
          <a:xfrm flipH="1" flipV="1">
            <a:off x="10331337" y="5986034"/>
            <a:ext cx="123541" cy="2128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1455EAC5-C6BB-4431-9004-817E845A0940}"/>
              </a:ext>
            </a:extLst>
          </p:cNvPr>
          <p:cNvCxnSpPr>
            <a:cxnSpLocks/>
            <a:stCxn id="18" idx="1"/>
          </p:cNvCxnSpPr>
          <p:nvPr/>
        </p:nvCxnSpPr>
        <p:spPr>
          <a:xfrm flipV="1">
            <a:off x="10331337" y="5877450"/>
            <a:ext cx="49465" cy="1085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9B0A41C6-11EE-425C-9046-F604A7416605}"/>
              </a:ext>
            </a:extLst>
          </p:cNvPr>
          <p:cNvCxnSpPr>
            <a:cxnSpLocks/>
            <a:stCxn id="18" idx="5"/>
          </p:cNvCxnSpPr>
          <p:nvPr/>
        </p:nvCxnSpPr>
        <p:spPr>
          <a:xfrm flipH="1" flipV="1">
            <a:off x="10356068" y="5796156"/>
            <a:ext cx="76952" cy="1898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21A25A6F-4D20-4A7B-B7C0-3C0A401F2436}"/>
              </a:ext>
            </a:extLst>
          </p:cNvPr>
          <p:cNvCxnSpPr>
            <a:cxnSpLocks/>
            <a:stCxn id="18" idx="2"/>
          </p:cNvCxnSpPr>
          <p:nvPr/>
        </p:nvCxnSpPr>
        <p:spPr>
          <a:xfrm flipV="1">
            <a:off x="10280494" y="6222749"/>
            <a:ext cx="178790" cy="1453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131593D3-3B1E-4256-A6EC-A699A20F4A4C}"/>
              </a:ext>
            </a:extLst>
          </p:cNvPr>
          <p:cNvCxnSpPr>
            <a:cxnSpLocks/>
            <a:endCxn id="18" idx="5"/>
          </p:cNvCxnSpPr>
          <p:nvPr/>
        </p:nvCxnSpPr>
        <p:spPr>
          <a:xfrm flipV="1">
            <a:off x="10306724" y="5986034"/>
            <a:ext cx="126297" cy="222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A799DEDC-FCE3-468E-B92F-C8867CDF5084}"/>
              </a:ext>
            </a:extLst>
          </p:cNvPr>
          <p:cNvCxnSpPr>
            <a:cxnSpLocks/>
            <a:stCxn id="18" idx="5"/>
            <a:endCxn id="18" idx="1"/>
          </p:cNvCxnSpPr>
          <p:nvPr/>
        </p:nvCxnSpPr>
        <p:spPr>
          <a:xfrm flipH="1">
            <a:off x="10331336" y="5986034"/>
            <a:ext cx="1016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200E1DCB-D80F-4D24-927A-72A58804968E}"/>
              </a:ext>
            </a:extLst>
          </p:cNvPr>
          <p:cNvCxnSpPr>
            <a:cxnSpLocks/>
          </p:cNvCxnSpPr>
          <p:nvPr/>
        </p:nvCxnSpPr>
        <p:spPr>
          <a:xfrm flipV="1">
            <a:off x="10352983" y="5791218"/>
            <a:ext cx="52969" cy="1224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0" name="Oval 289">
            <a:extLst>
              <a:ext uri="{FF2B5EF4-FFF2-40B4-BE49-F238E27FC236}">
                <a16:creationId xmlns:a16="http://schemas.microsoft.com/office/drawing/2014/main" id="{C133A744-73BE-4C76-8617-159FB736E609}"/>
              </a:ext>
            </a:extLst>
          </p:cNvPr>
          <p:cNvSpPr/>
          <p:nvPr/>
        </p:nvSpPr>
        <p:spPr>
          <a:xfrm>
            <a:off x="10351487" y="5565686"/>
            <a:ext cx="64012" cy="61209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642A19C6-0A83-4CC3-858D-8B98B758AAAB}"/>
              </a:ext>
            </a:extLst>
          </p:cNvPr>
          <p:cNvSpPr/>
          <p:nvPr/>
        </p:nvSpPr>
        <p:spPr>
          <a:xfrm>
            <a:off x="10306514" y="5515478"/>
            <a:ext cx="157085" cy="1524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CC25994F-C438-47E7-A688-8F87BD29E3EB}"/>
              </a:ext>
            </a:extLst>
          </p:cNvPr>
          <p:cNvSpPr/>
          <p:nvPr/>
        </p:nvSpPr>
        <p:spPr>
          <a:xfrm>
            <a:off x="10234145" y="5448559"/>
            <a:ext cx="289354" cy="28809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1" name="Isosceles Triangle 310">
            <a:extLst>
              <a:ext uri="{FF2B5EF4-FFF2-40B4-BE49-F238E27FC236}">
                <a16:creationId xmlns:a16="http://schemas.microsoft.com/office/drawing/2014/main" id="{EC862BE8-2D76-439C-B406-A93ADED03BF8}"/>
              </a:ext>
            </a:extLst>
          </p:cNvPr>
          <p:cNvSpPr/>
          <p:nvPr/>
        </p:nvSpPr>
        <p:spPr>
          <a:xfrm>
            <a:off x="11388809" y="5613782"/>
            <a:ext cx="203368" cy="764167"/>
          </a:xfrm>
          <a:prstGeom prst="triangl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63F29D7B-08EE-41F9-9A88-92962BF52781}"/>
              </a:ext>
            </a:extLst>
          </p:cNvPr>
          <p:cNvCxnSpPr>
            <a:cxnSpLocks/>
          </p:cNvCxnSpPr>
          <p:nvPr/>
        </p:nvCxnSpPr>
        <p:spPr>
          <a:xfrm flipH="1" flipV="1">
            <a:off x="11410832" y="6232580"/>
            <a:ext cx="178164" cy="1435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FF6DA8D7-BB0F-49C1-B33E-6F61621A2109}"/>
              </a:ext>
            </a:extLst>
          </p:cNvPr>
          <p:cNvCxnSpPr>
            <a:cxnSpLocks/>
          </p:cNvCxnSpPr>
          <p:nvPr/>
        </p:nvCxnSpPr>
        <p:spPr>
          <a:xfrm flipV="1">
            <a:off x="11419145" y="6218039"/>
            <a:ext cx="148455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986BD112-9484-4FB9-AA54-79E8675639ED}"/>
              </a:ext>
            </a:extLst>
          </p:cNvPr>
          <p:cNvCxnSpPr>
            <a:cxnSpLocks/>
            <a:endCxn id="311" idx="1"/>
          </p:cNvCxnSpPr>
          <p:nvPr/>
        </p:nvCxnSpPr>
        <p:spPr>
          <a:xfrm flipH="1" flipV="1">
            <a:off x="11439652" y="5995865"/>
            <a:ext cx="123541" cy="2128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>
            <a:extLst>
              <a:ext uri="{FF2B5EF4-FFF2-40B4-BE49-F238E27FC236}">
                <a16:creationId xmlns:a16="http://schemas.microsoft.com/office/drawing/2014/main" id="{7456E646-5942-4F9B-81A9-EF35F0BBB04A}"/>
              </a:ext>
            </a:extLst>
          </p:cNvPr>
          <p:cNvCxnSpPr>
            <a:cxnSpLocks/>
            <a:stCxn id="311" idx="1"/>
          </p:cNvCxnSpPr>
          <p:nvPr/>
        </p:nvCxnSpPr>
        <p:spPr>
          <a:xfrm flipV="1">
            <a:off x="11439652" y="5887281"/>
            <a:ext cx="49465" cy="1085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8E729C43-EC8C-4011-AB0B-5FD9E21C708F}"/>
              </a:ext>
            </a:extLst>
          </p:cNvPr>
          <p:cNvCxnSpPr>
            <a:cxnSpLocks/>
            <a:stCxn id="311" idx="5"/>
          </p:cNvCxnSpPr>
          <p:nvPr/>
        </p:nvCxnSpPr>
        <p:spPr>
          <a:xfrm flipH="1" flipV="1">
            <a:off x="11464383" y="5805987"/>
            <a:ext cx="76952" cy="1898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192CAF52-FB1A-402F-BD7C-C78346106E55}"/>
              </a:ext>
            </a:extLst>
          </p:cNvPr>
          <p:cNvCxnSpPr>
            <a:cxnSpLocks/>
            <a:stCxn id="311" idx="2"/>
          </p:cNvCxnSpPr>
          <p:nvPr/>
        </p:nvCxnSpPr>
        <p:spPr>
          <a:xfrm flipV="1">
            <a:off x="11388809" y="6232580"/>
            <a:ext cx="178790" cy="1453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D8175E0A-A4AE-4AF2-9448-1BC76ADC46DC}"/>
              </a:ext>
            </a:extLst>
          </p:cNvPr>
          <p:cNvCxnSpPr>
            <a:cxnSpLocks/>
            <a:endCxn id="311" idx="5"/>
          </p:cNvCxnSpPr>
          <p:nvPr/>
        </p:nvCxnSpPr>
        <p:spPr>
          <a:xfrm flipV="1">
            <a:off x="11415039" y="5995865"/>
            <a:ext cx="126297" cy="222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318">
            <a:extLst>
              <a:ext uri="{FF2B5EF4-FFF2-40B4-BE49-F238E27FC236}">
                <a16:creationId xmlns:a16="http://schemas.microsoft.com/office/drawing/2014/main" id="{2EA591EE-5ED5-4D67-A5EC-9467C0BA2A30}"/>
              </a:ext>
            </a:extLst>
          </p:cNvPr>
          <p:cNvCxnSpPr>
            <a:cxnSpLocks/>
            <a:stCxn id="311" idx="5"/>
            <a:endCxn id="311" idx="1"/>
          </p:cNvCxnSpPr>
          <p:nvPr/>
        </p:nvCxnSpPr>
        <p:spPr>
          <a:xfrm flipH="1">
            <a:off x="11439651" y="5995865"/>
            <a:ext cx="1016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0" name="Straight Connector 319">
            <a:extLst>
              <a:ext uri="{FF2B5EF4-FFF2-40B4-BE49-F238E27FC236}">
                <a16:creationId xmlns:a16="http://schemas.microsoft.com/office/drawing/2014/main" id="{D1D86533-EFC0-45DF-8D82-74E824B678C6}"/>
              </a:ext>
            </a:extLst>
          </p:cNvPr>
          <p:cNvCxnSpPr>
            <a:cxnSpLocks/>
          </p:cNvCxnSpPr>
          <p:nvPr/>
        </p:nvCxnSpPr>
        <p:spPr>
          <a:xfrm flipV="1">
            <a:off x="11461298" y="5801049"/>
            <a:ext cx="52969" cy="1224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1" name="Oval 320">
            <a:extLst>
              <a:ext uri="{FF2B5EF4-FFF2-40B4-BE49-F238E27FC236}">
                <a16:creationId xmlns:a16="http://schemas.microsoft.com/office/drawing/2014/main" id="{2352BA59-6E48-49CC-BCA0-BABFE38939C0}"/>
              </a:ext>
            </a:extLst>
          </p:cNvPr>
          <p:cNvSpPr/>
          <p:nvPr/>
        </p:nvSpPr>
        <p:spPr>
          <a:xfrm>
            <a:off x="11459802" y="5575517"/>
            <a:ext cx="64012" cy="61209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2" name="Oval 321">
            <a:extLst>
              <a:ext uri="{FF2B5EF4-FFF2-40B4-BE49-F238E27FC236}">
                <a16:creationId xmlns:a16="http://schemas.microsoft.com/office/drawing/2014/main" id="{68036AB8-E05C-4555-9818-A8F3D35D8140}"/>
              </a:ext>
            </a:extLst>
          </p:cNvPr>
          <p:cNvSpPr/>
          <p:nvPr/>
        </p:nvSpPr>
        <p:spPr>
          <a:xfrm>
            <a:off x="11414829" y="5525309"/>
            <a:ext cx="157085" cy="1524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Freeform 7">
            <a:extLst>
              <a:ext uri="{FF2B5EF4-FFF2-40B4-BE49-F238E27FC236}">
                <a16:creationId xmlns:a16="http://schemas.microsoft.com/office/drawing/2014/main" id="{21EAE4EE-3C6C-4E20-B675-BC325C7AE550}"/>
              </a:ext>
            </a:extLst>
          </p:cNvPr>
          <p:cNvSpPr/>
          <p:nvPr/>
        </p:nvSpPr>
        <p:spPr>
          <a:xfrm>
            <a:off x="10729489" y="5416682"/>
            <a:ext cx="451609" cy="418939"/>
          </a:xfrm>
          <a:custGeom>
            <a:avLst/>
            <a:gdLst>
              <a:gd name="connsiteX0" fmla="*/ 109243 w 1284102"/>
              <a:gd name="connsiteY0" fmla="*/ 1003300 h 1010345"/>
              <a:gd name="connsiteX1" fmla="*/ 109243 w 1284102"/>
              <a:gd name="connsiteY1" fmla="*/ 1003300 h 1010345"/>
              <a:gd name="connsiteX2" fmla="*/ 1201443 w 1284102"/>
              <a:gd name="connsiteY2" fmla="*/ 1003300 h 1010345"/>
              <a:gd name="connsiteX3" fmla="*/ 1226843 w 1284102"/>
              <a:gd name="connsiteY3" fmla="*/ 990600 h 1010345"/>
              <a:gd name="connsiteX4" fmla="*/ 1239543 w 1284102"/>
              <a:gd name="connsiteY4" fmla="*/ 971550 h 1010345"/>
              <a:gd name="connsiteX5" fmla="*/ 1277643 w 1284102"/>
              <a:gd name="connsiteY5" fmla="*/ 933450 h 1010345"/>
              <a:gd name="connsiteX6" fmla="*/ 1277643 w 1284102"/>
              <a:gd name="connsiteY6" fmla="*/ 889000 h 1010345"/>
              <a:gd name="connsiteX7" fmla="*/ 1271293 w 1284102"/>
              <a:gd name="connsiteY7" fmla="*/ 869950 h 1010345"/>
              <a:gd name="connsiteX8" fmla="*/ 1252243 w 1284102"/>
              <a:gd name="connsiteY8" fmla="*/ 863600 h 1010345"/>
              <a:gd name="connsiteX9" fmla="*/ 1226843 w 1284102"/>
              <a:gd name="connsiteY9" fmla="*/ 850900 h 1010345"/>
              <a:gd name="connsiteX10" fmla="*/ 1207793 w 1284102"/>
              <a:gd name="connsiteY10" fmla="*/ 838200 h 1010345"/>
              <a:gd name="connsiteX11" fmla="*/ 1169693 w 1284102"/>
              <a:gd name="connsiteY11" fmla="*/ 825500 h 1010345"/>
              <a:gd name="connsiteX12" fmla="*/ 1150643 w 1284102"/>
              <a:gd name="connsiteY12" fmla="*/ 819150 h 1010345"/>
              <a:gd name="connsiteX13" fmla="*/ 1182393 w 1284102"/>
              <a:gd name="connsiteY13" fmla="*/ 774700 h 1010345"/>
              <a:gd name="connsiteX14" fmla="*/ 1195093 w 1284102"/>
              <a:gd name="connsiteY14" fmla="*/ 736600 h 1010345"/>
              <a:gd name="connsiteX15" fmla="*/ 1169693 w 1284102"/>
              <a:gd name="connsiteY15" fmla="*/ 666750 h 1010345"/>
              <a:gd name="connsiteX16" fmla="*/ 1144293 w 1284102"/>
              <a:gd name="connsiteY16" fmla="*/ 660400 h 1010345"/>
              <a:gd name="connsiteX17" fmla="*/ 1125243 w 1284102"/>
              <a:gd name="connsiteY17" fmla="*/ 647700 h 1010345"/>
              <a:gd name="connsiteX18" fmla="*/ 1106193 w 1284102"/>
              <a:gd name="connsiteY18" fmla="*/ 641350 h 1010345"/>
              <a:gd name="connsiteX19" fmla="*/ 1125243 w 1284102"/>
              <a:gd name="connsiteY19" fmla="*/ 622300 h 1010345"/>
              <a:gd name="connsiteX20" fmla="*/ 1156993 w 1284102"/>
              <a:gd name="connsiteY20" fmla="*/ 577850 h 1010345"/>
              <a:gd name="connsiteX21" fmla="*/ 1163343 w 1284102"/>
              <a:gd name="connsiteY21" fmla="*/ 558800 h 1010345"/>
              <a:gd name="connsiteX22" fmla="*/ 1169693 w 1284102"/>
              <a:gd name="connsiteY22" fmla="*/ 533400 h 1010345"/>
              <a:gd name="connsiteX23" fmla="*/ 1182393 w 1284102"/>
              <a:gd name="connsiteY23" fmla="*/ 514350 h 1010345"/>
              <a:gd name="connsiteX24" fmla="*/ 1156993 w 1284102"/>
              <a:gd name="connsiteY24" fmla="*/ 412750 h 1010345"/>
              <a:gd name="connsiteX25" fmla="*/ 1137943 w 1284102"/>
              <a:gd name="connsiteY25" fmla="*/ 400050 h 1010345"/>
              <a:gd name="connsiteX26" fmla="*/ 1112543 w 1284102"/>
              <a:gd name="connsiteY26" fmla="*/ 330200 h 1010345"/>
              <a:gd name="connsiteX27" fmla="*/ 1106193 w 1284102"/>
              <a:gd name="connsiteY27" fmla="*/ 311150 h 1010345"/>
              <a:gd name="connsiteX28" fmla="*/ 1061743 w 1284102"/>
              <a:gd name="connsiteY28" fmla="*/ 292100 h 1010345"/>
              <a:gd name="connsiteX29" fmla="*/ 1042693 w 1284102"/>
              <a:gd name="connsiteY29" fmla="*/ 279400 h 1010345"/>
              <a:gd name="connsiteX30" fmla="*/ 1023643 w 1284102"/>
              <a:gd name="connsiteY30" fmla="*/ 273050 h 1010345"/>
              <a:gd name="connsiteX31" fmla="*/ 1042693 w 1284102"/>
              <a:gd name="connsiteY31" fmla="*/ 254000 h 1010345"/>
              <a:gd name="connsiteX32" fmla="*/ 1049043 w 1284102"/>
              <a:gd name="connsiteY32" fmla="*/ 171450 h 1010345"/>
              <a:gd name="connsiteX33" fmla="*/ 1023643 w 1284102"/>
              <a:gd name="connsiteY33" fmla="*/ 152400 h 1010345"/>
              <a:gd name="connsiteX34" fmla="*/ 1010943 w 1284102"/>
              <a:gd name="connsiteY34" fmla="*/ 133350 h 1010345"/>
              <a:gd name="connsiteX35" fmla="*/ 991893 w 1284102"/>
              <a:gd name="connsiteY35" fmla="*/ 120650 h 1010345"/>
              <a:gd name="connsiteX36" fmla="*/ 972843 w 1284102"/>
              <a:gd name="connsiteY36" fmla="*/ 101600 h 1010345"/>
              <a:gd name="connsiteX37" fmla="*/ 934743 w 1284102"/>
              <a:gd name="connsiteY37" fmla="*/ 82550 h 1010345"/>
              <a:gd name="connsiteX38" fmla="*/ 845843 w 1284102"/>
              <a:gd name="connsiteY38" fmla="*/ 88900 h 1010345"/>
              <a:gd name="connsiteX39" fmla="*/ 826793 w 1284102"/>
              <a:gd name="connsiteY39" fmla="*/ 107950 h 1010345"/>
              <a:gd name="connsiteX40" fmla="*/ 814093 w 1284102"/>
              <a:gd name="connsiteY40" fmla="*/ 146050 h 1010345"/>
              <a:gd name="connsiteX41" fmla="*/ 820443 w 1284102"/>
              <a:gd name="connsiteY41" fmla="*/ 107950 h 1010345"/>
              <a:gd name="connsiteX42" fmla="*/ 814093 w 1284102"/>
              <a:gd name="connsiteY42" fmla="*/ 50800 h 1010345"/>
              <a:gd name="connsiteX43" fmla="*/ 795043 w 1284102"/>
              <a:gd name="connsiteY43" fmla="*/ 31750 h 1010345"/>
              <a:gd name="connsiteX44" fmla="*/ 737893 w 1284102"/>
              <a:gd name="connsiteY44" fmla="*/ 0 h 1010345"/>
              <a:gd name="connsiteX45" fmla="*/ 661693 w 1284102"/>
              <a:gd name="connsiteY45" fmla="*/ 6350 h 1010345"/>
              <a:gd name="connsiteX46" fmla="*/ 655343 w 1284102"/>
              <a:gd name="connsiteY46" fmla="*/ 25400 h 1010345"/>
              <a:gd name="connsiteX47" fmla="*/ 629943 w 1284102"/>
              <a:gd name="connsiteY47" fmla="*/ 63500 h 1010345"/>
              <a:gd name="connsiteX48" fmla="*/ 623593 w 1284102"/>
              <a:gd name="connsiteY48" fmla="*/ 82550 h 1010345"/>
              <a:gd name="connsiteX49" fmla="*/ 604543 w 1284102"/>
              <a:gd name="connsiteY49" fmla="*/ 95250 h 1010345"/>
              <a:gd name="connsiteX50" fmla="*/ 572793 w 1284102"/>
              <a:gd name="connsiteY50" fmla="*/ 88900 h 1010345"/>
              <a:gd name="connsiteX51" fmla="*/ 541043 w 1284102"/>
              <a:gd name="connsiteY51" fmla="*/ 50800 h 1010345"/>
              <a:gd name="connsiteX52" fmla="*/ 502943 w 1284102"/>
              <a:gd name="connsiteY52" fmla="*/ 19050 h 1010345"/>
              <a:gd name="connsiteX53" fmla="*/ 331493 w 1284102"/>
              <a:gd name="connsiteY53" fmla="*/ 57150 h 1010345"/>
              <a:gd name="connsiteX54" fmla="*/ 312443 w 1284102"/>
              <a:gd name="connsiteY54" fmla="*/ 82550 h 1010345"/>
              <a:gd name="connsiteX55" fmla="*/ 306093 w 1284102"/>
              <a:gd name="connsiteY55" fmla="*/ 107950 h 1010345"/>
              <a:gd name="connsiteX56" fmla="*/ 261643 w 1284102"/>
              <a:gd name="connsiteY56" fmla="*/ 152400 h 1010345"/>
              <a:gd name="connsiteX57" fmla="*/ 229893 w 1284102"/>
              <a:gd name="connsiteY57" fmla="*/ 165100 h 1010345"/>
              <a:gd name="connsiteX58" fmla="*/ 210843 w 1284102"/>
              <a:gd name="connsiteY58" fmla="*/ 184150 h 1010345"/>
              <a:gd name="connsiteX59" fmla="*/ 248943 w 1284102"/>
              <a:gd name="connsiteY59" fmla="*/ 209550 h 1010345"/>
              <a:gd name="connsiteX60" fmla="*/ 312443 w 1284102"/>
              <a:gd name="connsiteY60" fmla="*/ 228600 h 1010345"/>
              <a:gd name="connsiteX61" fmla="*/ 287043 w 1284102"/>
              <a:gd name="connsiteY61" fmla="*/ 247650 h 1010345"/>
              <a:gd name="connsiteX62" fmla="*/ 191793 w 1284102"/>
              <a:gd name="connsiteY62" fmla="*/ 260350 h 1010345"/>
              <a:gd name="connsiteX63" fmla="*/ 147343 w 1284102"/>
              <a:gd name="connsiteY63" fmla="*/ 266700 h 1010345"/>
              <a:gd name="connsiteX64" fmla="*/ 128293 w 1284102"/>
              <a:gd name="connsiteY64" fmla="*/ 273050 h 1010345"/>
              <a:gd name="connsiteX65" fmla="*/ 102893 w 1284102"/>
              <a:gd name="connsiteY65" fmla="*/ 279400 h 1010345"/>
              <a:gd name="connsiteX66" fmla="*/ 90193 w 1284102"/>
              <a:gd name="connsiteY66" fmla="*/ 298450 h 1010345"/>
              <a:gd name="connsiteX67" fmla="*/ 102893 w 1284102"/>
              <a:gd name="connsiteY67" fmla="*/ 323850 h 1010345"/>
              <a:gd name="connsiteX68" fmla="*/ 147343 w 1284102"/>
              <a:gd name="connsiteY68" fmla="*/ 349250 h 1010345"/>
              <a:gd name="connsiteX69" fmla="*/ 172743 w 1284102"/>
              <a:gd name="connsiteY69" fmla="*/ 355600 h 1010345"/>
              <a:gd name="connsiteX70" fmla="*/ 223543 w 1284102"/>
              <a:gd name="connsiteY70" fmla="*/ 381000 h 1010345"/>
              <a:gd name="connsiteX71" fmla="*/ 261643 w 1284102"/>
              <a:gd name="connsiteY71" fmla="*/ 393700 h 1010345"/>
              <a:gd name="connsiteX72" fmla="*/ 236243 w 1284102"/>
              <a:gd name="connsiteY72" fmla="*/ 406400 h 1010345"/>
              <a:gd name="connsiteX73" fmla="*/ 198143 w 1284102"/>
              <a:gd name="connsiteY73" fmla="*/ 419100 h 1010345"/>
              <a:gd name="connsiteX74" fmla="*/ 134643 w 1284102"/>
              <a:gd name="connsiteY74" fmla="*/ 444500 h 1010345"/>
              <a:gd name="connsiteX75" fmla="*/ 128293 w 1284102"/>
              <a:gd name="connsiteY75" fmla="*/ 596900 h 1010345"/>
              <a:gd name="connsiteX76" fmla="*/ 179093 w 1284102"/>
              <a:gd name="connsiteY76" fmla="*/ 615950 h 1010345"/>
              <a:gd name="connsiteX77" fmla="*/ 90193 w 1284102"/>
              <a:gd name="connsiteY77" fmla="*/ 635000 h 1010345"/>
              <a:gd name="connsiteX78" fmla="*/ 33043 w 1284102"/>
              <a:gd name="connsiteY78" fmla="*/ 654050 h 1010345"/>
              <a:gd name="connsiteX79" fmla="*/ 13993 w 1284102"/>
              <a:gd name="connsiteY79" fmla="*/ 666750 h 1010345"/>
              <a:gd name="connsiteX80" fmla="*/ 7643 w 1284102"/>
              <a:gd name="connsiteY80" fmla="*/ 692150 h 1010345"/>
              <a:gd name="connsiteX81" fmla="*/ 33043 w 1284102"/>
              <a:gd name="connsiteY81" fmla="*/ 749300 h 1010345"/>
              <a:gd name="connsiteX82" fmla="*/ 96543 w 1284102"/>
              <a:gd name="connsiteY82" fmla="*/ 768350 h 1010345"/>
              <a:gd name="connsiteX83" fmla="*/ 115593 w 1284102"/>
              <a:gd name="connsiteY83" fmla="*/ 781050 h 1010345"/>
              <a:gd name="connsiteX84" fmla="*/ 96543 w 1284102"/>
              <a:gd name="connsiteY84" fmla="*/ 787400 h 1010345"/>
              <a:gd name="connsiteX85" fmla="*/ 58443 w 1284102"/>
              <a:gd name="connsiteY85" fmla="*/ 793750 h 1010345"/>
              <a:gd name="connsiteX86" fmla="*/ 33043 w 1284102"/>
              <a:gd name="connsiteY86" fmla="*/ 800100 h 1010345"/>
              <a:gd name="connsiteX87" fmla="*/ 13993 w 1284102"/>
              <a:gd name="connsiteY87" fmla="*/ 812800 h 1010345"/>
              <a:gd name="connsiteX88" fmla="*/ 13993 w 1284102"/>
              <a:gd name="connsiteY88" fmla="*/ 920750 h 1010345"/>
              <a:gd name="connsiteX89" fmla="*/ 20343 w 1284102"/>
              <a:gd name="connsiteY89" fmla="*/ 946150 h 1010345"/>
              <a:gd name="connsiteX90" fmla="*/ 39393 w 1284102"/>
              <a:gd name="connsiteY90" fmla="*/ 952500 h 1010345"/>
              <a:gd name="connsiteX91" fmla="*/ 64793 w 1284102"/>
              <a:gd name="connsiteY91" fmla="*/ 958850 h 1010345"/>
              <a:gd name="connsiteX92" fmla="*/ 109243 w 1284102"/>
              <a:gd name="connsiteY92" fmla="*/ 984250 h 1010345"/>
              <a:gd name="connsiteX93" fmla="*/ 109243 w 1284102"/>
              <a:gd name="connsiteY93" fmla="*/ 1003300 h 1010345"/>
              <a:gd name="connsiteX0" fmla="*/ 109243 w 1284102"/>
              <a:gd name="connsiteY0" fmla="*/ 984250 h 1009692"/>
              <a:gd name="connsiteX1" fmla="*/ 109243 w 1284102"/>
              <a:gd name="connsiteY1" fmla="*/ 1003300 h 1009692"/>
              <a:gd name="connsiteX2" fmla="*/ 1201443 w 1284102"/>
              <a:gd name="connsiteY2" fmla="*/ 1003300 h 1009692"/>
              <a:gd name="connsiteX3" fmla="*/ 1226843 w 1284102"/>
              <a:gd name="connsiteY3" fmla="*/ 990600 h 1009692"/>
              <a:gd name="connsiteX4" fmla="*/ 1239543 w 1284102"/>
              <a:gd name="connsiteY4" fmla="*/ 971550 h 1009692"/>
              <a:gd name="connsiteX5" fmla="*/ 1277643 w 1284102"/>
              <a:gd name="connsiteY5" fmla="*/ 933450 h 1009692"/>
              <a:gd name="connsiteX6" fmla="*/ 1277643 w 1284102"/>
              <a:gd name="connsiteY6" fmla="*/ 889000 h 1009692"/>
              <a:gd name="connsiteX7" fmla="*/ 1271293 w 1284102"/>
              <a:gd name="connsiteY7" fmla="*/ 869950 h 1009692"/>
              <a:gd name="connsiteX8" fmla="*/ 1252243 w 1284102"/>
              <a:gd name="connsiteY8" fmla="*/ 863600 h 1009692"/>
              <a:gd name="connsiteX9" fmla="*/ 1226843 w 1284102"/>
              <a:gd name="connsiteY9" fmla="*/ 850900 h 1009692"/>
              <a:gd name="connsiteX10" fmla="*/ 1207793 w 1284102"/>
              <a:gd name="connsiteY10" fmla="*/ 838200 h 1009692"/>
              <a:gd name="connsiteX11" fmla="*/ 1169693 w 1284102"/>
              <a:gd name="connsiteY11" fmla="*/ 825500 h 1009692"/>
              <a:gd name="connsiteX12" fmla="*/ 1150643 w 1284102"/>
              <a:gd name="connsiteY12" fmla="*/ 819150 h 1009692"/>
              <a:gd name="connsiteX13" fmla="*/ 1182393 w 1284102"/>
              <a:gd name="connsiteY13" fmla="*/ 774700 h 1009692"/>
              <a:gd name="connsiteX14" fmla="*/ 1195093 w 1284102"/>
              <a:gd name="connsiteY14" fmla="*/ 736600 h 1009692"/>
              <a:gd name="connsiteX15" fmla="*/ 1169693 w 1284102"/>
              <a:gd name="connsiteY15" fmla="*/ 666750 h 1009692"/>
              <a:gd name="connsiteX16" fmla="*/ 1144293 w 1284102"/>
              <a:gd name="connsiteY16" fmla="*/ 660400 h 1009692"/>
              <a:gd name="connsiteX17" fmla="*/ 1125243 w 1284102"/>
              <a:gd name="connsiteY17" fmla="*/ 647700 h 1009692"/>
              <a:gd name="connsiteX18" fmla="*/ 1106193 w 1284102"/>
              <a:gd name="connsiteY18" fmla="*/ 641350 h 1009692"/>
              <a:gd name="connsiteX19" fmla="*/ 1125243 w 1284102"/>
              <a:gd name="connsiteY19" fmla="*/ 622300 h 1009692"/>
              <a:gd name="connsiteX20" fmla="*/ 1156993 w 1284102"/>
              <a:gd name="connsiteY20" fmla="*/ 577850 h 1009692"/>
              <a:gd name="connsiteX21" fmla="*/ 1163343 w 1284102"/>
              <a:gd name="connsiteY21" fmla="*/ 558800 h 1009692"/>
              <a:gd name="connsiteX22" fmla="*/ 1169693 w 1284102"/>
              <a:gd name="connsiteY22" fmla="*/ 533400 h 1009692"/>
              <a:gd name="connsiteX23" fmla="*/ 1182393 w 1284102"/>
              <a:gd name="connsiteY23" fmla="*/ 514350 h 1009692"/>
              <a:gd name="connsiteX24" fmla="*/ 1156993 w 1284102"/>
              <a:gd name="connsiteY24" fmla="*/ 412750 h 1009692"/>
              <a:gd name="connsiteX25" fmla="*/ 1137943 w 1284102"/>
              <a:gd name="connsiteY25" fmla="*/ 400050 h 1009692"/>
              <a:gd name="connsiteX26" fmla="*/ 1112543 w 1284102"/>
              <a:gd name="connsiteY26" fmla="*/ 330200 h 1009692"/>
              <a:gd name="connsiteX27" fmla="*/ 1106193 w 1284102"/>
              <a:gd name="connsiteY27" fmla="*/ 311150 h 1009692"/>
              <a:gd name="connsiteX28" fmla="*/ 1061743 w 1284102"/>
              <a:gd name="connsiteY28" fmla="*/ 292100 h 1009692"/>
              <a:gd name="connsiteX29" fmla="*/ 1042693 w 1284102"/>
              <a:gd name="connsiteY29" fmla="*/ 279400 h 1009692"/>
              <a:gd name="connsiteX30" fmla="*/ 1023643 w 1284102"/>
              <a:gd name="connsiteY30" fmla="*/ 273050 h 1009692"/>
              <a:gd name="connsiteX31" fmla="*/ 1042693 w 1284102"/>
              <a:gd name="connsiteY31" fmla="*/ 254000 h 1009692"/>
              <a:gd name="connsiteX32" fmla="*/ 1049043 w 1284102"/>
              <a:gd name="connsiteY32" fmla="*/ 171450 h 1009692"/>
              <a:gd name="connsiteX33" fmla="*/ 1023643 w 1284102"/>
              <a:gd name="connsiteY33" fmla="*/ 152400 h 1009692"/>
              <a:gd name="connsiteX34" fmla="*/ 1010943 w 1284102"/>
              <a:gd name="connsiteY34" fmla="*/ 133350 h 1009692"/>
              <a:gd name="connsiteX35" fmla="*/ 991893 w 1284102"/>
              <a:gd name="connsiteY35" fmla="*/ 120650 h 1009692"/>
              <a:gd name="connsiteX36" fmla="*/ 972843 w 1284102"/>
              <a:gd name="connsiteY36" fmla="*/ 101600 h 1009692"/>
              <a:gd name="connsiteX37" fmla="*/ 934743 w 1284102"/>
              <a:gd name="connsiteY37" fmla="*/ 82550 h 1009692"/>
              <a:gd name="connsiteX38" fmla="*/ 845843 w 1284102"/>
              <a:gd name="connsiteY38" fmla="*/ 88900 h 1009692"/>
              <a:gd name="connsiteX39" fmla="*/ 826793 w 1284102"/>
              <a:gd name="connsiteY39" fmla="*/ 107950 h 1009692"/>
              <a:gd name="connsiteX40" fmla="*/ 814093 w 1284102"/>
              <a:gd name="connsiteY40" fmla="*/ 146050 h 1009692"/>
              <a:gd name="connsiteX41" fmla="*/ 820443 w 1284102"/>
              <a:gd name="connsiteY41" fmla="*/ 107950 h 1009692"/>
              <a:gd name="connsiteX42" fmla="*/ 814093 w 1284102"/>
              <a:gd name="connsiteY42" fmla="*/ 50800 h 1009692"/>
              <a:gd name="connsiteX43" fmla="*/ 795043 w 1284102"/>
              <a:gd name="connsiteY43" fmla="*/ 31750 h 1009692"/>
              <a:gd name="connsiteX44" fmla="*/ 737893 w 1284102"/>
              <a:gd name="connsiteY44" fmla="*/ 0 h 1009692"/>
              <a:gd name="connsiteX45" fmla="*/ 661693 w 1284102"/>
              <a:gd name="connsiteY45" fmla="*/ 6350 h 1009692"/>
              <a:gd name="connsiteX46" fmla="*/ 655343 w 1284102"/>
              <a:gd name="connsiteY46" fmla="*/ 25400 h 1009692"/>
              <a:gd name="connsiteX47" fmla="*/ 629943 w 1284102"/>
              <a:gd name="connsiteY47" fmla="*/ 63500 h 1009692"/>
              <a:gd name="connsiteX48" fmla="*/ 623593 w 1284102"/>
              <a:gd name="connsiteY48" fmla="*/ 82550 h 1009692"/>
              <a:gd name="connsiteX49" fmla="*/ 604543 w 1284102"/>
              <a:gd name="connsiteY49" fmla="*/ 95250 h 1009692"/>
              <a:gd name="connsiteX50" fmla="*/ 572793 w 1284102"/>
              <a:gd name="connsiteY50" fmla="*/ 88900 h 1009692"/>
              <a:gd name="connsiteX51" fmla="*/ 541043 w 1284102"/>
              <a:gd name="connsiteY51" fmla="*/ 50800 h 1009692"/>
              <a:gd name="connsiteX52" fmla="*/ 502943 w 1284102"/>
              <a:gd name="connsiteY52" fmla="*/ 19050 h 1009692"/>
              <a:gd name="connsiteX53" fmla="*/ 331493 w 1284102"/>
              <a:gd name="connsiteY53" fmla="*/ 57150 h 1009692"/>
              <a:gd name="connsiteX54" fmla="*/ 312443 w 1284102"/>
              <a:gd name="connsiteY54" fmla="*/ 82550 h 1009692"/>
              <a:gd name="connsiteX55" fmla="*/ 306093 w 1284102"/>
              <a:gd name="connsiteY55" fmla="*/ 107950 h 1009692"/>
              <a:gd name="connsiteX56" fmla="*/ 261643 w 1284102"/>
              <a:gd name="connsiteY56" fmla="*/ 152400 h 1009692"/>
              <a:gd name="connsiteX57" fmla="*/ 229893 w 1284102"/>
              <a:gd name="connsiteY57" fmla="*/ 165100 h 1009692"/>
              <a:gd name="connsiteX58" fmla="*/ 210843 w 1284102"/>
              <a:gd name="connsiteY58" fmla="*/ 184150 h 1009692"/>
              <a:gd name="connsiteX59" fmla="*/ 248943 w 1284102"/>
              <a:gd name="connsiteY59" fmla="*/ 209550 h 1009692"/>
              <a:gd name="connsiteX60" fmla="*/ 312443 w 1284102"/>
              <a:gd name="connsiteY60" fmla="*/ 228600 h 1009692"/>
              <a:gd name="connsiteX61" fmla="*/ 287043 w 1284102"/>
              <a:gd name="connsiteY61" fmla="*/ 247650 h 1009692"/>
              <a:gd name="connsiteX62" fmla="*/ 191793 w 1284102"/>
              <a:gd name="connsiteY62" fmla="*/ 260350 h 1009692"/>
              <a:gd name="connsiteX63" fmla="*/ 147343 w 1284102"/>
              <a:gd name="connsiteY63" fmla="*/ 266700 h 1009692"/>
              <a:gd name="connsiteX64" fmla="*/ 128293 w 1284102"/>
              <a:gd name="connsiteY64" fmla="*/ 273050 h 1009692"/>
              <a:gd name="connsiteX65" fmla="*/ 102893 w 1284102"/>
              <a:gd name="connsiteY65" fmla="*/ 279400 h 1009692"/>
              <a:gd name="connsiteX66" fmla="*/ 90193 w 1284102"/>
              <a:gd name="connsiteY66" fmla="*/ 298450 h 1009692"/>
              <a:gd name="connsiteX67" fmla="*/ 102893 w 1284102"/>
              <a:gd name="connsiteY67" fmla="*/ 323850 h 1009692"/>
              <a:gd name="connsiteX68" fmla="*/ 147343 w 1284102"/>
              <a:gd name="connsiteY68" fmla="*/ 349250 h 1009692"/>
              <a:gd name="connsiteX69" fmla="*/ 172743 w 1284102"/>
              <a:gd name="connsiteY69" fmla="*/ 355600 h 1009692"/>
              <a:gd name="connsiteX70" fmla="*/ 223543 w 1284102"/>
              <a:gd name="connsiteY70" fmla="*/ 381000 h 1009692"/>
              <a:gd name="connsiteX71" fmla="*/ 261643 w 1284102"/>
              <a:gd name="connsiteY71" fmla="*/ 393700 h 1009692"/>
              <a:gd name="connsiteX72" fmla="*/ 236243 w 1284102"/>
              <a:gd name="connsiteY72" fmla="*/ 406400 h 1009692"/>
              <a:gd name="connsiteX73" fmla="*/ 198143 w 1284102"/>
              <a:gd name="connsiteY73" fmla="*/ 419100 h 1009692"/>
              <a:gd name="connsiteX74" fmla="*/ 134643 w 1284102"/>
              <a:gd name="connsiteY74" fmla="*/ 444500 h 1009692"/>
              <a:gd name="connsiteX75" fmla="*/ 128293 w 1284102"/>
              <a:gd name="connsiteY75" fmla="*/ 596900 h 1009692"/>
              <a:gd name="connsiteX76" fmla="*/ 179093 w 1284102"/>
              <a:gd name="connsiteY76" fmla="*/ 615950 h 1009692"/>
              <a:gd name="connsiteX77" fmla="*/ 90193 w 1284102"/>
              <a:gd name="connsiteY77" fmla="*/ 635000 h 1009692"/>
              <a:gd name="connsiteX78" fmla="*/ 33043 w 1284102"/>
              <a:gd name="connsiteY78" fmla="*/ 654050 h 1009692"/>
              <a:gd name="connsiteX79" fmla="*/ 13993 w 1284102"/>
              <a:gd name="connsiteY79" fmla="*/ 666750 h 1009692"/>
              <a:gd name="connsiteX80" fmla="*/ 7643 w 1284102"/>
              <a:gd name="connsiteY80" fmla="*/ 692150 h 1009692"/>
              <a:gd name="connsiteX81" fmla="*/ 33043 w 1284102"/>
              <a:gd name="connsiteY81" fmla="*/ 749300 h 1009692"/>
              <a:gd name="connsiteX82" fmla="*/ 96543 w 1284102"/>
              <a:gd name="connsiteY82" fmla="*/ 768350 h 1009692"/>
              <a:gd name="connsiteX83" fmla="*/ 115593 w 1284102"/>
              <a:gd name="connsiteY83" fmla="*/ 781050 h 1009692"/>
              <a:gd name="connsiteX84" fmla="*/ 96543 w 1284102"/>
              <a:gd name="connsiteY84" fmla="*/ 787400 h 1009692"/>
              <a:gd name="connsiteX85" fmla="*/ 58443 w 1284102"/>
              <a:gd name="connsiteY85" fmla="*/ 793750 h 1009692"/>
              <a:gd name="connsiteX86" fmla="*/ 33043 w 1284102"/>
              <a:gd name="connsiteY86" fmla="*/ 800100 h 1009692"/>
              <a:gd name="connsiteX87" fmla="*/ 13993 w 1284102"/>
              <a:gd name="connsiteY87" fmla="*/ 812800 h 1009692"/>
              <a:gd name="connsiteX88" fmla="*/ 13993 w 1284102"/>
              <a:gd name="connsiteY88" fmla="*/ 920750 h 1009692"/>
              <a:gd name="connsiteX89" fmla="*/ 20343 w 1284102"/>
              <a:gd name="connsiteY89" fmla="*/ 946150 h 1009692"/>
              <a:gd name="connsiteX90" fmla="*/ 39393 w 1284102"/>
              <a:gd name="connsiteY90" fmla="*/ 952500 h 1009692"/>
              <a:gd name="connsiteX91" fmla="*/ 64793 w 1284102"/>
              <a:gd name="connsiteY91" fmla="*/ 958850 h 1009692"/>
              <a:gd name="connsiteX92" fmla="*/ 109243 w 1284102"/>
              <a:gd name="connsiteY92" fmla="*/ 984250 h 1009692"/>
              <a:gd name="connsiteX0" fmla="*/ 109243 w 1284102"/>
              <a:gd name="connsiteY0" fmla="*/ 984250 h 1081677"/>
              <a:gd name="connsiteX1" fmla="*/ 109243 w 1284102"/>
              <a:gd name="connsiteY1" fmla="*/ 1003300 h 1081677"/>
              <a:gd name="connsiteX2" fmla="*/ 1201443 w 1284102"/>
              <a:gd name="connsiteY2" fmla="*/ 1003300 h 1081677"/>
              <a:gd name="connsiteX3" fmla="*/ 1226843 w 1284102"/>
              <a:gd name="connsiteY3" fmla="*/ 990600 h 1081677"/>
              <a:gd name="connsiteX4" fmla="*/ 1239543 w 1284102"/>
              <a:gd name="connsiteY4" fmla="*/ 971550 h 1081677"/>
              <a:gd name="connsiteX5" fmla="*/ 1277643 w 1284102"/>
              <a:gd name="connsiteY5" fmla="*/ 933450 h 1081677"/>
              <a:gd name="connsiteX6" fmla="*/ 1277643 w 1284102"/>
              <a:gd name="connsiteY6" fmla="*/ 889000 h 1081677"/>
              <a:gd name="connsiteX7" fmla="*/ 1271293 w 1284102"/>
              <a:gd name="connsiteY7" fmla="*/ 869950 h 1081677"/>
              <a:gd name="connsiteX8" fmla="*/ 1252243 w 1284102"/>
              <a:gd name="connsiteY8" fmla="*/ 863600 h 1081677"/>
              <a:gd name="connsiteX9" fmla="*/ 1226843 w 1284102"/>
              <a:gd name="connsiteY9" fmla="*/ 850900 h 1081677"/>
              <a:gd name="connsiteX10" fmla="*/ 1207793 w 1284102"/>
              <a:gd name="connsiteY10" fmla="*/ 838200 h 1081677"/>
              <a:gd name="connsiteX11" fmla="*/ 1169693 w 1284102"/>
              <a:gd name="connsiteY11" fmla="*/ 825500 h 1081677"/>
              <a:gd name="connsiteX12" fmla="*/ 1150643 w 1284102"/>
              <a:gd name="connsiteY12" fmla="*/ 819150 h 1081677"/>
              <a:gd name="connsiteX13" fmla="*/ 1182393 w 1284102"/>
              <a:gd name="connsiteY13" fmla="*/ 774700 h 1081677"/>
              <a:gd name="connsiteX14" fmla="*/ 1195093 w 1284102"/>
              <a:gd name="connsiteY14" fmla="*/ 736600 h 1081677"/>
              <a:gd name="connsiteX15" fmla="*/ 1169693 w 1284102"/>
              <a:gd name="connsiteY15" fmla="*/ 666750 h 1081677"/>
              <a:gd name="connsiteX16" fmla="*/ 1144293 w 1284102"/>
              <a:gd name="connsiteY16" fmla="*/ 660400 h 1081677"/>
              <a:gd name="connsiteX17" fmla="*/ 1125243 w 1284102"/>
              <a:gd name="connsiteY17" fmla="*/ 647700 h 1081677"/>
              <a:gd name="connsiteX18" fmla="*/ 1106193 w 1284102"/>
              <a:gd name="connsiteY18" fmla="*/ 641350 h 1081677"/>
              <a:gd name="connsiteX19" fmla="*/ 1125243 w 1284102"/>
              <a:gd name="connsiteY19" fmla="*/ 622300 h 1081677"/>
              <a:gd name="connsiteX20" fmla="*/ 1156993 w 1284102"/>
              <a:gd name="connsiteY20" fmla="*/ 577850 h 1081677"/>
              <a:gd name="connsiteX21" fmla="*/ 1163343 w 1284102"/>
              <a:gd name="connsiteY21" fmla="*/ 558800 h 1081677"/>
              <a:gd name="connsiteX22" fmla="*/ 1169693 w 1284102"/>
              <a:gd name="connsiteY22" fmla="*/ 533400 h 1081677"/>
              <a:gd name="connsiteX23" fmla="*/ 1182393 w 1284102"/>
              <a:gd name="connsiteY23" fmla="*/ 514350 h 1081677"/>
              <a:gd name="connsiteX24" fmla="*/ 1156993 w 1284102"/>
              <a:gd name="connsiteY24" fmla="*/ 412750 h 1081677"/>
              <a:gd name="connsiteX25" fmla="*/ 1137943 w 1284102"/>
              <a:gd name="connsiteY25" fmla="*/ 400050 h 1081677"/>
              <a:gd name="connsiteX26" fmla="*/ 1112543 w 1284102"/>
              <a:gd name="connsiteY26" fmla="*/ 330200 h 1081677"/>
              <a:gd name="connsiteX27" fmla="*/ 1106193 w 1284102"/>
              <a:gd name="connsiteY27" fmla="*/ 311150 h 1081677"/>
              <a:gd name="connsiteX28" fmla="*/ 1061743 w 1284102"/>
              <a:gd name="connsiteY28" fmla="*/ 292100 h 1081677"/>
              <a:gd name="connsiteX29" fmla="*/ 1042693 w 1284102"/>
              <a:gd name="connsiteY29" fmla="*/ 279400 h 1081677"/>
              <a:gd name="connsiteX30" fmla="*/ 1023643 w 1284102"/>
              <a:gd name="connsiteY30" fmla="*/ 273050 h 1081677"/>
              <a:gd name="connsiteX31" fmla="*/ 1042693 w 1284102"/>
              <a:gd name="connsiteY31" fmla="*/ 254000 h 1081677"/>
              <a:gd name="connsiteX32" fmla="*/ 1049043 w 1284102"/>
              <a:gd name="connsiteY32" fmla="*/ 171450 h 1081677"/>
              <a:gd name="connsiteX33" fmla="*/ 1023643 w 1284102"/>
              <a:gd name="connsiteY33" fmla="*/ 152400 h 1081677"/>
              <a:gd name="connsiteX34" fmla="*/ 1010943 w 1284102"/>
              <a:gd name="connsiteY34" fmla="*/ 133350 h 1081677"/>
              <a:gd name="connsiteX35" fmla="*/ 991893 w 1284102"/>
              <a:gd name="connsiteY35" fmla="*/ 120650 h 1081677"/>
              <a:gd name="connsiteX36" fmla="*/ 972843 w 1284102"/>
              <a:gd name="connsiteY36" fmla="*/ 101600 h 1081677"/>
              <a:gd name="connsiteX37" fmla="*/ 934743 w 1284102"/>
              <a:gd name="connsiteY37" fmla="*/ 82550 h 1081677"/>
              <a:gd name="connsiteX38" fmla="*/ 845843 w 1284102"/>
              <a:gd name="connsiteY38" fmla="*/ 88900 h 1081677"/>
              <a:gd name="connsiteX39" fmla="*/ 826793 w 1284102"/>
              <a:gd name="connsiteY39" fmla="*/ 107950 h 1081677"/>
              <a:gd name="connsiteX40" fmla="*/ 814093 w 1284102"/>
              <a:gd name="connsiteY40" fmla="*/ 146050 h 1081677"/>
              <a:gd name="connsiteX41" fmla="*/ 820443 w 1284102"/>
              <a:gd name="connsiteY41" fmla="*/ 107950 h 1081677"/>
              <a:gd name="connsiteX42" fmla="*/ 814093 w 1284102"/>
              <a:gd name="connsiteY42" fmla="*/ 50800 h 1081677"/>
              <a:gd name="connsiteX43" fmla="*/ 795043 w 1284102"/>
              <a:gd name="connsiteY43" fmla="*/ 31750 h 1081677"/>
              <a:gd name="connsiteX44" fmla="*/ 737893 w 1284102"/>
              <a:gd name="connsiteY44" fmla="*/ 0 h 1081677"/>
              <a:gd name="connsiteX45" fmla="*/ 661693 w 1284102"/>
              <a:gd name="connsiteY45" fmla="*/ 6350 h 1081677"/>
              <a:gd name="connsiteX46" fmla="*/ 655343 w 1284102"/>
              <a:gd name="connsiteY46" fmla="*/ 25400 h 1081677"/>
              <a:gd name="connsiteX47" fmla="*/ 629943 w 1284102"/>
              <a:gd name="connsiteY47" fmla="*/ 63500 h 1081677"/>
              <a:gd name="connsiteX48" fmla="*/ 623593 w 1284102"/>
              <a:gd name="connsiteY48" fmla="*/ 82550 h 1081677"/>
              <a:gd name="connsiteX49" fmla="*/ 604543 w 1284102"/>
              <a:gd name="connsiteY49" fmla="*/ 95250 h 1081677"/>
              <a:gd name="connsiteX50" fmla="*/ 572793 w 1284102"/>
              <a:gd name="connsiteY50" fmla="*/ 88900 h 1081677"/>
              <a:gd name="connsiteX51" fmla="*/ 541043 w 1284102"/>
              <a:gd name="connsiteY51" fmla="*/ 50800 h 1081677"/>
              <a:gd name="connsiteX52" fmla="*/ 502943 w 1284102"/>
              <a:gd name="connsiteY52" fmla="*/ 19050 h 1081677"/>
              <a:gd name="connsiteX53" fmla="*/ 331493 w 1284102"/>
              <a:gd name="connsiteY53" fmla="*/ 57150 h 1081677"/>
              <a:gd name="connsiteX54" fmla="*/ 312443 w 1284102"/>
              <a:gd name="connsiteY54" fmla="*/ 82550 h 1081677"/>
              <a:gd name="connsiteX55" fmla="*/ 306093 w 1284102"/>
              <a:gd name="connsiteY55" fmla="*/ 107950 h 1081677"/>
              <a:gd name="connsiteX56" fmla="*/ 261643 w 1284102"/>
              <a:gd name="connsiteY56" fmla="*/ 152400 h 1081677"/>
              <a:gd name="connsiteX57" fmla="*/ 229893 w 1284102"/>
              <a:gd name="connsiteY57" fmla="*/ 165100 h 1081677"/>
              <a:gd name="connsiteX58" fmla="*/ 210843 w 1284102"/>
              <a:gd name="connsiteY58" fmla="*/ 184150 h 1081677"/>
              <a:gd name="connsiteX59" fmla="*/ 248943 w 1284102"/>
              <a:gd name="connsiteY59" fmla="*/ 209550 h 1081677"/>
              <a:gd name="connsiteX60" fmla="*/ 312443 w 1284102"/>
              <a:gd name="connsiteY60" fmla="*/ 228600 h 1081677"/>
              <a:gd name="connsiteX61" fmla="*/ 287043 w 1284102"/>
              <a:gd name="connsiteY61" fmla="*/ 247650 h 1081677"/>
              <a:gd name="connsiteX62" fmla="*/ 191793 w 1284102"/>
              <a:gd name="connsiteY62" fmla="*/ 260350 h 1081677"/>
              <a:gd name="connsiteX63" fmla="*/ 147343 w 1284102"/>
              <a:gd name="connsiteY63" fmla="*/ 266700 h 1081677"/>
              <a:gd name="connsiteX64" fmla="*/ 128293 w 1284102"/>
              <a:gd name="connsiteY64" fmla="*/ 273050 h 1081677"/>
              <a:gd name="connsiteX65" fmla="*/ 102893 w 1284102"/>
              <a:gd name="connsiteY65" fmla="*/ 279400 h 1081677"/>
              <a:gd name="connsiteX66" fmla="*/ 90193 w 1284102"/>
              <a:gd name="connsiteY66" fmla="*/ 298450 h 1081677"/>
              <a:gd name="connsiteX67" fmla="*/ 102893 w 1284102"/>
              <a:gd name="connsiteY67" fmla="*/ 323850 h 1081677"/>
              <a:gd name="connsiteX68" fmla="*/ 147343 w 1284102"/>
              <a:gd name="connsiteY68" fmla="*/ 349250 h 1081677"/>
              <a:gd name="connsiteX69" fmla="*/ 172743 w 1284102"/>
              <a:gd name="connsiteY69" fmla="*/ 355600 h 1081677"/>
              <a:gd name="connsiteX70" fmla="*/ 223543 w 1284102"/>
              <a:gd name="connsiteY70" fmla="*/ 381000 h 1081677"/>
              <a:gd name="connsiteX71" fmla="*/ 261643 w 1284102"/>
              <a:gd name="connsiteY71" fmla="*/ 393700 h 1081677"/>
              <a:gd name="connsiteX72" fmla="*/ 236243 w 1284102"/>
              <a:gd name="connsiteY72" fmla="*/ 406400 h 1081677"/>
              <a:gd name="connsiteX73" fmla="*/ 198143 w 1284102"/>
              <a:gd name="connsiteY73" fmla="*/ 419100 h 1081677"/>
              <a:gd name="connsiteX74" fmla="*/ 134643 w 1284102"/>
              <a:gd name="connsiteY74" fmla="*/ 444500 h 1081677"/>
              <a:gd name="connsiteX75" fmla="*/ 128293 w 1284102"/>
              <a:gd name="connsiteY75" fmla="*/ 596900 h 1081677"/>
              <a:gd name="connsiteX76" fmla="*/ 179093 w 1284102"/>
              <a:gd name="connsiteY76" fmla="*/ 615950 h 1081677"/>
              <a:gd name="connsiteX77" fmla="*/ 90193 w 1284102"/>
              <a:gd name="connsiteY77" fmla="*/ 635000 h 1081677"/>
              <a:gd name="connsiteX78" fmla="*/ 33043 w 1284102"/>
              <a:gd name="connsiteY78" fmla="*/ 654050 h 1081677"/>
              <a:gd name="connsiteX79" fmla="*/ 13993 w 1284102"/>
              <a:gd name="connsiteY79" fmla="*/ 666750 h 1081677"/>
              <a:gd name="connsiteX80" fmla="*/ 7643 w 1284102"/>
              <a:gd name="connsiteY80" fmla="*/ 692150 h 1081677"/>
              <a:gd name="connsiteX81" fmla="*/ 33043 w 1284102"/>
              <a:gd name="connsiteY81" fmla="*/ 749300 h 1081677"/>
              <a:gd name="connsiteX82" fmla="*/ 96543 w 1284102"/>
              <a:gd name="connsiteY82" fmla="*/ 768350 h 1081677"/>
              <a:gd name="connsiteX83" fmla="*/ 115593 w 1284102"/>
              <a:gd name="connsiteY83" fmla="*/ 781050 h 1081677"/>
              <a:gd name="connsiteX84" fmla="*/ 96543 w 1284102"/>
              <a:gd name="connsiteY84" fmla="*/ 787400 h 1081677"/>
              <a:gd name="connsiteX85" fmla="*/ 58443 w 1284102"/>
              <a:gd name="connsiteY85" fmla="*/ 793750 h 1081677"/>
              <a:gd name="connsiteX86" fmla="*/ 33043 w 1284102"/>
              <a:gd name="connsiteY86" fmla="*/ 800100 h 1081677"/>
              <a:gd name="connsiteX87" fmla="*/ 13993 w 1284102"/>
              <a:gd name="connsiteY87" fmla="*/ 812800 h 1081677"/>
              <a:gd name="connsiteX88" fmla="*/ 13993 w 1284102"/>
              <a:gd name="connsiteY88" fmla="*/ 920750 h 1081677"/>
              <a:gd name="connsiteX89" fmla="*/ 20343 w 1284102"/>
              <a:gd name="connsiteY89" fmla="*/ 946150 h 1081677"/>
              <a:gd name="connsiteX90" fmla="*/ 39393 w 1284102"/>
              <a:gd name="connsiteY90" fmla="*/ 952500 h 1081677"/>
              <a:gd name="connsiteX91" fmla="*/ 64793 w 1284102"/>
              <a:gd name="connsiteY91" fmla="*/ 958850 h 1081677"/>
              <a:gd name="connsiteX92" fmla="*/ 109243 w 1284102"/>
              <a:gd name="connsiteY92" fmla="*/ 984250 h 1081677"/>
              <a:gd name="connsiteX0" fmla="*/ 109243 w 1284102"/>
              <a:gd name="connsiteY0" fmla="*/ 984250 h 1011111"/>
              <a:gd name="connsiteX1" fmla="*/ 109243 w 1284102"/>
              <a:gd name="connsiteY1" fmla="*/ 1003300 h 1011111"/>
              <a:gd name="connsiteX2" fmla="*/ 1201443 w 1284102"/>
              <a:gd name="connsiteY2" fmla="*/ 1003300 h 1011111"/>
              <a:gd name="connsiteX3" fmla="*/ 1226843 w 1284102"/>
              <a:gd name="connsiteY3" fmla="*/ 990600 h 1011111"/>
              <a:gd name="connsiteX4" fmla="*/ 1239543 w 1284102"/>
              <a:gd name="connsiteY4" fmla="*/ 971550 h 1011111"/>
              <a:gd name="connsiteX5" fmla="*/ 1277643 w 1284102"/>
              <a:gd name="connsiteY5" fmla="*/ 933450 h 1011111"/>
              <a:gd name="connsiteX6" fmla="*/ 1277643 w 1284102"/>
              <a:gd name="connsiteY6" fmla="*/ 889000 h 1011111"/>
              <a:gd name="connsiteX7" fmla="*/ 1271293 w 1284102"/>
              <a:gd name="connsiteY7" fmla="*/ 869950 h 1011111"/>
              <a:gd name="connsiteX8" fmla="*/ 1252243 w 1284102"/>
              <a:gd name="connsiteY8" fmla="*/ 863600 h 1011111"/>
              <a:gd name="connsiteX9" fmla="*/ 1226843 w 1284102"/>
              <a:gd name="connsiteY9" fmla="*/ 850900 h 1011111"/>
              <a:gd name="connsiteX10" fmla="*/ 1207793 w 1284102"/>
              <a:gd name="connsiteY10" fmla="*/ 838200 h 1011111"/>
              <a:gd name="connsiteX11" fmla="*/ 1169693 w 1284102"/>
              <a:gd name="connsiteY11" fmla="*/ 825500 h 1011111"/>
              <a:gd name="connsiteX12" fmla="*/ 1150643 w 1284102"/>
              <a:gd name="connsiteY12" fmla="*/ 819150 h 1011111"/>
              <a:gd name="connsiteX13" fmla="*/ 1182393 w 1284102"/>
              <a:gd name="connsiteY13" fmla="*/ 774700 h 1011111"/>
              <a:gd name="connsiteX14" fmla="*/ 1195093 w 1284102"/>
              <a:gd name="connsiteY14" fmla="*/ 736600 h 1011111"/>
              <a:gd name="connsiteX15" fmla="*/ 1169693 w 1284102"/>
              <a:gd name="connsiteY15" fmla="*/ 666750 h 1011111"/>
              <a:gd name="connsiteX16" fmla="*/ 1144293 w 1284102"/>
              <a:gd name="connsiteY16" fmla="*/ 660400 h 1011111"/>
              <a:gd name="connsiteX17" fmla="*/ 1125243 w 1284102"/>
              <a:gd name="connsiteY17" fmla="*/ 647700 h 1011111"/>
              <a:gd name="connsiteX18" fmla="*/ 1106193 w 1284102"/>
              <a:gd name="connsiteY18" fmla="*/ 641350 h 1011111"/>
              <a:gd name="connsiteX19" fmla="*/ 1125243 w 1284102"/>
              <a:gd name="connsiteY19" fmla="*/ 622300 h 1011111"/>
              <a:gd name="connsiteX20" fmla="*/ 1156993 w 1284102"/>
              <a:gd name="connsiteY20" fmla="*/ 577850 h 1011111"/>
              <a:gd name="connsiteX21" fmla="*/ 1163343 w 1284102"/>
              <a:gd name="connsiteY21" fmla="*/ 558800 h 1011111"/>
              <a:gd name="connsiteX22" fmla="*/ 1169693 w 1284102"/>
              <a:gd name="connsiteY22" fmla="*/ 533400 h 1011111"/>
              <a:gd name="connsiteX23" fmla="*/ 1182393 w 1284102"/>
              <a:gd name="connsiteY23" fmla="*/ 514350 h 1011111"/>
              <a:gd name="connsiteX24" fmla="*/ 1156993 w 1284102"/>
              <a:gd name="connsiteY24" fmla="*/ 412750 h 1011111"/>
              <a:gd name="connsiteX25" fmla="*/ 1137943 w 1284102"/>
              <a:gd name="connsiteY25" fmla="*/ 400050 h 1011111"/>
              <a:gd name="connsiteX26" fmla="*/ 1112543 w 1284102"/>
              <a:gd name="connsiteY26" fmla="*/ 330200 h 1011111"/>
              <a:gd name="connsiteX27" fmla="*/ 1106193 w 1284102"/>
              <a:gd name="connsiteY27" fmla="*/ 311150 h 1011111"/>
              <a:gd name="connsiteX28" fmla="*/ 1061743 w 1284102"/>
              <a:gd name="connsiteY28" fmla="*/ 292100 h 1011111"/>
              <a:gd name="connsiteX29" fmla="*/ 1042693 w 1284102"/>
              <a:gd name="connsiteY29" fmla="*/ 279400 h 1011111"/>
              <a:gd name="connsiteX30" fmla="*/ 1023643 w 1284102"/>
              <a:gd name="connsiteY30" fmla="*/ 273050 h 1011111"/>
              <a:gd name="connsiteX31" fmla="*/ 1042693 w 1284102"/>
              <a:gd name="connsiteY31" fmla="*/ 254000 h 1011111"/>
              <a:gd name="connsiteX32" fmla="*/ 1049043 w 1284102"/>
              <a:gd name="connsiteY32" fmla="*/ 171450 h 1011111"/>
              <a:gd name="connsiteX33" fmla="*/ 1023643 w 1284102"/>
              <a:gd name="connsiteY33" fmla="*/ 152400 h 1011111"/>
              <a:gd name="connsiteX34" fmla="*/ 1010943 w 1284102"/>
              <a:gd name="connsiteY34" fmla="*/ 133350 h 1011111"/>
              <a:gd name="connsiteX35" fmla="*/ 991893 w 1284102"/>
              <a:gd name="connsiteY35" fmla="*/ 120650 h 1011111"/>
              <a:gd name="connsiteX36" fmla="*/ 972843 w 1284102"/>
              <a:gd name="connsiteY36" fmla="*/ 101600 h 1011111"/>
              <a:gd name="connsiteX37" fmla="*/ 934743 w 1284102"/>
              <a:gd name="connsiteY37" fmla="*/ 82550 h 1011111"/>
              <a:gd name="connsiteX38" fmla="*/ 845843 w 1284102"/>
              <a:gd name="connsiteY38" fmla="*/ 88900 h 1011111"/>
              <a:gd name="connsiteX39" fmla="*/ 826793 w 1284102"/>
              <a:gd name="connsiteY39" fmla="*/ 107950 h 1011111"/>
              <a:gd name="connsiteX40" fmla="*/ 814093 w 1284102"/>
              <a:gd name="connsiteY40" fmla="*/ 146050 h 1011111"/>
              <a:gd name="connsiteX41" fmla="*/ 820443 w 1284102"/>
              <a:gd name="connsiteY41" fmla="*/ 107950 h 1011111"/>
              <a:gd name="connsiteX42" fmla="*/ 814093 w 1284102"/>
              <a:gd name="connsiteY42" fmla="*/ 50800 h 1011111"/>
              <a:gd name="connsiteX43" fmla="*/ 795043 w 1284102"/>
              <a:gd name="connsiteY43" fmla="*/ 31750 h 1011111"/>
              <a:gd name="connsiteX44" fmla="*/ 737893 w 1284102"/>
              <a:gd name="connsiteY44" fmla="*/ 0 h 1011111"/>
              <a:gd name="connsiteX45" fmla="*/ 661693 w 1284102"/>
              <a:gd name="connsiteY45" fmla="*/ 6350 h 1011111"/>
              <a:gd name="connsiteX46" fmla="*/ 655343 w 1284102"/>
              <a:gd name="connsiteY46" fmla="*/ 25400 h 1011111"/>
              <a:gd name="connsiteX47" fmla="*/ 629943 w 1284102"/>
              <a:gd name="connsiteY47" fmla="*/ 63500 h 1011111"/>
              <a:gd name="connsiteX48" fmla="*/ 623593 w 1284102"/>
              <a:gd name="connsiteY48" fmla="*/ 82550 h 1011111"/>
              <a:gd name="connsiteX49" fmla="*/ 604543 w 1284102"/>
              <a:gd name="connsiteY49" fmla="*/ 95250 h 1011111"/>
              <a:gd name="connsiteX50" fmla="*/ 572793 w 1284102"/>
              <a:gd name="connsiteY50" fmla="*/ 88900 h 1011111"/>
              <a:gd name="connsiteX51" fmla="*/ 541043 w 1284102"/>
              <a:gd name="connsiteY51" fmla="*/ 50800 h 1011111"/>
              <a:gd name="connsiteX52" fmla="*/ 502943 w 1284102"/>
              <a:gd name="connsiteY52" fmla="*/ 19050 h 1011111"/>
              <a:gd name="connsiteX53" fmla="*/ 331493 w 1284102"/>
              <a:gd name="connsiteY53" fmla="*/ 57150 h 1011111"/>
              <a:gd name="connsiteX54" fmla="*/ 312443 w 1284102"/>
              <a:gd name="connsiteY54" fmla="*/ 82550 h 1011111"/>
              <a:gd name="connsiteX55" fmla="*/ 306093 w 1284102"/>
              <a:gd name="connsiteY55" fmla="*/ 107950 h 1011111"/>
              <a:gd name="connsiteX56" fmla="*/ 261643 w 1284102"/>
              <a:gd name="connsiteY56" fmla="*/ 152400 h 1011111"/>
              <a:gd name="connsiteX57" fmla="*/ 229893 w 1284102"/>
              <a:gd name="connsiteY57" fmla="*/ 165100 h 1011111"/>
              <a:gd name="connsiteX58" fmla="*/ 210843 w 1284102"/>
              <a:gd name="connsiteY58" fmla="*/ 184150 h 1011111"/>
              <a:gd name="connsiteX59" fmla="*/ 248943 w 1284102"/>
              <a:gd name="connsiteY59" fmla="*/ 209550 h 1011111"/>
              <a:gd name="connsiteX60" fmla="*/ 312443 w 1284102"/>
              <a:gd name="connsiteY60" fmla="*/ 228600 h 1011111"/>
              <a:gd name="connsiteX61" fmla="*/ 287043 w 1284102"/>
              <a:gd name="connsiteY61" fmla="*/ 247650 h 1011111"/>
              <a:gd name="connsiteX62" fmla="*/ 191793 w 1284102"/>
              <a:gd name="connsiteY62" fmla="*/ 260350 h 1011111"/>
              <a:gd name="connsiteX63" fmla="*/ 147343 w 1284102"/>
              <a:gd name="connsiteY63" fmla="*/ 266700 h 1011111"/>
              <a:gd name="connsiteX64" fmla="*/ 128293 w 1284102"/>
              <a:gd name="connsiteY64" fmla="*/ 273050 h 1011111"/>
              <a:gd name="connsiteX65" fmla="*/ 102893 w 1284102"/>
              <a:gd name="connsiteY65" fmla="*/ 279400 h 1011111"/>
              <a:gd name="connsiteX66" fmla="*/ 90193 w 1284102"/>
              <a:gd name="connsiteY66" fmla="*/ 298450 h 1011111"/>
              <a:gd name="connsiteX67" fmla="*/ 102893 w 1284102"/>
              <a:gd name="connsiteY67" fmla="*/ 323850 h 1011111"/>
              <a:gd name="connsiteX68" fmla="*/ 147343 w 1284102"/>
              <a:gd name="connsiteY68" fmla="*/ 349250 h 1011111"/>
              <a:gd name="connsiteX69" fmla="*/ 172743 w 1284102"/>
              <a:gd name="connsiteY69" fmla="*/ 355600 h 1011111"/>
              <a:gd name="connsiteX70" fmla="*/ 223543 w 1284102"/>
              <a:gd name="connsiteY70" fmla="*/ 381000 h 1011111"/>
              <a:gd name="connsiteX71" fmla="*/ 261643 w 1284102"/>
              <a:gd name="connsiteY71" fmla="*/ 393700 h 1011111"/>
              <a:gd name="connsiteX72" fmla="*/ 236243 w 1284102"/>
              <a:gd name="connsiteY72" fmla="*/ 406400 h 1011111"/>
              <a:gd name="connsiteX73" fmla="*/ 198143 w 1284102"/>
              <a:gd name="connsiteY73" fmla="*/ 419100 h 1011111"/>
              <a:gd name="connsiteX74" fmla="*/ 134643 w 1284102"/>
              <a:gd name="connsiteY74" fmla="*/ 444500 h 1011111"/>
              <a:gd name="connsiteX75" fmla="*/ 128293 w 1284102"/>
              <a:gd name="connsiteY75" fmla="*/ 596900 h 1011111"/>
              <a:gd name="connsiteX76" fmla="*/ 179093 w 1284102"/>
              <a:gd name="connsiteY76" fmla="*/ 615950 h 1011111"/>
              <a:gd name="connsiteX77" fmla="*/ 90193 w 1284102"/>
              <a:gd name="connsiteY77" fmla="*/ 635000 h 1011111"/>
              <a:gd name="connsiteX78" fmla="*/ 33043 w 1284102"/>
              <a:gd name="connsiteY78" fmla="*/ 654050 h 1011111"/>
              <a:gd name="connsiteX79" fmla="*/ 13993 w 1284102"/>
              <a:gd name="connsiteY79" fmla="*/ 666750 h 1011111"/>
              <a:gd name="connsiteX80" fmla="*/ 7643 w 1284102"/>
              <a:gd name="connsiteY80" fmla="*/ 692150 h 1011111"/>
              <a:gd name="connsiteX81" fmla="*/ 33043 w 1284102"/>
              <a:gd name="connsiteY81" fmla="*/ 749300 h 1011111"/>
              <a:gd name="connsiteX82" fmla="*/ 96543 w 1284102"/>
              <a:gd name="connsiteY82" fmla="*/ 768350 h 1011111"/>
              <a:gd name="connsiteX83" fmla="*/ 115593 w 1284102"/>
              <a:gd name="connsiteY83" fmla="*/ 781050 h 1011111"/>
              <a:gd name="connsiteX84" fmla="*/ 96543 w 1284102"/>
              <a:gd name="connsiteY84" fmla="*/ 787400 h 1011111"/>
              <a:gd name="connsiteX85" fmla="*/ 58443 w 1284102"/>
              <a:gd name="connsiteY85" fmla="*/ 793750 h 1011111"/>
              <a:gd name="connsiteX86" fmla="*/ 33043 w 1284102"/>
              <a:gd name="connsiteY86" fmla="*/ 800100 h 1011111"/>
              <a:gd name="connsiteX87" fmla="*/ 13993 w 1284102"/>
              <a:gd name="connsiteY87" fmla="*/ 812800 h 1011111"/>
              <a:gd name="connsiteX88" fmla="*/ 13993 w 1284102"/>
              <a:gd name="connsiteY88" fmla="*/ 920750 h 1011111"/>
              <a:gd name="connsiteX89" fmla="*/ 20343 w 1284102"/>
              <a:gd name="connsiteY89" fmla="*/ 946150 h 1011111"/>
              <a:gd name="connsiteX90" fmla="*/ 39393 w 1284102"/>
              <a:gd name="connsiteY90" fmla="*/ 952500 h 1011111"/>
              <a:gd name="connsiteX91" fmla="*/ 64793 w 1284102"/>
              <a:gd name="connsiteY91" fmla="*/ 958850 h 1011111"/>
              <a:gd name="connsiteX92" fmla="*/ 109243 w 1284102"/>
              <a:gd name="connsiteY92" fmla="*/ 984250 h 1011111"/>
              <a:gd name="connsiteX0" fmla="*/ 64793 w 1284102"/>
              <a:gd name="connsiteY0" fmla="*/ 958850 h 1010942"/>
              <a:gd name="connsiteX1" fmla="*/ 109243 w 1284102"/>
              <a:gd name="connsiteY1" fmla="*/ 1003300 h 1010942"/>
              <a:gd name="connsiteX2" fmla="*/ 1201443 w 1284102"/>
              <a:gd name="connsiteY2" fmla="*/ 1003300 h 1010942"/>
              <a:gd name="connsiteX3" fmla="*/ 1226843 w 1284102"/>
              <a:gd name="connsiteY3" fmla="*/ 990600 h 1010942"/>
              <a:gd name="connsiteX4" fmla="*/ 1239543 w 1284102"/>
              <a:gd name="connsiteY4" fmla="*/ 971550 h 1010942"/>
              <a:gd name="connsiteX5" fmla="*/ 1277643 w 1284102"/>
              <a:gd name="connsiteY5" fmla="*/ 933450 h 1010942"/>
              <a:gd name="connsiteX6" fmla="*/ 1277643 w 1284102"/>
              <a:gd name="connsiteY6" fmla="*/ 889000 h 1010942"/>
              <a:gd name="connsiteX7" fmla="*/ 1271293 w 1284102"/>
              <a:gd name="connsiteY7" fmla="*/ 869950 h 1010942"/>
              <a:gd name="connsiteX8" fmla="*/ 1252243 w 1284102"/>
              <a:gd name="connsiteY8" fmla="*/ 863600 h 1010942"/>
              <a:gd name="connsiteX9" fmla="*/ 1226843 w 1284102"/>
              <a:gd name="connsiteY9" fmla="*/ 850900 h 1010942"/>
              <a:gd name="connsiteX10" fmla="*/ 1207793 w 1284102"/>
              <a:gd name="connsiteY10" fmla="*/ 838200 h 1010942"/>
              <a:gd name="connsiteX11" fmla="*/ 1169693 w 1284102"/>
              <a:gd name="connsiteY11" fmla="*/ 825500 h 1010942"/>
              <a:gd name="connsiteX12" fmla="*/ 1150643 w 1284102"/>
              <a:gd name="connsiteY12" fmla="*/ 819150 h 1010942"/>
              <a:gd name="connsiteX13" fmla="*/ 1182393 w 1284102"/>
              <a:gd name="connsiteY13" fmla="*/ 774700 h 1010942"/>
              <a:gd name="connsiteX14" fmla="*/ 1195093 w 1284102"/>
              <a:gd name="connsiteY14" fmla="*/ 736600 h 1010942"/>
              <a:gd name="connsiteX15" fmla="*/ 1169693 w 1284102"/>
              <a:gd name="connsiteY15" fmla="*/ 666750 h 1010942"/>
              <a:gd name="connsiteX16" fmla="*/ 1144293 w 1284102"/>
              <a:gd name="connsiteY16" fmla="*/ 660400 h 1010942"/>
              <a:gd name="connsiteX17" fmla="*/ 1125243 w 1284102"/>
              <a:gd name="connsiteY17" fmla="*/ 647700 h 1010942"/>
              <a:gd name="connsiteX18" fmla="*/ 1106193 w 1284102"/>
              <a:gd name="connsiteY18" fmla="*/ 641350 h 1010942"/>
              <a:gd name="connsiteX19" fmla="*/ 1125243 w 1284102"/>
              <a:gd name="connsiteY19" fmla="*/ 622300 h 1010942"/>
              <a:gd name="connsiteX20" fmla="*/ 1156993 w 1284102"/>
              <a:gd name="connsiteY20" fmla="*/ 577850 h 1010942"/>
              <a:gd name="connsiteX21" fmla="*/ 1163343 w 1284102"/>
              <a:gd name="connsiteY21" fmla="*/ 558800 h 1010942"/>
              <a:gd name="connsiteX22" fmla="*/ 1169693 w 1284102"/>
              <a:gd name="connsiteY22" fmla="*/ 533400 h 1010942"/>
              <a:gd name="connsiteX23" fmla="*/ 1182393 w 1284102"/>
              <a:gd name="connsiteY23" fmla="*/ 514350 h 1010942"/>
              <a:gd name="connsiteX24" fmla="*/ 1156993 w 1284102"/>
              <a:gd name="connsiteY24" fmla="*/ 412750 h 1010942"/>
              <a:gd name="connsiteX25" fmla="*/ 1137943 w 1284102"/>
              <a:gd name="connsiteY25" fmla="*/ 400050 h 1010942"/>
              <a:gd name="connsiteX26" fmla="*/ 1112543 w 1284102"/>
              <a:gd name="connsiteY26" fmla="*/ 330200 h 1010942"/>
              <a:gd name="connsiteX27" fmla="*/ 1106193 w 1284102"/>
              <a:gd name="connsiteY27" fmla="*/ 311150 h 1010942"/>
              <a:gd name="connsiteX28" fmla="*/ 1061743 w 1284102"/>
              <a:gd name="connsiteY28" fmla="*/ 292100 h 1010942"/>
              <a:gd name="connsiteX29" fmla="*/ 1042693 w 1284102"/>
              <a:gd name="connsiteY29" fmla="*/ 279400 h 1010942"/>
              <a:gd name="connsiteX30" fmla="*/ 1023643 w 1284102"/>
              <a:gd name="connsiteY30" fmla="*/ 273050 h 1010942"/>
              <a:gd name="connsiteX31" fmla="*/ 1042693 w 1284102"/>
              <a:gd name="connsiteY31" fmla="*/ 254000 h 1010942"/>
              <a:gd name="connsiteX32" fmla="*/ 1049043 w 1284102"/>
              <a:gd name="connsiteY32" fmla="*/ 171450 h 1010942"/>
              <a:gd name="connsiteX33" fmla="*/ 1023643 w 1284102"/>
              <a:gd name="connsiteY33" fmla="*/ 152400 h 1010942"/>
              <a:gd name="connsiteX34" fmla="*/ 1010943 w 1284102"/>
              <a:gd name="connsiteY34" fmla="*/ 133350 h 1010942"/>
              <a:gd name="connsiteX35" fmla="*/ 991893 w 1284102"/>
              <a:gd name="connsiteY35" fmla="*/ 120650 h 1010942"/>
              <a:gd name="connsiteX36" fmla="*/ 972843 w 1284102"/>
              <a:gd name="connsiteY36" fmla="*/ 101600 h 1010942"/>
              <a:gd name="connsiteX37" fmla="*/ 934743 w 1284102"/>
              <a:gd name="connsiteY37" fmla="*/ 82550 h 1010942"/>
              <a:gd name="connsiteX38" fmla="*/ 845843 w 1284102"/>
              <a:gd name="connsiteY38" fmla="*/ 88900 h 1010942"/>
              <a:gd name="connsiteX39" fmla="*/ 826793 w 1284102"/>
              <a:gd name="connsiteY39" fmla="*/ 107950 h 1010942"/>
              <a:gd name="connsiteX40" fmla="*/ 814093 w 1284102"/>
              <a:gd name="connsiteY40" fmla="*/ 146050 h 1010942"/>
              <a:gd name="connsiteX41" fmla="*/ 820443 w 1284102"/>
              <a:gd name="connsiteY41" fmla="*/ 107950 h 1010942"/>
              <a:gd name="connsiteX42" fmla="*/ 814093 w 1284102"/>
              <a:gd name="connsiteY42" fmla="*/ 50800 h 1010942"/>
              <a:gd name="connsiteX43" fmla="*/ 795043 w 1284102"/>
              <a:gd name="connsiteY43" fmla="*/ 31750 h 1010942"/>
              <a:gd name="connsiteX44" fmla="*/ 737893 w 1284102"/>
              <a:gd name="connsiteY44" fmla="*/ 0 h 1010942"/>
              <a:gd name="connsiteX45" fmla="*/ 661693 w 1284102"/>
              <a:gd name="connsiteY45" fmla="*/ 6350 h 1010942"/>
              <a:gd name="connsiteX46" fmla="*/ 655343 w 1284102"/>
              <a:gd name="connsiteY46" fmla="*/ 25400 h 1010942"/>
              <a:gd name="connsiteX47" fmla="*/ 629943 w 1284102"/>
              <a:gd name="connsiteY47" fmla="*/ 63500 h 1010942"/>
              <a:gd name="connsiteX48" fmla="*/ 623593 w 1284102"/>
              <a:gd name="connsiteY48" fmla="*/ 82550 h 1010942"/>
              <a:gd name="connsiteX49" fmla="*/ 604543 w 1284102"/>
              <a:gd name="connsiteY49" fmla="*/ 95250 h 1010942"/>
              <a:gd name="connsiteX50" fmla="*/ 572793 w 1284102"/>
              <a:gd name="connsiteY50" fmla="*/ 88900 h 1010942"/>
              <a:gd name="connsiteX51" fmla="*/ 541043 w 1284102"/>
              <a:gd name="connsiteY51" fmla="*/ 50800 h 1010942"/>
              <a:gd name="connsiteX52" fmla="*/ 502943 w 1284102"/>
              <a:gd name="connsiteY52" fmla="*/ 19050 h 1010942"/>
              <a:gd name="connsiteX53" fmla="*/ 331493 w 1284102"/>
              <a:gd name="connsiteY53" fmla="*/ 57150 h 1010942"/>
              <a:gd name="connsiteX54" fmla="*/ 312443 w 1284102"/>
              <a:gd name="connsiteY54" fmla="*/ 82550 h 1010942"/>
              <a:gd name="connsiteX55" fmla="*/ 306093 w 1284102"/>
              <a:gd name="connsiteY55" fmla="*/ 107950 h 1010942"/>
              <a:gd name="connsiteX56" fmla="*/ 261643 w 1284102"/>
              <a:gd name="connsiteY56" fmla="*/ 152400 h 1010942"/>
              <a:gd name="connsiteX57" fmla="*/ 229893 w 1284102"/>
              <a:gd name="connsiteY57" fmla="*/ 165100 h 1010942"/>
              <a:gd name="connsiteX58" fmla="*/ 210843 w 1284102"/>
              <a:gd name="connsiteY58" fmla="*/ 184150 h 1010942"/>
              <a:gd name="connsiteX59" fmla="*/ 248943 w 1284102"/>
              <a:gd name="connsiteY59" fmla="*/ 209550 h 1010942"/>
              <a:gd name="connsiteX60" fmla="*/ 312443 w 1284102"/>
              <a:gd name="connsiteY60" fmla="*/ 228600 h 1010942"/>
              <a:gd name="connsiteX61" fmla="*/ 287043 w 1284102"/>
              <a:gd name="connsiteY61" fmla="*/ 247650 h 1010942"/>
              <a:gd name="connsiteX62" fmla="*/ 191793 w 1284102"/>
              <a:gd name="connsiteY62" fmla="*/ 260350 h 1010942"/>
              <a:gd name="connsiteX63" fmla="*/ 147343 w 1284102"/>
              <a:gd name="connsiteY63" fmla="*/ 266700 h 1010942"/>
              <a:gd name="connsiteX64" fmla="*/ 128293 w 1284102"/>
              <a:gd name="connsiteY64" fmla="*/ 273050 h 1010942"/>
              <a:gd name="connsiteX65" fmla="*/ 102893 w 1284102"/>
              <a:gd name="connsiteY65" fmla="*/ 279400 h 1010942"/>
              <a:gd name="connsiteX66" fmla="*/ 90193 w 1284102"/>
              <a:gd name="connsiteY66" fmla="*/ 298450 h 1010942"/>
              <a:gd name="connsiteX67" fmla="*/ 102893 w 1284102"/>
              <a:gd name="connsiteY67" fmla="*/ 323850 h 1010942"/>
              <a:gd name="connsiteX68" fmla="*/ 147343 w 1284102"/>
              <a:gd name="connsiteY68" fmla="*/ 349250 h 1010942"/>
              <a:gd name="connsiteX69" fmla="*/ 172743 w 1284102"/>
              <a:gd name="connsiteY69" fmla="*/ 355600 h 1010942"/>
              <a:gd name="connsiteX70" fmla="*/ 223543 w 1284102"/>
              <a:gd name="connsiteY70" fmla="*/ 381000 h 1010942"/>
              <a:gd name="connsiteX71" fmla="*/ 261643 w 1284102"/>
              <a:gd name="connsiteY71" fmla="*/ 393700 h 1010942"/>
              <a:gd name="connsiteX72" fmla="*/ 236243 w 1284102"/>
              <a:gd name="connsiteY72" fmla="*/ 406400 h 1010942"/>
              <a:gd name="connsiteX73" fmla="*/ 198143 w 1284102"/>
              <a:gd name="connsiteY73" fmla="*/ 419100 h 1010942"/>
              <a:gd name="connsiteX74" fmla="*/ 134643 w 1284102"/>
              <a:gd name="connsiteY74" fmla="*/ 444500 h 1010942"/>
              <a:gd name="connsiteX75" fmla="*/ 128293 w 1284102"/>
              <a:gd name="connsiteY75" fmla="*/ 596900 h 1010942"/>
              <a:gd name="connsiteX76" fmla="*/ 179093 w 1284102"/>
              <a:gd name="connsiteY76" fmla="*/ 615950 h 1010942"/>
              <a:gd name="connsiteX77" fmla="*/ 90193 w 1284102"/>
              <a:gd name="connsiteY77" fmla="*/ 635000 h 1010942"/>
              <a:gd name="connsiteX78" fmla="*/ 33043 w 1284102"/>
              <a:gd name="connsiteY78" fmla="*/ 654050 h 1010942"/>
              <a:gd name="connsiteX79" fmla="*/ 13993 w 1284102"/>
              <a:gd name="connsiteY79" fmla="*/ 666750 h 1010942"/>
              <a:gd name="connsiteX80" fmla="*/ 7643 w 1284102"/>
              <a:gd name="connsiteY80" fmla="*/ 692150 h 1010942"/>
              <a:gd name="connsiteX81" fmla="*/ 33043 w 1284102"/>
              <a:gd name="connsiteY81" fmla="*/ 749300 h 1010942"/>
              <a:gd name="connsiteX82" fmla="*/ 96543 w 1284102"/>
              <a:gd name="connsiteY82" fmla="*/ 768350 h 1010942"/>
              <a:gd name="connsiteX83" fmla="*/ 115593 w 1284102"/>
              <a:gd name="connsiteY83" fmla="*/ 781050 h 1010942"/>
              <a:gd name="connsiteX84" fmla="*/ 96543 w 1284102"/>
              <a:gd name="connsiteY84" fmla="*/ 787400 h 1010942"/>
              <a:gd name="connsiteX85" fmla="*/ 58443 w 1284102"/>
              <a:gd name="connsiteY85" fmla="*/ 793750 h 1010942"/>
              <a:gd name="connsiteX86" fmla="*/ 33043 w 1284102"/>
              <a:gd name="connsiteY86" fmla="*/ 800100 h 1010942"/>
              <a:gd name="connsiteX87" fmla="*/ 13993 w 1284102"/>
              <a:gd name="connsiteY87" fmla="*/ 812800 h 1010942"/>
              <a:gd name="connsiteX88" fmla="*/ 13993 w 1284102"/>
              <a:gd name="connsiteY88" fmla="*/ 920750 h 1010942"/>
              <a:gd name="connsiteX89" fmla="*/ 20343 w 1284102"/>
              <a:gd name="connsiteY89" fmla="*/ 946150 h 1010942"/>
              <a:gd name="connsiteX90" fmla="*/ 39393 w 1284102"/>
              <a:gd name="connsiteY90" fmla="*/ 952500 h 1010942"/>
              <a:gd name="connsiteX91" fmla="*/ 64793 w 1284102"/>
              <a:gd name="connsiteY91" fmla="*/ 958850 h 1010942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96543 w 1284102"/>
              <a:gd name="connsiteY82" fmla="*/ 768350 h 1009211"/>
              <a:gd name="connsiteX83" fmla="*/ 115593 w 1284102"/>
              <a:gd name="connsiteY83" fmla="*/ 781050 h 1009211"/>
              <a:gd name="connsiteX84" fmla="*/ 96543 w 1284102"/>
              <a:gd name="connsiteY84" fmla="*/ 787400 h 1009211"/>
              <a:gd name="connsiteX85" fmla="*/ 58443 w 1284102"/>
              <a:gd name="connsiteY85" fmla="*/ 793750 h 1009211"/>
              <a:gd name="connsiteX86" fmla="*/ 33043 w 1284102"/>
              <a:gd name="connsiteY86" fmla="*/ 800100 h 1009211"/>
              <a:gd name="connsiteX87" fmla="*/ 13993 w 1284102"/>
              <a:gd name="connsiteY87" fmla="*/ 812800 h 1009211"/>
              <a:gd name="connsiteX88" fmla="*/ 13993 w 1284102"/>
              <a:gd name="connsiteY88" fmla="*/ 920750 h 1009211"/>
              <a:gd name="connsiteX89" fmla="*/ 20343 w 1284102"/>
              <a:gd name="connsiteY89" fmla="*/ 946150 h 1009211"/>
              <a:gd name="connsiteX90" fmla="*/ 39393 w 1284102"/>
              <a:gd name="connsiteY90" fmla="*/ 952500 h 1009211"/>
              <a:gd name="connsiteX91" fmla="*/ 64793 w 1284102"/>
              <a:gd name="connsiteY91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115593 w 1284102"/>
              <a:gd name="connsiteY82" fmla="*/ 781050 h 1009211"/>
              <a:gd name="connsiteX83" fmla="*/ 96543 w 1284102"/>
              <a:gd name="connsiteY83" fmla="*/ 787400 h 1009211"/>
              <a:gd name="connsiteX84" fmla="*/ 58443 w 1284102"/>
              <a:gd name="connsiteY84" fmla="*/ 793750 h 1009211"/>
              <a:gd name="connsiteX85" fmla="*/ 33043 w 1284102"/>
              <a:gd name="connsiteY85" fmla="*/ 800100 h 1009211"/>
              <a:gd name="connsiteX86" fmla="*/ 13993 w 1284102"/>
              <a:gd name="connsiteY86" fmla="*/ 812800 h 1009211"/>
              <a:gd name="connsiteX87" fmla="*/ 13993 w 1284102"/>
              <a:gd name="connsiteY87" fmla="*/ 920750 h 1009211"/>
              <a:gd name="connsiteX88" fmla="*/ 20343 w 1284102"/>
              <a:gd name="connsiteY88" fmla="*/ 946150 h 1009211"/>
              <a:gd name="connsiteX89" fmla="*/ 39393 w 1284102"/>
              <a:gd name="connsiteY89" fmla="*/ 952500 h 1009211"/>
              <a:gd name="connsiteX90" fmla="*/ 64793 w 1284102"/>
              <a:gd name="connsiteY90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51311 w 1284102"/>
              <a:gd name="connsiteY73" fmla="*/ 454025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51311 w 1284102"/>
              <a:gd name="connsiteY72" fmla="*/ 454025 h 1009211"/>
              <a:gd name="connsiteX73" fmla="*/ 128293 w 1284102"/>
              <a:gd name="connsiteY73" fmla="*/ 596900 h 1009211"/>
              <a:gd name="connsiteX74" fmla="*/ 179093 w 1284102"/>
              <a:gd name="connsiteY74" fmla="*/ 615950 h 1009211"/>
              <a:gd name="connsiteX75" fmla="*/ 90193 w 1284102"/>
              <a:gd name="connsiteY75" fmla="*/ 635000 h 1009211"/>
              <a:gd name="connsiteX76" fmla="*/ 33043 w 1284102"/>
              <a:gd name="connsiteY76" fmla="*/ 654050 h 1009211"/>
              <a:gd name="connsiteX77" fmla="*/ 13993 w 1284102"/>
              <a:gd name="connsiteY77" fmla="*/ 666750 h 1009211"/>
              <a:gd name="connsiteX78" fmla="*/ 7643 w 1284102"/>
              <a:gd name="connsiteY78" fmla="*/ 692150 h 1009211"/>
              <a:gd name="connsiteX79" fmla="*/ 33043 w 1284102"/>
              <a:gd name="connsiteY79" fmla="*/ 749300 h 1009211"/>
              <a:gd name="connsiteX80" fmla="*/ 115593 w 1284102"/>
              <a:gd name="connsiteY80" fmla="*/ 781050 h 1009211"/>
              <a:gd name="connsiteX81" fmla="*/ 96543 w 1284102"/>
              <a:gd name="connsiteY81" fmla="*/ 787400 h 1009211"/>
              <a:gd name="connsiteX82" fmla="*/ 58443 w 1284102"/>
              <a:gd name="connsiteY82" fmla="*/ 793750 h 1009211"/>
              <a:gd name="connsiteX83" fmla="*/ 33043 w 1284102"/>
              <a:gd name="connsiteY83" fmla="*/ 800100 h 1009211"/>
              <a:gd name="connsiteX84" fmla="*/ 13993 w 1284102"/>
              <a:gd name="connsiteY84" fmla="*/ 812800 h 1009211"/>
              <a:gd name="connsiteX85" fmla="*/ 13993 w 1284102"/>
              <a:gd name="connsiteY85" fmla="*/ 920750 h 1009211"/>
              <a:gd name="connsiteX86" fmla="*/ 20343 w 1284102"/>
              <a:gd name="connsiteY86" fmla="*/ 946150 h 1009211"/>
              <a:gd name="connsiteX87" fmla="*/ 39393 w 1284102"/>
              <a:gd name="connsiteY87" fmla="*/ 952500 h 1009211"/>
              <a:gd name="connsiteX88" fmla="*/ 64793 w 1284102"/>
              <a:gd name="connsiteY88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90193 w 1284102"/>
              <a:gd name="connsiteY64" fmla="*/ 298450 h 1009211"/>
              <a:gd name="connsiteX65" fmla="*/ 102893 w 1284102"/>
              <a:gd name="connsiteY65" fmla="*/ 323850 h 1009211"/>
              <a:gd name="connsiteX66" fmla="*/ 147343 w 1284102"/>
              <a:gd name="connsiteY66" fmla="*/ 349250 h 1009211"/>
              <a:gd name="connsiteX67" fmla="*/ 172743 w 1284102"/>
              <a:gd name="connsiteY67" fmla="*/ 355600 h 1009211"/>
              <a:gd name="connsiteX68" fmla="*/ 223543 w 1284102"/>
              <a:gd name="connsiteY68" fmla="*/ 381000 h 1009211"/>
              <a:gd name="connsiteX69" fmla="*/ 261643 w 1284102"/>
              <a:gd name="connsiteY69" fmla="*/ 393700 h 1009211"/>
              <a:gd name="connsiteX70" fmla="*/ 236243 w 1284102"/>
              <a:gd name="connsiteY70" fmla="*/ 406400 h 1009211"/>
              <a:gd name="connsiteX71" fmla="*/ 151311 w 1284102"/>
              <a:gd name="connsiteY71" fmla="*/ 454025 h 1009211"/>
              <a:gd name="connsiteX72" fmla="*/ 128293 w 1284102"/>
              <a:gd name="connsiteY72" fmla="*/ 596900 h 1009211"/>
              <a:gd name="connsiteX73" fmla="*/ 179093 w 1284102"/>
              <a:gd name="connsiteY73" fmla="*/ 615950 h 1009211"/>
              <a:gd name="connsiteX74" fmla="*/ 90193 w 1284102"/>
              <a:gd name="connsiteY74" fmla="*/ 635000 h 1009211"/>
              <a:gd name="connsiteX75" fmla="*/ 33043 w 1284102"/>
              <a:gd name="connsiteY75" fmla="*/ 654050 h 1009211"/>
              <a:gd name="connsiteX76" fmla="*/ 13993 w 1284102"/>
              <a:gd name="connsiteY76" fmla="*/ 666750 h 1009211"/>
              <a:gd name="connsiteX77" fmla="*/ 7643 w 1284102"/>
              <a:gd name="connsiteY77" fmla="*/ 692150 h 1009211"/>
              <a:gd name="connsiteX78" fmla="*/ 33043 w 1284102"/>
              <a:gd name="connsiteY78" fmla="*/ 749300 h 1009211"/>
              <a:gd name="connsiteX79" fmla="*/ 115593 w 1284102"/>
              <a:gd name="connsiteY79" fmla="*/ 781050 h 1009211"/>
              <a:gd name="connsiteX80" fmla="*/ 96543 w 1284102"/>
              <a:gd name="connsiteY80" fmla="*/ 787400 h 1009211"/>
              <a:gd name="connsiteX81" fmla="*/ 58443 w 1284102"/>
              <a:gd name="connsiteY81" fmla="*/ 793750 h 1009211"/>
              <a:gd name="connsiteX82" fmla="*/ 33043 w 1284102"/>
              <a:gd name="connsiteY82" fmla="*/ 800100 h 1009211"/>
              <a:gd name="connsiteX83" fmla="*/ 13993 w 1284102"/>
              <a:gd name="connsiteY83" fmla="*/ 812800 h 1009211"/>
              <a:gd name="connsiteX84" fmla="*/ 13993 w 1284102"/>
              <a:gd name="connsiteY84" fmla="*/ 920750 h 1009211"/>
              <a:gd name="connsiteX85" fmla="*/ 20343 w 1284102"/>
              <a:gd name="connsiteY85" fmla="*/ 946150 h 1009211"/>
              <a:gd name="connsiteX86" fmla="*/ 39393 w 1284102"/>
              <a:gd name="connsiteY86" fmla="*/ 952500 h 1009211"/>
              <a:gd name="connsiteX87" fmla="*/ 64793 w 1284102"/>
              <a:gd name="connsiteY87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02893 w 1284102"/>
              <a:gd name="connsiteY64" fmla="*/ 323850 h 1009211"/>
              <a:gd name="connsiteX65" fmla="*/ 147343 w 1284102"/>
              <a:gd name="connsiteY65" fmla="*/ 349250 h 1009211"/>
              <a:gd name="connsiteX66" fmla="*/ 172743 w 1284102"/>
              <a:gd name="connsiteY66" fmla="*/ 355600 h 1009211"/>
              <a:gd name="connsiteX67" fmla="*/ 223543 w 1284102"/>
              <a:gd name="connsiteY67" fmla="*/ 381000 h 1009211"/>
              <a:gd name="connsiteX68" fmla="*/ 261643 w 1284102"/>
              <a:gd name="connsiteY68" fmla="*/ 393700 h 1009211"/>
              <a:gd name="connsiteX69" fmla="*/ 236243 w 1284102"/>
              <a:gd name="connsiteY69" fmla="*/ 406400 h 1009211"/>
              <a:gd name="connsiteX70" fmla="*/ 151311 w 1284102"/>
              <a:gd name="connsiteY70" fmla="*/ 454025 h 1009211"/>
              <a:gd name="connsiteX71" fmla="*/ 128293 w 1284102"/>
              <a:gd name="connsiteY71" fmla="*/ 596900 h 1009211"/>
              <a:gd name="connsiteX72" fmla="*/ 179093 w 1284102"/>
              <a:gd name="connsiteY72" fmla="*/ 615950 h 1009211"/>
              <a:gd name="connsiteX73" fmla="*/ 90193 w 1284102"/>
              <a:gd name="connsiteY73" fmla="*/ 635000 h 1009211"/>
              <a:gd name="connsiteX74" fmla="*/ 33043 w 1284102"/>
              <a:gd name="connsiteY74" fmla="*/ 654050 h 1009211"/>
              <a:gd name="connsiteX75" fmla="*/ 13993 w 1284102"/>
              <a:gd name="connsiteY75" fmla="*/ 666750 h 1009211"/>
              <a:gd name="connsiteX76" fmla="*/ 7643 w 1284102"/>
              <a:gd name="connsiteY76" fmla="*/ 692150 h 1009211"/>
              <a:gd name="connsiteX77" fmla="*/ 33043 w 1284102"/>
              <a:gd name="connsiteY77" fmla="*/ 749300 h 1009211"/>
              <a:gd name="connsiteX78" fmla="*/ 115593 w 1284102"/>
              <a:gd name="connsiteY78" fmla="*/ 781050 h 1009211"/>
              <a:gd name="connsiteX79" fmla="*/ 96543 w 1284102"/>
              <a:gd name="connsiteY79" fmla="*/ 787400 h 1009211"/>
              <a:gd name="connsiteX80" fmla="*/ 58443 w 1284102"/>
              <a:gd name="connsiteY80" fmla="*/ 793750 h 1009211"/>
              <a:gd name="connsiteX81" fmla="*/ 33043 w 1284102"/>
              <a:gd name="connsiteY81" fmla="*/ 800100 h 1009211"/>
              <a:gd name="connsiteX82" fmla="*/ 13993 w 1284102"/>
              <a:gd name="connsiteY82" fmla="*/ 812800 h 1009211"/>
              <a:gd name="connsiteX83" fmla="*/ 13993 w 1284102"/>
              <a:gd name="connsiteY83" fmla="*/ 920750 h 1009211"/>
              <a:gd name="connsiteX84" fmla="*/ 20343 w 1284102"/>
              <a:gd name="connsiteY84" fmla="*/ 946150 h 1009211"/>
              <a:gd name="connsiteX85" fmla="*/ 39393 w 1284102"/>
              <a:gd name="connsiteY85" fmla="*/ 952500 h 1009211"/>
              <a:gd name="connsiteX86" fmla="*/ 64793 w 1284102"/>
              <a:gd name="connsiteY86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59249 w 1284102"/>
              <a:gd name="connsiteY62" fmla="*/ 276225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84102" h="1009211">
                <a:moveTo>
                  <a:pt x="64793" y="958850"/>
                </a:moveTo>
                <a:cubicBezTo>
                  <a:pt x="76435" y="967317"/>
                  <a:pt x="69819" y="1003036"/>
                  <a:pt x="109243" y="1003300"/>
                </a:cubicBezTo>
                <a:cubicBezTo>
                  <a:pt x="298826" y="1004570"/>
                  <a:pt x="775847" y="1015941"/>
                  <a:pt x="1201443" y="1003300"/>
                </a:cubicBezTo>
                <a:cubicBezTo>
                  <a:pt x="1210905" y="1003019"/>
                  <a:pt x="1218376" y="994833"/>
                  <a:pt x="1226843" y="990600"/>
                </a:cubicBezTo>
                <a:cubicBezTo>
                  <a:pt x="1231076" y="984250"/>
                  <a:pt x="1234473" y="977254"/>
                  <a:pt x="1239543" y="971550"/>
                </a:cubicBezTo>
                <a:cubicBezTo>
                  <a:pt x="1251475" y="958126"/>
                  <a:pt x="1277643" y="933450"/>
                  <a:pt x="1277643" y="933450"/>
                </a:cubicBezTo>
                <a:cubicBezTo>
                  <a:pt x="1286282" y="907532"/>
                  <a:pt x="1286230" y="919054"/>
                  <a:pt x="1277643" y="889000"/>
                </a:cubicBezTo>
                <a:cubicBezTo>
                  <a:pt x="1275804" y="882564"/>
                  <a:pt x="1276026" y="874683"/>
                  <a:pt x="1271293" y="869950"/>
                </a:cubicBezTo>
                <a:cubicBezTo>
                  <a:pt x="1266560" y="865217"/>
                  <a:pt x="1258395" y="866237"/>
                  <a:pt x="1252243" y="863600"/>
                </a:cubicBezTo>
                <a:cubicBezTo>
                  <a:pt x="1243542" y="859871"/>
                  <a:pt x="1235062" y="855596"/>
                  <a:pt x="1226843" y="850900"/>
                </a:cubicBezTo>
                <a:cubicBezTo>
                  <a:pt x="1220217" y="847114"/>
                  <a:pt x="1214767" y="841300"/>
                  <a:pt x="1207793" y="838200"/>
                </a:cubicBezTo>
                <a:cubicBezTo>
                  <a:pt x="1195560" y="832763"/>
                  <a:pt x="1182393" y="829733"/>
                  <a:pt x="1169693" y="825500"/>
                </a:cubicBezTo>
                <a:lnTo>
                  <a:pt x="1150643" y="819150"/>
                </a:lnTo>
                <a:cubicBezTo>
                  <a:pt x="1169202" y="763473"/>
                  <a:pt x="1137193" y="850033"/>
                  <a:pt x="1182393" y="774700"/>
                </a:cubicBezTo>
                <a:cubicBezTo>
                  <a:pt x="1189281" y="763221"/>
                  <a:pt x="1195093" y="736600"/>
                  <a:pt x="1195093" y="736600"/>
                </a:cubicBezTo>
                <a:cubicBezTo>
                  <a:pt x="1190342" y="693839"/>
                  <a:pt x="1203719" y="681333"/>
                  <a:pt x="1169693" y="666750"/>
                </a:cubicBezTo>
                <a:cubicBezTo>
                  <a:pt x="1161671" y="663312"/>
                  <a:pt x="1152760" y="662517"/>
                  <a:pt x="1144293" y="660400"/>
                </a:cubicBezTo>
                <a:cubicBezTo>
                  <a:pt x="1137943" y="656167"/>
                  <a:pt x="1132069" y="651113"/>
                  <a:pt x="1125243" y="647700"/>
                </a:cubicBezTo>
                <a:cubicBezTo>
                  <a:pt x="1119256" y="644707"/>
                  <a:pt x="1106193" y="648043"/>
                  <a:pt x="1106193" y="641350"/>
                </a:cubicBezTo>
                <a:cubicBezTo>
                  <a:pt x="1106193" y="632370"/>
                  <a:pt x="1120023" y="629608"/>
                  <a:pt x="1125243" y="622300"/>
                </a:cubicBezTo>
                <a:cubicBezTo>
                  <a:pt x="1167033" y="563794"/>
                  <a:pt x="1107462" y="627381"/>
                  <a:pt x="1156993" y="577850"/>
                </a:cubicBezTo>
                <a:cubicBezTo>
                  <a:pt x="1159110" y="571500"/>
                  <a:pt x="1161504" y="565236"/>
                  <a:pt x="1163343" y="558800"/>
                </a:cubicBezTo>
                <a:cubicBezTo>
                  <a:pt x="1165741" y="550409"/>
                  <a:pt x="1166255" y="541422"/>
                  <a:pt x="1169693" y="533400"/>
                </a:cubicBezTo>
                <a:cubicBezTo>
                  <a:pt x="1172699" y="526385"/>
                  <a:pt x="1178160" y="520700"/>
                  <a:pt x="1182393" y="514350"/>
                </a:cubicBezTo>
                <a:cubicBezTo>
                  <a:pt x="1176978" y="443952"/>
                  <a:pt x="1195029" y="444447"/>
                  <a:pt x="1156993" y="412750"/>
                </a:cubicBezTo>
                <a:cubicBezTo>
                  <a:pt x="1151130" y="407864"/>
                  <a:pt x="1144293" y="404283"/>
                  <a:pt x="1137943" y="400050"/>
                </a:cubicBezTo>
                <a:cubicBezTo>
                  <a:pt x="1110595" y="290657"/>
                  <a:pt x="1140521" y="386155"/>
                  <a:pt x="1112543" y="330200"/>
                </a:cubicBezTo>
                <a:cubicBezTo>
                  <a:pt x="1109550" y="324213"/>
                  <a:pt x="1110374" y="316377"/>
                  <a:pt x="1106193" y="311150"/>
                </a:cubicBezTo>
                <a:cubicBezTo>
                  <a:pt x="1095230" y="297446"/>
                  <a:pt x="1076995" y="295913"/>
                  <a:pt x="1061743" y="292100"/>
                </a:cubicBezTo>
                <a:cubicBezTo>
                  <a:pt x="1055393" y="287867"/>
                  <a:pt x="1049519" y="282813"/>
                  <a:pt x="1042693" y="279400"/>
                </a:cubicBezTo>
                <a:cubicBezTo>
                  <a:pt x="1036706" y="276407"/>
                  <a:pt x="1023643" y="279743"/>
                  <a:pt x="1023643" y="273050"/>
                </a:cubicBezTo>
                <a:lnTo>
                  <a:pt x="1042693" y="254000"/>
                </a:lnTo>
                <a:cubicBezTo>
                  <a:pt x="1052753" y="223820"/>
                  <a:pt x="1065529" y="204423"/>
                  <a:pt x="1049043" y="171450"/>
                </a:cubicBezTo>
                <a:cubicBezTo>
                  <a:pt x="1044310" y="161984"/>
                  <a:pt x="1031127" y="159884"/>
                  <a:pt x="1023643" y="152400"/>
                </a:cubicBezTo>
                <a:cubicBezTo>
                  <a:pt x="1018247" y="147004"/>
                  <a:pt x="1016339" y="138746"/>
                  <a:pt x="1010943" y="133350"/>
                </a:cubicBezTo>
                <a:cubicBezTo>
                  <a:pt x="1005547" y="127954"/>
                  <a:pt x="997756" y="125536"/>
                  <a:pt x="991893" y="120650"/>
                </a:cubicBezTo>
                <a:cubicBezTo>
                  <a:pt x="984994" y="114901"/>
                  <a:pt x="979742" y="107349"/>
                  <a:pt x="972843" y="101600"/>
                </a:cubicBezTo>
                <a:cubicBezTo>
                  <a:pt x="956430" y="87923"/>
                  <a:pt x="953836" y="88914"/>
                  <a:pt x="934743" y="82550"/>
                </a:cubicBezTo>
                <a:cubicBezTo>
                  <a:pt x="905110" y="84667"/>
                  <a:pt x="874762" y="82096"/>
                  <a:pt x="845843" y="88900"/>
                </a:cubicBezTo>
                <a:cubicBezTo>
                  <a:pt x="837101" y="90957"/>
                  <a:pt x="831154" y="100100"/>
                  <a:pt x="826793" y="107950"/>
                </a:cubicBezTo>
                <a:cubicBezTo>
                  <a:pt x="820292" y="119652"/>
                  <a:pt x="827480" y="146050"/>
                  <a:pt x="814093" y="146050"/>
                </a:cubicBezTo>
                <a:cubicBezTo>
                  <a:pt x="801218" y="146050"/>
                  <a:pt x="818326" y="120650"/>
                  <a:pt x="820443" y="107950"/>
                </a:cubicBezTo>
                <a:cubicBezTo>
                  <a:pt x="818326" y="88900"/>
                  <a:pt x="820154" y="68984"/>
                  <a:pt x="814093" y="50800"/>
                </a:cubicBezTo>
                <a:cubicBezTo>
                  <a:pt x="811253" y="42281"/>
                  <a:pt x="802132" y="37263"/>
                  <a:pt x="795043" y="31750"/>
                </a:cubicBezTo>
                <a:cubicBezTo>
                  <a:pt x="762291" y="6276"/>
                  <a:pt x="766636" y="9581"/>
                  <a:pt x="737893" y="0"/>
                </a:cubicBezTo>
                <a:cubicBezTo>
                  <a:pt x="712493" y="2117"/>
                  <a:pt x="686054" y="-1146"/>
                  <a:pt x="661693" y="6350"/>
                </a:cubicBezTo>
                <a:cubicBezTo>
                  <a:pt x="655296" y="8318"/>
                  <a:pt x="658594" y="19549"/>
                  <a:pt x="655343" y="25400"/>
                </a:cubicBezTo>
                <a:cubicBezTo>
                  <a:pt x="647930" y="38743"/>
                  <a:pt x="634770" y="49020"/>
                  <a:pt x="629943" y="63500"/>
                </a:cubicBezTo>
                <a:cubicBezTo>
                  <a:pt x="627826" y="69850"/>
                  <a:pt x="627774" y="77323"/>
                  <a:pt x="623593" y="82550"/>
                </a:cubicBezTo>
                <a:cubicBezTo>
                  <a:pt x="618825" y="88509"/>
                  <a:pt x="610893" y="91017"/>
                  <a:pt x="604543" y="95250"/>
                </a:cubicBezTo>
                <a:cubicBezTo>
                  <a:pt x="593960" y="93133"/>
                  <a:pt x="582446" y="93727"/>
                  <a:pt x="572793" y="88900"/>
                </a:cubicBezTo>
                <a:cubicBezTo>
                  <a:pt x="556892" y="80949"/>
                  <a:pt x="551462" y="63303"/>
                  <a:pt x="541043" y="50800"/>
                </a:cubicBezTo>
                <a:cubicBezTo>
                  <a:pt x="525764" y="32465"/>
                  <a:pt x="521674" y="31537"/>
                  <a:pt x="502943" y="19050"/>
                </a:cubicBezTo>
                <a:cubicBezTo>
                  <a:pt x="371628" y="25019"/>
                  <a:pt x="388712" y="-7221"/>
                  <a:pt x="331493" y="57150"/>
                </a:cubicBezTo>
                <a:cubicBezTo>
                  <a:pt x="324462" y="65060"/>
                  <a:pt x="318793" y="74083"/>
                  <a:pt x="312443" y="82550"/>
                </a:cubicBezTo>
                <a:cubicBezTo>
                  <a:pt x="310326" y="91017"/>
                  <a:pt x="309996" y="100144"/>
                  <a:pt x="306093" y="107950"/>
                </a:cubicBezTo>
                <a:cubicBezTo>
                  <a:pt x="283977" y="152181"/>
                  <a:pt x="292105" y="140977"/>
                  <a:pt x="261643" y="152400"/>
                </a:cubicBezTo>
                <a:cubicBezTo>
                  <a:pt x="250970" y="156402"/>
                  <a:pt x="240476" y="160867"/>
                  <a:pt x="229893" y="165100"/>
                </a:cubicBezTo>
                <a:cubicBezTo>
                  <a:pt x="223543" y="171450"/>
                  <a:pt x="211637" y="176345"/>
                  <a:pt x="210843" y="184150"/>
                </a:cubicBezTo>
                <a:cubicBezTo>
                  <a:pt x="210049" y="191955"/>
                  <a:pt x="215738" y="203729"/>
                  <a:pt x="225131" y="211931"/>
                </a:cubicBezTo>
                <a:cubicBezTo>
                  <a:pt x="234524" y="220133"/>
                  <a:pt x="228812" y="223765"/>
                  <a:pt x="267199" y="233362"/>
                </a:cubicBezTo>
                <a:cubicBezTo>
                  <a:pt x="257674" y="241829"/>
                  <a:pt x="209785" y="253206"/>
                  <a:pt x="191793" y="260350"/>
                </a:cubicBezTo>
                <a:cubicBezTo>
                  <a:pt x="173801" y="267494"/>
                  <a:pt x="174066" y="274108"/>
                  <a:pt x="159249" y="276225"/>
                </a:cubicBezTo>
                <a:cubicBezTo>
                  <a:pt x="142316" y="282575"/>
                  <a:pt x="123794" y="298450"/>
                  <a:pt x="116386" y="307975"/>
                </a:cubicBezTo>
                <a:cubicBezTo>
                  <a:pt x="116386" y="321733"/>
                  <a:pt x="137950" y="341313"/>
                  <a:pt x="147343" y="349250"/>
                </a:cubicBezTo>
                <a:cubicBezTo>
                  <a:pt x="156736" y="357187"/>
                  <a:pt x="164687" y="352243"/>
                  <a:pt x="172743" y="355600"/>
                </a:cubicBezTo>
                <a:cubicBezTo>
                  <a:pt x="190219" y="362882"/>
                  <a:pt x="205582" y="375013"/>
                  <a:pt x="223543" y="381000"/>
                </a:cubicBezTo>
                <a:lnTo>
                  <a:pt x="261643" y="393700"/>
                </a:lnTo>
                <a:cubicBezTo>
                  <a:pt x="253176" y="397933"/>
                  <a:pt x="254632" y="396346"/>
                  <a:pt x="236243" y="406400"/>
                </a:cubicBezTo>
                <a:cubicBezTo>
                  <a:pt x="217854" y="416454"/>
                  <a:pt x="169303" y="422275"/>
                  <a:pt x="151311" y="454025"/>
                </a:cubicBezTo>
                <a:cubicBezTo>
                  <a:pt x="133319" y="485775"/>
                  <a:pt x="123663" y="569912"/>
                  <a:pt x="128293" y="596900"/>
                </a:cubicBezTo>
                <a:cubicBezTo>
                  <a:pt x="132923" y="623888"/>
                  <a:pt x="175096" y="615151"/>
                  <a:pt x="179093" y="615950"/>
                </a:cubicBezTo>
                <a:cubicBezTo>
                  <a:pt x="122477" y="638597"/>
                  <a:pt x="170561" y="622636"/>
                  <a:pt x="90193" y="635000"/>
                </a:cubicBezTo>
                <a:cubicBezTo>
                  <a:pt x="72677" y="637695"/>
                  <a:pt x="48156" y="646494"/>
                  <a:pt x="33043" y="654050"/>
                </a:cubicBezTo>
                <a:cubicBezTo>
                  <a:pt x="26217" y="657463"/>
                  <a:pt x="20343" y="662517"/>
                  <a:pt x="13993" y="666750"/>
                </a:cubicBezTo>
                <a:cubicBezTo>
                  <a:pt x="11876" y="675217"/>
                  <a:pt x="6775" y="683466"/>
                  <a:pt x="7643" y="692150"/>
                </a:cubicBezTo>
                <a:cubicBezTo>
                  <a:pt x="8177" y="697488"/>
                  <a:pt x="15051" y="734483"/>
                  <a:pt x="33043" y="749300"/>
                </a:cubicBezTo>
                <a:cubicBezTo>
                  <a:pt x="51035" y="764117"/>
                  <a:pt x="105010" y="774700"/>
                  <a:pt x="115593" y="781050"/>
                </a:cubicBezTo>
                <a:cubicBezTo>
                  <a:pt x="126176" y="787400"/>
                  <a:pt x="103077" y="785948"/>
                  <a:pt x="96543" y="787400"/>
                </a:cubicBezTo>
                <a:cubicBezTo>
                  <a:pt x="83974" y="790193"/>
                  <a:pt x="71068" y="791225"/>
                  <a:pt x="58443" y="793750"/>
                </a:cubicBezTo>
                <a:cubicBezTo>
                  <a:pt x="49885" y="795462"/>
                  <a:pt x="41510" y="797983"/>
                  <a:pt x="33043" y="800100"/>
                </a:cubicBezTo>
                <a:cubicBezTo>
                  <a:pt x="26693" y="804333"/>
                  <a:pt x="18879" y="806937"/>
                  <a:pt x="13993" y="812800"/>
                </a:cubicBezTo>
                <a:cubicBezTo>
                  <a:pt x="-13504" y="845797"/>
                  <a:pt x="6756" y="879738"/>
                  <a:pt x="13993" y="920750"/>
                </a:cubicBezTo>
                <a:cubicBezTo>
                  <a:pt x="15510" y="929344"/>
                  <a:pt x="14891" y="939335"/>
                  <a:pt x="20343" y="946150"/>
                </a:cubicBezTo>
                <a:cubicBezTo>
                  <a:pt x="24524" y="951377"/>
                  <a:pt x="32957" y="950661"/>
                  <a:pt x="39393" y="952500"/>
                </a:cubicBezTo>
                <a:cubicBezTo>
                  <a:pt x="47784" y="954898"/>
                  <a:pt x="56326" y="956733"/>
                  <a:pt x="64793" y="95885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747C4058-033E-4893-9852-4EB762ACBB74}"/>
              </a:ext>
            </a:extLst>
          </p:cNvPr>
          <p:cNvSpPr txBox="1"/>
          <p:nvPr/>
        </p:nvSpPr>
        <p:spPr>
          <a:xfrm>
            <a:off x="9981334" y="4815166"/>
            <a:ext cx="2170985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600" b="1">
                <a:solidFill>
                  <a:srgbClr val="0070C0"/>
                </a:solidFill>
                <a:latin typeface="Arial"/>
              </a:rPr>
              <a:t>Mast to Mast</a:t>
            </a:r>
          </a:p>
          <a:p>
            <a:pPr defTabSz="457200">
              <a:defRPr/>
            </a:pPr>
            <a:r>
              <a:rPr lang="en-GB" sz="1600" b="1">
                <a:solidFill>
                  <a:srgbClr val="0070C0"/>
                </a:solidFill>
                <a:latin typeface="Arial"/>
              </a:rPr>
              <a:t>(+ maybe to mobile)</a:t>
            </a:r>
          </a:p>
        </p:txBody>
      </p:sp>
      <p:sp>
        <p:nvSpPr>
          <p:cNvPr id="3" name="Cylinder 2">
            <a:extLst>
              <a:ext uri="{FF2B5EF4-FFF2-40B4-BE49-F238E27FC236}">
                <a16:creationId xmlns:a16="http://schemas.microsoft.com/office/drawing/2014/main" id="{AAC76AC1-70AD-4838-BBAB-756805C5F973}"/>
              </a:ext>
            </a:extLst>
          </p:cNvPr>
          <p:cNvSpPr/>
          <p:nvPr/>
        </p:nvSpPr>
        <p:spPr>
          <a:xfrm>
            <a:off x="4539382" y="6417755"/>
            <a:ext cx="122565" cy="119365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0" name="Cylinder 269">
            <a:extLst>
              <a:ext uri="{FF2B5EF4-FFF2-40B4-BE49-F238E27FC236}">
                <a16:creationId xmlns:a16="http://schemas.microsoft.com/office/drawing/2014/main" id="{C22958A0-B036-4904-A906-34CB04C24AD9}"/>
              </a:ext>
            </a:extLst>
          </p:cNvPr>
          <p:cNvSpPr/>
          <p:nvPr/>
        </p:nvSpPr>
        <p:spPr>
          <a:xfrm>
            <a:off x="6608192" y="6406232"/>
            <a:ext cx="122565" cy="119365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59F44666-A17B-4FC1-9300-0EB8679CD9F9}"/>
              </a:ext>
            </a:extLst>
          </p:cNvPr>
          <p:cNvSpPr txBox="1"/>
          <p:nvPr/>
        </p:nvSpPr>
        <p:spPr>
          <a:xfrm>
            <a:off x="4715285" y="6233927"/>
            <a:ext cx="182113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600" b="1">
                <a:solidFill>
                  <a:srgbClr val="00B050"/>
                </a:solidFill>
                <a:latin typeface="Arial"/>
              </a:rPr>
              <a:t>Rain gauges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15F41B3F-9CA2-47DF-9E4C-2606361C5A5D}"/>
              </a:ext>
            </a:extLst>
          </p:cNvPr>
          <p:cNvSpPr/>
          <p:nvPr/>
        </p:nvSpPr>
        <p:spPr>
          <a:xfrm rot="4778843">
            <a:off x="7316493" y="5549083"/>
            <a:ext cx="950543" cy="822667"/>
          </a:xfrm>
          <a:prstGeom prst="arc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9FD40567-3586-423C-997B-C84E62918D91}"/>
              </a:ext>
            </a:extLst>
          </p:cNvPr>
          <p:cNvSpPr/>
          <p:nvPr/>
        </p:nvSpPr>
        <p:spPr>
          <a:xfrm>
            <a:off x="8031591" y="6222748"/>
            <a:ext cx="212685" cy="219246"/>
          </a:xfrm>
          <a:prstGeom prst="triangle">
            <a:avLst/>
          </a:prstGeom>
          <a:gradFill>
            <a:gsLst>
              <a:gs pos="0">
                <a:srgbClr val="2E3F4C"/>
              </a:gs>
              <a:gs pos="100000">
                <a:schemeClr val="bg1">
                  <a:lumMod val="50000"/>
                </a:schemeClr>
              </a:gs>
            </a:gsLst>
          </a:gradFill>
          <a:ln>
            <a:solidFill>
              <a:srgbClr val="2E3F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BBE8A27-D7D2-432A-9F85-D4ED712B568B}"/>
              </a:ext>
            </a:extLst>
          </p:cNvPr>
          <p:cNvCxnSpPr>
            <a:stCxn id="50" idx="0"/>
          </p:cNvCxnSpPr>
          <p:nvPr/>
        </p:nvCxnSpPr>
        <p:spPr>
          <a:xfrm flipH="1" flipV="1">
            <a:off x="8055125" y="6184484"/>
            <a:ext cx="82809" cy="382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C8E5F262-EFF1-45BC-BE9B-050850EEBB3A}"/>
              </a:ext>
            </a:extLst>
          </p:cNvPr>
          <p:cNvCxnSpPr>
            <a:stCxn id="30" idx="0"/>
          </p:cNvCxnSpPr>
          <p:nvPr/>
        </p:nvCxnSpPr>
        <p:spPr>
          <a:xfrm flipH="1" flipV="1">
            <a:off x="3575157" y="5315350"/>
            <a:ext cx="4621244" cy="571147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15B35188-BE60-4C76-A41F-6C679A277499}"/>
              </a:ext>
            </a:extLst>
          </p:cNvPr>
          <p:cNvCxnSpPr/>
          <p:nvPr/>
        </p:nvCxnSpPr>
        <p:spPr>
          <a:xfrm flipH="1" flipV="1">
            <a:off x="3524985" y="5477183"/>
            <a:ext cx="4621244" cy="571147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0014BFC1-C951-43D0-B3A1-E11D12BD62CD}"/>
              </a:ext>
            </a:extLst>
          </p:cNvPr>
          <p:cNvCxnSpPr/>
          <p:nvPr/>
        </p:nvCxnSpPr>
        <p:spPr>
          <a:xfrm flipH="1" flipV="1">
            <a:off x="3422539" y="5651192"/>
            <a:ext cx="4621244" cy="571147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>
            <a:extLst>
              <a:ext uri="{FF2B5EF4-FFF2-40B4-BE49-F238E27FC236}">
                <a16:creationId xmlns:a16="http://schemas.microsoft.com/office/drawing/2014/main" id="{AC21557D-DE80-4EFA-9A68-35A72A0FB932}"/>
              </a:ext>
            </a:extLst>
          </p:cNvPr>
          <p:cNvCxnSpPr/>
          <p:nvPr/>
        </p:nvCxnSpPr>
        <p:spPr>
          <a:xfrm flipH="1" flipV="1">
            <a:off x="3277716" y="5815181"/>
            <a:ext cx="4621244" cy="571147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4892858" y="5671061"/>
            <a:ext cx="123220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Rain, including particle size</a:t>
            </a:r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29C7F9DF-4A8B-4D7D-87EA-DE6E14257FFB}"/>
              </a:ext>
            </a:extLst>
          </p:cNvPr>
          <p:cNvSpPr/>
          <p:nvPr/>
        </p:nvSpPr>
        <p:spPr>
          <a:xfrm>
            <a:off x="11342460" y="5458390"/>
            <a:ext cx="289354" cy="28809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TextBox 123"/>
          <p:cNvSpPr txBox="1"/>
          <p:nvPr/>
        </p:nvSpPr>
        <p:spPr>
          <a:xfrm>
            <a:off x="5515902" y="2917265"/>
            <a:ext cx="1044596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Larger frozen particles, particle size and shape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90120" y="3188247"/>
            <a:ext cx="134175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fraction, cloud top height, multiple layers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57489" y="3871001"/>
            <a:ext cx="139492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Size of water cloud particles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2522731" y="4016145"/>
            <a:ext cx="95480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liquid water</a:t>
            </a:r>
          </a:p>
        </p:txBody>
      </p:sp>
      <p:grpSp>
        <p:nvGrpSpPr>
          <p:cNvPr id="306" name="Group 305"/>
          <p:cNvGrpSpPr/>
          <p:nvPr/>
        </p:nvGrpSpPr>
        <p:grpSpPr>
          <a:xfrm>
            <a:off x="6549124" y="1537642"/>
            <a:ext cx="280332" cy="3585296"/>
            <a:chOff x="6521286" y="1087841"/>
            <a:chExt cx="280405" cy="3285122"/>
          </a:xfrm>
        </p:grpSpPr>
        <p:sp>
          <p:nvSpPr>
            <p:cNvPr id="81" name="Rectangle 14"/>
            <p:cNvSpPr/>
            <p:nvPr/>
          </p:nvSpPr>
          <p:spPr>
            <a:xfrm>
              <a:off x="6521286" y="1087841"/>
              <a:ext cx="274947" cy="3285122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0413 w 520888"/>
                <a:gd name="connsiteY1" fmla="*/ 6540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75478 w 520888"/>
                <a:gd name="connsiteY1" fmla="*/ 108706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75478" y="108706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cxnSp>
          <p:nvCxnSpPr>
            <p:cNvPr id="210" name="Straight Connector 209"/>
            <p:cNvCxnSpPr/>
            <p:nvPr/>
          </p:nvCxnSpPr>
          <p:spPr>
            <a:xfrm>
              <a:off x="6530662" y="3942011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>
              <a:off x="6550090" y="417104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/>
            <p:nvPr/>
          </p:nvCxnSpPr>
          <p:spPr>
            <a:xfrm>
              <a:off x="6534937" y="226186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>
              <a:off x="6528457" y="2467821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>
              <a:off x="6546837" y="291491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/>
            <p:nvPr/>
          </p:nvCxnSpPr>
          <p:spPr>
            <a:xfrm>
              <a:off x="6532662" y="310420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/>
            <p:nvPr/>
          </p:nvCxnSpPr>
          <p:spPr>
            <a:xfrm>
              <a:off x="6540651" y="3294777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/>
            <p:nvPr/>
          </p:nvCxnSpPr>
          <p:spPr>
            <a:xfrm>
              <a:off x="6540651" y="351857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>
              <a:off x="6537142" y="373605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/>
            <p:cNvCxnSpPr/>
            <p:nvPr/>
          </p:nvCxnSpPr>
          <p:spPr>
            <a:xfrm>
              <a:off x="6544632" y="144072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/>
            <p:nvPr/>
          </p:nvCxnSpPr>
          <p:spPr>
            <a:xfrm>
              <a:off x="6530457" y="163001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/>
            <p:cNvCxnSpPr/>
            <p:nvPr/>
          </p:nvCxnSpPr>
          <p:spPr>
            <a:xfrm>
              <a:off x="6538446" y="1820587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>
              <a:off x="6538446" y="204438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" name="Group 306"/>
          <p:cNvGrpSpPr/>
          <p:nvPr/>
        </p:nvGrpSpPr>
        <p:grpSpPr>
          <a:xfrm>
            <a:off x="7032578" y="1521319"/>
            <a:ext cx="280215" cy="4925686"/>
            <a:chOff x="7004866" y="1071513"/>
            <a:chExt cx="280288" cy="4926969"/>
          </a:xfrm>
        </p:grpSpPr>
        <p:sp>
          <p:nvSpPr>
            <p:cNvPr id="112" name="Rectangle 14"/>
            <p:cNvSpPr/>
            <p:nvPr/>
          </p:nvSpPr>
          <p:spPr>
            <a:xfrm>
              <a:off x="7004866" y="1071513"/>
              <a:ext cx="274947" cy="4926969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0413 w 520888"/>
                <a:gd name="connsiteY1" fmla="*/ 6540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49091 w 520888"/>
                <a:gd name="connsiteY1" fmla="*/ 43709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4156 w 520888"/>
                <a:gd name="connsiteY1" fmla="*/ 82201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64156" y="82201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7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cxnSp>
          <p:nvCxnSpPr>
            <p:cNvPr id="212" name="Straight Connector 211"/>
            <p:cNvCxnSpPr/>
            <p:nvPr/>
          </p:nvCxnSpPr>
          <p:spPr>
            <a:xfrm>
              <a:off x="7028300" y="1440219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>
              <a:off x="7014125" y="1629510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>
              <a:off x="7022114" y="182008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>
              <a:off x="7022114" y="2043880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>
              <a:off x="7018605" y="2261360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>
              <a:off x="7012125" y="246731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>
              <a:off x="7031553" y="2696347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>
              <a:off x="7030300" y="2971401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>
              <a:off x="7016125" y="316069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>
              <a:off x="7024114" y="335126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>
              <a:off x="7024114" y="357506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>
              <a:off x="7020605" y="379254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>
              <a:off x="7014125" y="3998498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>
              <a:off x="7033553" y="4227529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>
              <a:off x="7024959" y="447976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>
              <a:off x="7010784" y="466905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>
              <a:off x="7018773" y="4859628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>
              <a:off x="7018773" y="508342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>
              <a:off x="7015264" y="530090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/>
            <p:nvPr/>
          </p:nvCxnSpPr>
          <p:spPr>
            <a:xfrm>
              <a:off x="7008784" y="550686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/>
            <p:nvPr/>
          </p:nvCxnSpPr>
          <p:spPr>
            <a:xfrm>
              <a:off x="7028212" y="5735893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" name="Group 308"/>
          <p:cNvGrpSpPr/>
          <p:nvPr/>
        </p:nvGrpSpPr>
        <p:grpSpPr>
          <a:xfrm>
            <a:off x="7455010" y="1531181"/>
            <a:ext cx="286364" cy="1968267"/>
            <a:chOff x="7427407" y="1081378"/>
            <a:chExt cx="286439" cy="1609592"/>
          </a:xfrm>
        </p:grpSpPr>
        <p:sp>
          <p:nvSpPr>
            <p:cNvPr id="296" name="Rectangle 14"/>
            <p:cNvSpPr/>
            <p:nvPr/>
          </p:nvSpPr>
          <p:spPr>
            <a:xfrm>
              <a:off x="7438899" y="1081378"/>
              <a:ext cx="274947" cy="1609592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0413 w 520888"/>
                <a:gd name="connsiteY1" fmla="*/ 6540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75478 w 520888"/>
                <a:gd name="connsiteY1" fmla="*/ 108706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46924 w 520888"/>
                <a:gd name="connsiteY1" fmla="*/ 21417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46924" y="214178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cxnSp>
          <p:nvCxnSpPr>
            <p:cNvPr id="300" name="Straight Connector 299"/>
            <p:cNvCxnSpPr/>
            <p:nvPr/>
          </p:nvCxnSpPr>
          <p:spPr>
            <a:xfrm>
              <a:off x="7443582" y="1445633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/>
            <p:cNvCxnSpPr/>
            <p:nvPr/>
          </p:nvCxnSpPr>
          <p:spPr>
            <a:xfrm>
              <a:off x="7429407" y="163492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>
              <a:off x="7437396" y="182549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/>
            <p:cNvCxnSpPr/>
            <p:nvPr/>
          </p:nvCxnSpPr>
          <p:spPr>
            <a:xfrm>
              <a:off x="7437396" y="204929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/>
            <p:cNvCxnSpPr/>
            <p:nvPr/>
          </p:nvCxnSpPr>
          <p:spPr>
            <a:xfrm>
              <a:off x="7433887" y="226677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/>
            <p:cNvCxnSpPr/>
            <p:nvPr/>
          </p:nvCxnSpPr>
          <p:spPr>
            <a:xfrm>
              <a:off x="7427407" y="2472730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8F8720C7-3ADB-58EF-11DD-167BEC76618C}"/>
              </a:ext>
            </a:extLst>
          </p:cNvPr>
          <p:cNvSpPr txBox="1"/>
          <p:nvPr/>
        </p:nvSpPr>
        <p:spPr>
          <a:xfrm>
            <a:off x="2512400" y="35055"/>
            <a:ext cx="11288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64E83"/>
                </a:solidFill>
              </a:rPr>
              <a:t>Cloud and precipitation data assimilation: ~2021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C9A910E-8A43-504B-BDE9-81D784F83B27}"/>
              </a:ext>
            </a:extLst>
          </p:cNvPr>
          <p:cNvSpPr txBox="1"/>
          <p:nvPr/>
        </p:nvSpPr>
        <p:spPr>
          <a:xfrm>
            <a:off x="0" y="158144"/>
            <a:ext cx="12891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b="1" dirty="0">
                <a:solidFill>
                  <a:srgbClr val="00B050"/>
                </a:solidFill>
              </a:rPr>
              <a:t>Operations</a:t>
            </a:r>
          </a:p>
          <a:p>
            <a:pPr algn="r"/>
            <a:r>
              <a:rPr lang="en-GB" sz="1600" b="1" dirty="0">
                <a:solidFill>
                  <a:srgbClr val="FFC000"/>
                </a:solidFill>
              </a:rPr>
              <a:t>Developing</a:t>
            </a:r>
          </a:p>
          <a:p>
            <a:pPr algn="r"/>
            <a:r>
              <a:rPr lang="en-GB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Future</a:t>
            </a:r>
          </a:p>
        </p:txBody>
      </p:sp>
    </p:spTree>
    <p:extLst>
      <p:ext uri="{BB962C8B-B14F-4D97-AF65-F5344CB8AC3E}">
        <p14:creationId xmlns:p14="http://schemas.microsoft.com/office/powerpoint/2010/main" val="1761200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82792-069D-0AB9-4DC8-C0F1EA1B6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BA141CC7-001D-9336-15AF-711A8F8FC84F}"/>
              </a:ext>
            </a:extLst>
          </p:cNvPr>
          <p:cNvSpPr/>
          <p:nvPr/>
        </p:nvSpPr>
        <p:spPr>
          <a:xfrm>
            <a:off x="10537661" y="5575517"/>
            <a:ext cx="826723" cy="75379"/>
          </a:xfrm>
          <a:custGeom>
            <a:avLst/>
            <a:gdLst>
              <a:gd name="connsiteX0" fmla="*/ 0 w 559558"/>
              <a:gd name="connsiteY0" fmla="*/ 95534 h 137199"/>
              <a:gd name="connsiteX1" fmla="*/ 136477 w 559558"/>
              <a:gd name="connsiteY1" fmla="*/ 27295 h 137199"/>
              <a:gd name="connsiteX2" fmla="*/ 191068 w 559558"/>
              <a:gd name="connsiteY2" fmla="*/ 136477 h 137199"/>
              <a:gd name="connsiteX3" fmla="*/ 286603 w 559558"/>
              <a:gd name="connsiteY3" fmla="*/ 0 h 137199"/>
              <a:gd name="connsiteX4" fmla="*/ 382137 w 559558"/>
              <a:gd name="connsiteY4" fmla="*/ 136477 h 137199"/>
              <a:gd name="connsiteX5" fmla="*/ 491319 w 559558"/>
              <a:gd name="connsiteY5" fmla="*/ 54591 h 137199"/>
              <a:gd name="connsiteX6" fmla="*/ 559558 w 559558"/>
              <a:gd name="connsiteY6" fmla="*/ 68238 h 137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558" h="137199">
                <a:moveTo>
                  <a:pt x="0" y="95534"/>
                </a:moveTo>
                <a:cubicBezTo>
                  <a:pt x="52316" y="58002"/>
                  <a:pt x="104632" y="20471"/>
                  <a:pt x="136477" y="27295"/>
                </a:cubicBezTo>
                <a:cubicBezTo>
                  <a:pt x="168322" y="34119"/>
                  <a:pt x="166047" y="141026"/>
                  <a:pt x="191068" y="136477"/>
                </a:cubicBezTo>
                <a:cubicBezTo>
                  <a:pt x="216089" y="131928"/>
                  <a:pt x="254758" y="0"/>
                  <a:pt x="286603" y="0"/>
                </a:cubicBezTo>
                <a:cubicBezTo>
                  <a:pt x="318448" y="0"/>
                  <a:pt x="348018" y="127379"/>
                  <a:pt x="382137" y="136477"/>
                </a:cubicBezTo>
                <a:cubicBezTo>
                  <a:pt x="416256" y="145575"/>
                  <a:pt x="461749" y="65964"/>
                  <a:pt x="491319" y="54591"/>
                </a:cubicBezTo>
                <a:cubicBezTo>
                  <a:pt x="520889" y="43218"/>
                  <a:pt x="540223" y="55728"/>
                  <a:pt x="559558" y="68238"/>
                </a:cubicBezTo>
              </a:path>
            </a:pathLst>
          </a:custGeom>
          <a:noFill/>
          <a:ln w="57150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B6CFC1-6029-3616-3478-A4E99359D8A1}"/>
              </a:ext>
            </a:extLst>
          </p:cNvPr>
          <p:cNvSpPr/>
          <p:nvPr/>
        </p:nvSpPr>
        <p:spPr>
          <a:xfrm>
            <a:off x="989789" y="6205138"/>
            <a:ext cx="1469639" cy="3640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1589A29-5914-9F3C-DBEE-A2693888C9D6}"/>
              </a:ext>
            </a:extLst>
          </p:cNvPr>
          <p:cNvSpPr txBox="1"/>
          <p:nvPr/>
        </p:nvSpPr>
        <p:spPr>
          <a:xfrm rot="19364388">
            <a:off x="6687425" y="1133443"/>
            <a:ext cx="76575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600" dirty="0" err="1">
                <a:solidFill>
                  <a:srgbClr val="00B050"/>
                </a:solidFill>
                <a:latin typeface="Arial"/>
              </a:rPr>
              <a:t>Precip</a:t>
            </a:r>
            <a:endParaRPr lang="en-GB" sz="1600" dirty="0">
              <a:solidFill>
                <a:srgbClr val="00B050"/>
              </a:solidFill>
              <a:latin typeface="Arial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59EABE7-AD4E-5474-7C19-AEE099FD0878}"/>
              </a:ext>
            </a:extLst>
          </p:cNvPr>
          <p:cNvSpPr txBox="1"/>
          <p:nvPr/>
        </p:nvSpPr>
        <p:spPr>
          <a:xfrm rot="19325415">
            <a:off x="6258583" y="1183177"/>
            <a:ext cx="74788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600" dirty="0">
                <a:solidFill>
                  <a:srgbClr val="00B050"/>
                </a:solidFill>
                <a:latin typeface="Arial"/>
              </a:rPr>
              <a:t>Cloud</a:t>
            </a:r>
            <a:r>
              <a:rPr lang="en-GB" sz="1600" dirty="0">
                <a:latin typeface="Arial"/>
              </a:rPr>
              <a:t> 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9E8185AB-C98A-2834-7E66-DDB066A83D37}"/>
              </a:ext>
            </a:extLst>
          </p:cNvPr>
          <p:cNvSpPr txBox="1"/>
          <p:nvPr/>
        </p:nvSpPr>
        <p:spPr>
          <a:xfrm rot="19364388">
            <a:off x="7172031" y="1137507"/>
            <a:ext cx="657346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600" dirty="0">
                <a:solidFill>
                  <a:srgbClr val="FFC000"/>
                </a:solidFill>
                <a:latin typeface="Arial"/>
              </a:rPr>
              <a:t>Lidar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3784CA4-D055-C774-A9B6-9E796E7F4087}"/>
              </a:ext>
            </a:extLst>
          </p:cNvPr>
          <p:cNvSpPr txBox="1"/>
          <p:nvPr/>
        </p:nvSpPr>
        <p:spPr>
          <a:xfrm>
            <a:off x="5709825" y="1632242"/>
            <a:ext cx="120143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particles, lighter </a:t>
            </a:r>
            <a:r>
              <a:rPr lang="en-GB" sz="1200" err="1">
                <a:latin typeface="Arial"/>
              </a:rPr>
              <a:t>precip</a:t>
            </a:r>
            <a:r>
              <a:rPr lang="en-GB" sz="1200">
                <a:latin typeface="Arial"/>
              </a:rPr>
              <a:t>.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3E8E5EF4-00D1-7282-9A67-896285DB4B57}"/>
              </a:ext>
            </a:extLst>
          </p:cNvPr>
          <p:cNvSpPr txBox="1"/>
          <p:nvPr/>
        </p:nvSpPr>
        <p:spPr>
          <a:xfrm>
            <a:off x="8248675" y="6029565"/>
            <a:ext cx="149592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600" b="1">
                <a:solidFill>
                  <a:srgbClr val="00B050"/>
                </a:solidFill>
                <a:latin typeface="Arial"/>
              </a:rPr>
              <a:t>Ground radar</a:t>
            </a:r>
          </a:p>
        </p:txBody>
      </p: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AA918525-A324-B8B7-361C-6422786CDEE3}"/>
              </a:ext>
            </a:extLst>
          </p:cNvPr>
          <p:cNvGrpSpPr/>
          <p:nvPr/>
        </p:nvGrpSpPr>
        <p:grpSpPr>
          <a:xfrm>
            <a:off x="9450017" y="726436"/>
            <a:ext cx="1057371" cy="3695009"/>
            <a:chOff x="9630345" y="276422"/>
            <a:chExt cx="1057646" cy="369597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730A86C-923C-6E40-D984-FFF97910A895}"/>
                </a:ext>
              </a:extLst>
            </p:cNvPr>
            <p:cNvSpPr/>
            <p:nvPr/>
          </p:nvSpPr>
          <p:spPr>
            <a:xfrm>
              <a:off x="10253628" y="1092853"/>
              <a:ext cx="356472" cy="2879540"/>
            </a:xfrm>
            <a:custGeom>
              <a:avLst/>
              <a:gdLst>
                <a:gd name="connsiteX0" fmla="*/ 0 w 356472"/>
                <a:gd name="connsiteY0" fmla="*/ 0 h 3086668"/>
                <a:gd name="connsiteX1" fmla="*/ 356472 w 356472"/>
                <a:gd name="connsiteY1" fmla="*/ 0 h 3086668"/>
                <a:gd name="connsiteX2" fmla="*/ 356472 w 356472"/>
                <a:gd name="connsiteY2" fmla="*/ 3086668 h 3086668"/>
                <a:gd name="connsiteX3" fmla="*/ 0 w 356472"/>
                <a:gd name="connsiteY3" fmla="*/ 3086668 h 3086668"/>
                <a:gd name="connsiteX4" fmla="*/ 0 w 356472"/>
                <a:gd name="connsiteY4" fmla="*/ 0 h 3086668"/>
                <a:gd name="connsiteX0" fmla="*/ 2894 w 356472"/>
                <a:gd name="connsiteY0" fmla="*/ 127322 h 3086668"/>
                <a:gd name="connsiteX1" fmla="*/ 356472 w 356472"/>
                <a:gd name="connsiteY1" fmla="*/ 0 h 3086668"/>
                <a:gd name="connsiteX2" fmla="*/ 356472 w 356472"/>
                <a:gd name="connsiteY2" fmla="*/ 3086668 h 3086668"/>
                <a:gd name="connsiteX3" fmla="*/ 0 w 356472"/>
                <a:gd name="connsiteY3" fmla="*/ 3086668 h 3086668"/>
                <a:gd name="connsiteX4" fmla="*/ 2894 w 356472"/>
                <a:gd name="connsiteY4" fmla="*/ 127322 h 308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472" h="3086668">
                  <a:moveTo>
                    <a:pt x="2894" y="127322"/>
                  </a:moveTo>
                  <a:lnTo>
                    <a:pt x="356472" y="0"/>
                  </a:lnTo>
                  <a:lnTo>
                    <a:pt x="356472" y="3086668"/>
                  </a:lnTo>
                  <a:lnTo>
                    <a:pt x="0" y="3086668"/>
                  </a:lnTo>
                  <a:cubicBezTo>
                    <a:pt x="965" y="2100219"/>
                    <a:pt x="1929" y="1113771"/>
                    <a:pt x="2894" y="12732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3CA205-B124-01AD-3D9C-0AE70A510DED}"/>
                </a:ext>
              </a:extLst>
            </p:cNvPr>
            <p:cNvSpPr/>
            <p:nvPr/>
          </p:nvSpPr>
          <p:spPr>
            <a:xfrm>
              <a:off x="9630345" y="1092851"/>
              <a:ext cx="625410" cy="1567643"/>
            </a:xfrm>
            <a:custGeom>
              <a:avLst/>
              <a:gdLst>
                <a:gd name="connsiteX0" fmla="*/ 0 w 623283"/>
                <a:gd name="connsiteY0" fmla="*/ 0 h 1637732"/>
                <a:gd name="connsiteX1" fmla="*/ 623283 w 623283"/>
                <a:gd name="connsiteY1" fmla="*/ 0 h 1637732"/>
                <a:gd name="connsiteX2" fmla="*/ 623283 w 623283"/>
                <a:gd name="connsiteY2" fmla="*/ 1637732 h 1637732"/>
                <a:gd name="connsiteX3" fmla="*/ 0 w 623283"/>
                <a:gd name="connsiteY3" fmla="*/ 1637732 h 1637732"/>
                <a:gd name="connsiteX4" fmla="*/ 0 w 623283"/>
                <a:gd name="connsiteY4" fmla="*/ 0 h 1637732"/>
                <a:gd name="connsiteX0" fmla="*/ 0 w 623283"/>
                <a:gd name="connsiteY0" fmla="*/ 0 h 1637732"/>
                <a:gd name="connsiteX1" fmla="*/ 459511 w 623283"/>
                <a:gd name="connsiteY1" fmla="*/ 0 h 1637732"/>
                <a:gd name="connsiteX2" fmla="*/ 623283 w 623283"/>
                <a:gd name="connsiteY2" fmla="*/ 0 h 1637732"/>
                <a:gd name="connsiteX3" fmla="*/ 623283 w 623283"/>
                <a:gd name="connsiteY3" fmla="*/ 1637732 h 1637732"/>
                <a:gd name="connsiteX4" fmla="*/ 0 w 623283"/>
                <a:gd name="connsiteY4" fmla="*/ 1637732 h 1637732"/>
                <a:gd name="connsiteX5" fmla="*/ 0 w 623283"/>
                <a:gd name="connsiteY5" fmla="*/ 0 h 1637732"/>
                <a:gd name="connsiteX0" fmla="*/ 0 w 623283"/>
                <a:gd name="connsiteY0" fmla="*/ 0 h 1637732"/>
                <a:gd name="connsiteX1" fmla="*/ 473159 w 623283"/>
                <a:gd name="connsiteY1" fmla="*/ 191069 h 1637732"/>
                <a:gd name="connsiteX2" fmla="*/ 623283 w 623283"/>
                <a:gd name="connsiteY2" fmla="*/ 0 h 1637732"/>
                <a:gd name="connsiteX3" fmla="*/ 623283 w 623283"/>
                <a:gd name="connsiteY3" fmla="*/ 1637732 h 1637732"/>
                <a:gd name="connsiteX4" fmla="*/ 0 w 623283"/>
                <a:gd name="connsiteY4" fmla="*/ 1637732 h 1637732"/>
                <a:gd name="connsiteX5" fmla="*/ 0 w 623283"/>
                <a:gd name="connsiteY5" fmla="*/ 0 h 1637732"/>
                <a:gd name="connsiteX0" fmla="*/ 0 w 623283"/>
                <a:gd name="connsiteY0" fmla="*/ 0 h 1637732"/>
                <a:gd name="connsiteX1" fmla="*/ 473159 w 623283"/>
                <a:gd name="connsiteY1" fmla="*/ 191069 h 1637732"/>
                <a:gd name="connsiteX2" fmla="*/ 616459 w 623283"/>
                <a:gd name="connsiteY2" fmla="*/ 129654 h 1637732"/>
                <a:gd name="connsiteX3" fmla="*/ 623283 w 623283"/>
                <a:gd name="connsiteY3" fmla="*/ 1637732 h 1637732"/>
                <a:gd name="connsiteX4" fmla="*/ 0 w 623283"/>
                <a:gd name="connsiteY4" fmla="*/ 1637732 h 1637732"/>
                <a:gd name="connsiteX5" fmla="*/ 0 w 623283"/>
                <a:gd name="connsiteY5" fmla="*/ 0 h 1637732"/>
                <a:gd name="connsiteX0" fmla="*/ 0 w 623283"/>
                <a:gd name="connsiteY0" fmla="*/ 0 h 1637732"/>
                <a:gd name="connsiteX1" fmla="*/ 473159 w 623283"/>
                <a:gd name="connsiteY1" fmla="*/ 191069 h 1637732"/>
                <a:gd name="connsiteX2" fmla="*/ 622247 w 623283"/>
                <a:gd name="connsiteY2" fmla="*/ 126761 h 1637732"/>
                <a:gd name="connsiteX3" fmla="*/ 623283 w 623283"/>
                <a:gd name="connsiteY3" fmla="*/ 1637732 h 1637732"/>
                <a:gd name="connsiteX4" fmla="*/ 0 w 623283"/>
                <a:gd name="connsiteY4" fmla="*/ 1637732 h 1637732"/>
                <a:gd name="connsiteX5" fmla="*/ 0 w 623283"/>
                <a:gd name="connsiteY5" fmla="*/ 0 h 1637732"/>
                <a:gd name="connsiteX0" fmla="*/ 0 w 625410"/>
                <a:gd name="connsiteY0" fmla="*/ 0 h 1637732"/>
                <a:gd name="connsiteX1" fmla="*/ 473159 w 625410"/>
                <a:gd name="connsiteY1" fmla="*/ 191069 h 1637732"/>
                <a:gd name="connsiteX2" fmla="*/ 624898 w 625410"/>
                <a:gd name="connsiteY2" fmla="*/ 129412 h 1637732"/>
                <a:gd name="connsiteX3" fmla="*/ 623283 w 625410"/>
                <a:gd name="connsiteY3" fmla="*/ 1637732 h 1637732"/>
                <a:gd name="connsiteX4" fmla="*/ 0 w 625410"/>
                <a:gd name="connsiteY4" fmla="*/ 1637732 h 1637732"/>
                <a:gd name="connsiteX5" fmla="*/ 0 w 625410"/>
                <a:gd name="connsiteY5" fmla="*/ 0 h 1637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5410" h="1637732">
                  <a:moveTo>
                    <a:pt x="0" y="0"/>
                  </a:moveTo>
                  <a:lnTo>
                    <a:pt x="473159" y="191069"/>
                  </a:lnTo>
                  <a:lnTo>
                    <a:pt x="624898" y="129412"/>
                  </a:lnTo>
                  <a:cubicBezTo>
                    <a:pt x="627173" y="632105"/>
                    <a:pt x="621008" y="1135039"/>
                    <a:pt x="623283" y="1637732"/>
                  </a:cubicBezTo>
                  <a:lnTo>
                    <a:pt x="0" y="163773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322BB7-9DA0-0C80-BDDF-6C48E0B8B1CF}"/>
                </a:ext>
              </a:extLst>
            </p:cNvPr>
            <p:cNvSpPr txBox="1"/>
            <p:nvPr/>
          </p:nvSpPr>
          <p:spPr>
            <a:xfrm>
              <a:off x="9738445" y="276422"/>
              <a:ext cx="949546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457200">
                <a:defRPr/>
              </a:pPr>
              <a:r>
                <a:rPr lang="en-GB" sz="1600" b="1" dirty="0">
                  <a:solidFill>
                    <a:srgbClr val="FFC000"/>
                  </a:solidFill>
                  <a:latin typeface="Arial"/>
                </a:rPr>
                <a:t>Infrared</a:t>
              </a:r>
            </a:p>
          </p:txBody>
        </p: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0C923D38-6238-81F8-188A-B6705B4B29A7}"/>
                </a:ext>
              </a:extLst>
            </p:cNvPr>
            <p:cNvCxnSpPr/>
            <p:nvPr/>
          </p:nvCxnSpPr>
          <p:spPr>
            <a:xfrm>
              <a:off x="9642067" y="1440724"/>
              <a:ext cx="97194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388CCF03-9C9C-3D9B-9606-5FCF224C56CD}"/>
                </a:ext>
              </a:extLst>
            </p:cNvPr>
            <p:cNvCxnSpPr/>
            <p:nvPr/>
          </p:nvCxnSpPr>
          <p:spPr>
            <a:xfrm>
              <a:off x="9630345" y="1934318"/>
              <a:ext cx="97194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88275BAC-F372-76E8-CA14-DE1713EB5D54}"/>
                </a:ext>
              </a:extLst>
            </p:cNvPr>
            <p:cNvCxnSpPr/>
            <p:nvPr/>
          </p:nvCxnSpPr>
          <p:spPr>
            <a:xfrm>
              <a:off x="9630345" y="2467821"/>
              <a:ext cx="97194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7AAC6A86-E8A6-901D-7D92-5C00058BC1D4}"/>
                </a:ext>
              </a:extLst>
            </p:cNvPr>
            <p:cNvCxnSpPr/>
            <p:nvPr/>
          </p:nvCxnSpPr>
          <p:spPr>
            <a:xfrm>
              <a:off x="10275656" y="3088197"/>
              <a:ext cx="31695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D1BA9932-54A4-2F41-F604-CAC0BC455259}"/>
                </a:ext>
              </a:extLst>
            </p:cNvPr>
            <p:cNvCxnSpPr/>
            <p:nvPr/>
          </p:nvCxnSpPr>
          <p:spPr>
            <a:xfrm>
              <a:off x="10269579" y="3786203"/>
              <a:ext cx="31695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FB0AD29D-1D6E-17B8-88E2-65F440BD90A5}"/>
              </a:ext>
            </a:extLst>
          </p:cNvPr>
          <p:cNvCxnSpPr/>
          <p:nvPr/>
        </p:nvCxnSpPr>
        <p:spPr>
          <a:xfrm>
            <a:off x="6575718" y="3146234"/>
            <a:ext cx="25153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1E08ABF9-1E02-E317-25C3-7F94E044D3FA}"/>
              </a:ext>
            </a:extLst>
          </p:cNvPr>
          <p:cNvGrpSpPr/>
          <p:nvPr/>
        </p:nvGrpSpPr>
        <p:grpSpPr>
          <a:xfrm>
            <a:off x="2850367" y="766501"/>
            <a:ext cx="3173234" cy="5680504"/>
            <a:chOff x="2821567" y="316498"/>
            <a:chExt cx="3174061" cy="5681984"/>
          </a:xfrm>
        </p:grpSpPr>
        <p:sp>
          <p:nvSpPr>
            <p:cNvPr id="159" name="Rectangle 14">
              <a:extLst>
                <a:ext uri="{FF2B5EF4-FFF2-40B4-BE49-F238E27FC236}">
                  <a16:creationId xmlns:a16="http://schemas.microsoft.com/office/drawing/2014/main" id="{BC3546FA-8F68-2D3C-B0EC-47C8AC239CCA}"/>
                </a:ext>
              </a:extLst>
            </p:cNvPr>
            <p:cNvSpPr/>
            <p:nvPr/>
          </p:nvSpPr>
          <p:spPr>
            <a:xfrm>
              <a:off x="3432606" y="1087841"/>
              <a:ext cx="613688" cy="4905630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53684 w 520888"/>
                <a:gd name="connsiteY1" fmla="*/ 6251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53684" y="62518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22" name="Rectangle 14">
              <a:extLst>
                <a:ext uri="{FF2B5EF4-FFF2-40B4-BE49-F238E27FC236}">
                  <a16:creationId xmlns:a16="http://schemas.microsoft.com/office/drawing/2014/main" id="{13E407C5-0C4B-05AE-FBFC-00371B443D79}"/>
                </a:ext>
              </a:extLst>
            </p:cNvPr>
            <p:cNvSpPr/>
            <p:nvPr/>
          </p:nvSpPr>
          <p:spPr>
            <a:xfrm>
              <a:off x="4876321" y="1087842"/>
              <a:ext cx="612449" cy="2889508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2691 w 520888"/>
                <a:gd name="connsiteY1" fmla="*/ 78617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55927 w 520888"/>
                <a:gd name="connsiteY1" fmla="*/ 122374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55927" y="122374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26" name="Rectangle 14">
              <a:extLst>
                <a:ext uri="{FF2B5EF4-FFF2-40B4-BE49-F238E27FC236}">
                  <a16:creationId xmlns:a16="http://schemas.microsoft.com/office/drawing/2014/main" id="{B9A60905-D889-CF72-5F0B-50E09925D3A3}"/>
                </a:ext>
              </a:extLst>
            </p:cNvPr>
            <p:cNvSpPr/>
            <p:nvPr/>
          </p:nvSpPr>
          <p:spPr>
            <a:xfrm>
              <a:off x="4162835" y="1092852"/>
              <a:ext cx="613688" cy="4905630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53684 w 520888"/>
                <a:gd name="connsiteY1" fmla="*/ 6251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53684" y="62518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DDED71C-EEB8-AE2D-A29F-037064CC2392}"/>
                </a:ext>
              </a:extLst>
            </p:cNvPr>
            <p:cNvSpPr txBox="1"/>
            <p:nvPr/>
          </p:nvSpPr>
          <p:spPr>
            <a:xfrm>
              <a:off x="4818976" y="636176"/>
              <a:ext cx="1176652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457200">
                <a:defRPr/>
              </a:pPr>
              <a:r>
                <a:rPr lang="en-GB" sz="1600" b="1" dirty="0">
                  <a:solidFill>
                    <a:srgbClr val="00B050"/>
                  </a:solidFill>
                  <a:latin typeface="Arial"/>
                </a:rPr>
                <a:t>high-freq.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D771DA95-274F-1F05-7DD9-D8A058A21232}"/>
                </a:ext>
              </a:extLst>
            </p:cNvPr>
            <p:cNvSpPr txBox="1"/>
            <p:nvPr/>
          </p:nvSpPr>
          <p:spPr>
            <a:xfrm>
              <a:off x="3283752" y="316498"/>
              <a:ext cx="2055907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457200">
                <a:defRPr/>
              </a:pPr>
              <a:r>
                <a:rPr lang="en-GB" sz="1600" b="1" dirty="0">
                  <a:solidFill>
                    <a:srgbClr val="00B050"/>
                  </a:solidFill>
                  <a:latin typeface="Arial"/>
                </a:rPr>
                <a:t>Passive Microwave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5840364-4E14-254B-FF37-862D7DFCBF73}"/>
                </a:ext>
              </a:extLst>
            </p:cNvPr>
            <p:cNvSpPr txBox="1"/>
            <p:nvPr/>
          </p:nvSpPr>
          <p:spPr>
            <a:xfrm>
              <a:off x="4206113" y="636176"/>
              <a:ext cx="596792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457200">
                <a:defRPr/>
              </a:pPr>
              <a:r>
                <a:rPr lang="en-GB" sz="1600" b="1" dirty="0">
                  <a:solidFill>
                    <a:srgbClr val="00B050"/>
                  </a:solidFill>
                  <a:latin typeface="Arial"/>
                </a:rPr>
                <a:t>low-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3378D090-D7AE-E44F-AA4D-97FAC6F73F24}"/>
                </a:ext>
              </a:extLst>
            </p:cNvPr>
            <p:cNvSpPr txBox="1"/>
            <p:nvPr/>
          </p:nvSpPr>
          <p:spPr>
            <a:xfrm>
              <a:off x="2821567" y="639311"/>
              <a:ext cx="1384546" cy="3386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457200">
                <a:defRPr/>
              </a:pPr>
              <a:r>
                <a:rPr lang="en-GB" sz="1600" b="1">
                  <a:solidFill>
                    <a:srgbClr val="00B050"/>
                  </a:solidFill>
                  <a:latin typeface="Arial"/>
                </a:rPr>
                <a:t>T-sounding</a:t>
              </a:r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4BDFB826-6966-74EB-CEF3-71F474038B5B}"/>
                </a:ext>
              </a:extLst>
            </p:cNvPr>
            <p:cNvCxnSpPr/>
            <p:nvPr/>
          </p:nvCxnSpPr>
          <p:spPr>
            <a:xfrm>
              <a:off x="3432606" y="1640503"/>
              <a:ext cx="61368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FF7672B-F007-304D-F731-F9C47D508F86}"/>
                </a:ext>
              </a:extLst>
            </p:cNvPr>
            <p:cNvCxnSpPr/>
            <p:nvPr/>
          </p:nvCxnSpPr>
          <p:spPr>
            <a:xfrm>
              <a:off x="3451313" y="2912407"/>
              <a:ext cx="61368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AE8AA4B-787A-75E1-D1DC-A13233702B2E}"/>
                </a:ext>
              </a:extLst>
            </p:cNvPr>
            <p:cNvCxnSpPr/>
            <p:nvPr/>
          </p:nvCxnSpPr>
          <p:spPr>
            <a:xfrm>
              <a:off x="3451313" y="4046358"/>
              <a:ext cx="61368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C58AF689-18EB-595D-F29F-1D2D22C473AF}"/>
                </a:ext>
              </a:extLst>
            </p:cNvPr>
            <p:cNvCxnSpPr/>
            <p:nvPr/>
          </p:nvCxnSpPr>
          <p:spPr>
            <a:xfrm>
              <a:off x="3432606" y="5735893"/>
              <a:ext cx="613688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" name="Rectangle 9">
            <a:extLst>
              <a:ext uri="{FF2B5EF4-FFF2-40B4-BE49-F238E27FC236}">
                <a16:creationId xmlns:a16="http://schemas.microsoft.com/office/drawing/2014/main" id="{CDCDFCB6-4CFD-5F5A-3FE4-9B8B1D14D8D8}"/>
              </a:ext>
            </a:extLst>
          </p:cNvPr>
          <p:cNvSpPr/>
          <p:nvPr/>
        </p:nvSpPr>
        <p:spPr>
          <a:xfrm>
            <a:off x="2077580" y="1531181"/>
            <a:ext cx="356379" cy="4910815"/>
          </a:xfrm>
          <a:custGeom>
            <a:avLst/>
            <a:gdLst>
              <a:gd name="connsiteX0" fmla="*/ 0 w 356472"/>
              <a:gd name="connsiteY0" fmla="*/ 0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0 w 356472"/>
              <a:gd name="connsiteY4" fmla="*/ 0 h 3086668"/>
              <a:gd name="connsiteX0" fmla="*/ 2894 w 356472"/>
              <a:gd name="connsiteY0" fmla="*/ 127322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2894 w 356472"/>
              <a:gd name="connsiteY4" fmla="*/ 127322 h 3086668"/>
              <a:gd name="connsiteX0" fmla="*/ 9718 w 356472"/>
              <a:gd name="connsiteY0" fmla="*/ 75571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9718 w 356472"/>
              <a:gd name="connsiteY4" fmla="*/ 75571 h 3086668"/>
              <a:gd name="connsiteX0" fmla="*/ 9718 w 356472"/>
              <a:gd name="connsiteY0" fmla="*/ 75571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9718 w 356472"/>
              <a:gd name="connsiteY4" fmla="*/ 75571 h 3086668"/>
              <a:gd name="connsiteX0" fmla="*/ 17669 w 356472"/>
              <a:gd name="connsiteY0" fmla="*/ 60546 h 3086668"/>
              <a:gd name="connsiteX1" fmla="*/ 356472 w 356472"/>
              <a:gd name="connsiteY1" fmla="*/ 0 h 3086668"/>
              <a:gd name="connsiteX2" fmla="*/ 356472 w 356472"/>
              <a:gd name="connsiteY2" fmla="*/ 3086668 h 3086668"/>
              <a:gd name="connsiteX3" fmla="*/ 0 w 356472"/>
              <a:gd name="connsiteY3" fmla="*/ 3086668 h 3086668"/>
              <a:gd name="connsiteX4" fmla="*/ 17669 w 356472"/>
              <a:gd name="connsiteY4" fmla="*/ 60546 h 3086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472" h="3086668">
                <a:moveTo>
                  <a:pt x="17669" y="60546"/>
                </a:moveTo>
                <a:lnTo>
                  <a:pt x="356472" y="0"/>
                </a:lnTo>
                <a:lnTo>
                  <a:pt x="356472" y="3086668"/>
                </a:lnTo>
                <a:lnTo>
                  <a:pt x="0" y="3086668"/>
                </a:lnTo>
                <a:cubicBezTo>
                  <a:pt x="965" y="2100219"/>
                  <a:pt x="16704" y="1046995"/>
                  <a:pt x="17669" y="6054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  <a:alpha val="58000"/>
                </a:schemeClr>
              </a:gs>
              <a:gs pos="100000">
                <a:schemeClr val="accent1">
                  <a:lumMod val="30000"/>
                  <a:lumOff val="70000"/>
                  <a:alpha val="4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8" name="Rectangle 8">
            <a:extLst>
              <a:ext uri="{FF2B5EF4-FFF2-40B4-BE49-F238E27FC236}">
                <a16:creationId xmlns:a16="http://schemas.microsoft.com/office/drawing/2014/main" id="{D62CB4FF-B903-0463-5C03-7C44709EE6A1}"/>
              </a:ext>
            </a:extLst>
          </p:cNvPr>
          <p:cNvSpPr/>
          <p:nvPr/>
        </p:nvSpPr>
        <p:spPr>
          <a:xfrm>
            <a:off x="1454460" y="1524369"/>
            <a:ext cx="638561" cy="4007818"/>
          </a:xfrm>
          <a:custGeom>
            <a:avLst/>
            <a:gdLst>
              <a:gd name="connsiteX0" fmla="*/ 0 w 623283"/>
              <a:gd name="connsiteY0" fmla="*/ 0 h 1637732"/>
              <a:gd name="connsiteX1" fmla="*/ 623283 w 623283"/>
              <a:gd name="connsiteY1" fmla="*/ 0 h 1637732"/>
              <a:gd name="connsiteX2" fmla="*/ 623283 w 623283"/>
              <a:gd name="connsiteY2" fmla="*/ 1637732 h 1637732"/>
              <a:gd name="connsiteX3" fmla="*/ 0 w 623283"/>
              <a:gd name="connsiteY3" fmla="*/ 1637732 h 1637732"/>
              <a:gd name="connsiteX4" fmla="*/ 0 w 623283"/>
              <a:gd name="connsiteY4" fmla="*/ 0 h 1637732"/>
              <a:gd name="connsiteX0" fmla="*/ 0 w 623283"/>
              <a:gd name="connsiteY0" fmla="*/ 0 h 1637732"/>
              <a:gd name="connsiteX1" fmla="*/ 459511 w 623283"/>
              <a:gd name="connsiteY1" fmla="*/ 0 h 1637732"/>
              <a:gd name="connsiteX2" fmla="*/ 623283 w 623283"/>
              <a:gd name="connsiteY2" fmla="*/ 0 h 1637732"/>
              <a:gd name="connsiteX3" fmla="*/ 623283 w 623283"/>
              <a:gd name="connsiteY3" fmla="*/ 1637732 h 1637732"/>
              <a:gd name="connsiteX4" fmla="*/ 0 w 623283"/>
              <a:gd name="connsiteY4" fmla="*/ 1637732 h 1637732"/>
              <a:gd name="connsiteX5" fmla="*/ 0 w 623283"/>
              <a:gd name="connsiteY5" fmla="*/ 0 h 1637732"/>
              <a:gd name="connsiteX0" fmla="*/ 0 w 623283"/>
              <a:gd name="connsiteY0" fmla="*/ 0 h 1637732"/>
              <a:gd name="connsiteX1" fmla="*/ 473159 w 623283"/>
              <a:gd name="connsiteY1" fmla="*/ 191069 h 1637732"/>
              <a:gd name="connsiteX2" fmla="*/ 623283 w 623283"/>
              <a:gd name="connsiteY2" fmla="*/ 0 h 1637732"/>
              <a:gd name="connsiteX3" fmla="*/ 623283 w 623283"/>
              <a:gd name="connsiteY3" fmla="*/ 1637732 h 1637732"/>
              <a:gd name="connsiteX4" fmla="*/ 0 w 623283"/>
              <a:gd name="connsiteY4" fmla="*/ 1637732 h 1637732"/>
              <a:gd name="connsiteX5" fmla="*/ 0 w 623283"/>
              <a:gd name="connsiteY5" fmla="*/ 0 h 1637732"/>
              <a:gd name="connsiteX0" fmla="*/ 0 w 623283"/>
              <a:gd name="connsiteY0" fmla="*/ 0 h 1637732"/>
              <a:gd name="connsiteX1" fmla="*/ 473159 w 623283"/>
              <a:gd name="connsiteY1" fmla="*/ 191069 h 1637732"/>
              <a:gd name="connsiteX2" fmla="*/ 616459 w 623283"/>
              <a:gd name="connsiteY2" fmla="*/ 129654 h 1637732"/>
              <a:gd name="connsiteX3" fmla="*/ 623283 w 623283"/>
              <a:gd name="connsiteY3" fmla="*/ 1637732 h 1637732"/>
              <a:gd name="connsiteX4" fmla="*/ 0 w 623283"/>
              <a:gd name="connsiteY4" fmla="*/ 1637732 h 1637732"/>
              <a:gd name="connsiteX5" fmla="*/ 0 w 623283"/>
              <a:gd name="connsiteY5" fmla="*/ 0 h 1637732"/>
              <a:gd name="connsiteX0" fmla="*/ 0 w 623283"/>
              <a:gd name="connsiteY0" fmla="*/ 0 h 1637732"/>
              <a:gd name="connsiteX1" fmla="*/ 473159 w 623283"/>
              <a:gd name="connsiteY1" fmla="*/ 191069 h 1637732"/>
              <a:gd name="connsiteX2" fmla="*/ 622247 w 623283"/>
              <a:gd name="connsiteY2" fmla="*/ 126761 h 1637732"/>
              <a:gd name="connsiteX3" fmla="*/ 623283 w 623283"/>
              <a:gd name="connsiteY3" fmla="*/ 1637732 h 1637732"/>
              <a:gd name="connsiteX4" fmla="*/ 0 w 623283"/>
              <a:gd name="connsiteY4" fmla="*/ 1637732 h 1637732"/>
              <a:gd name="connsiteX5" fmla="*/ 0 w 623283"/>
              <a:gd name="connsiteY5" fmla="*/ 0 h 1637732"/>
              <a:gd name="connsiteX0" fmla="*/ 0 w 625410"/>
              <a:gd name="connsiteY0" fmla="*/ 0 h 1637732"/>
              <a:gd name="connsiteX1" fmla="*/ 473159 w 625410"/>
              <a:gd name="connsiteY1" fmla="*/ 191069 h 1637732"/>
              <a:gd name="connsiteX2" fmla="*/ 624898 w 625410"/>
              <a:gd name="connsiteY2" fmla="*/ 129412 h 1637732"/>
              <a:gd name="connsiteX3" fmla="*/ 623283 w 625410"/>
              <a:gd name="connsiteY3" fmla="*/ 1637732 h 1637732"/>
              <a:gd name="connsiteX4" fmla="*/ 0 w 625410"/>
              <a:gd name="connsiteY4" fmla="*/ 1637732 h 1637732"/>
              <a:gd name="connsiteX5" fmla="*/ 0 w 625410"/>
              <a:gd name="connsiteY5" fmla="*/ 0 h 1637732"/>
              <a:gd name="connsiteX0" fmla="*/ 0 w 625410"/>
              <a:gd name="connsiteY0" fmla="*/ 0 h 1637732"/>
              <a:gd name="connsiteX1" fmla="*/ 462527 w 625410"/>
              <a:gd name="connsiteY1" fmla="*/ 72721 h 1637732"/>
              <a:gd name="connsiteX2" fmla="*/ 624898 w 625410"/>
              <a:gd name="connsiteY2" fmla="*/ 129412 h 1637732"/>
              <a:gd name="connsiteX3" fmla="*/ 623283 w 625410"/>
              <a:gd name="connsiteY3" fmla="*/ 1637732 h 1637732"/>
              <a:gd name="connsiteX4" fmla="*/ 0 w 625410"/>
              <a:gd name="connsiteY4" fmla="*/ 1637732 h 1637732"/>
              <a:gd name="connsiteX5" fmla="*/ 0 w 625410"/>
              <a:gd name="connsiteY5" fmla="*/ 0 h 1637732"/>
              <a:gd name="connsiteX0" fmla="*/ 0 w 625410"/>
              <a:gd name="connsiteY0" fmla="*/ 0 h 1637732"/>
              <a:gd name="connsiteX1" fmla="*/ 462527 w 625410"/>
              <a:gd name="connsiteY1" fmla="*/ 72721 h 1637732"/>
              <a:gd name="connsiteX2" fmla="*/ 624898 w 625410"/>
              <a:gd name="connsiteY2" fmla="*/ 57558 h 1637732"/>
              <a:gd name="connsiteX3" fmla="*/ 623283 w 625410"/>
              <a:gd name="connsiteY3" fmla="*/ 1637732 h 1637732"/>
              <a:gd name="connsiteX4" fmla="*/ 0 w 625410"/>
              <a:gd name="connsiteY4" fmla="*/ 1637732 h 1637732"/>
              <a:gd name="connsiteX5" fmla="*/ 0 w 625410"/>
              <a:gd name="connsiteY5" fmla="*/ 0 h 1637732"/>
              <a:gd name="connsiteX0" fmla="*/ 0 w 638728"/>
              <a:gd name="connsiteY0" fmla="*/ 0 h 1637732"/>
              <a:gd name="connsiteX1" fmla="*/ 462527 w 638728"/>
              <a:gd name="connsiteY1" fmla="*/ 72721 h 1637732"/>
              <a:gd name="connsiteX2" fmla="*/ 638546 w 638728"/>
              <a:gd name="connsiteY2" fmla="*/ 54845 h 1637732"/>
              <a:gd name="connsiteX3" fmla="*/ 623283 w 638728"/>
              <a:gd name="connsiteY3" fmla="*/ 1637732 h 1637732"/>
              <a:gd name="connsiteX4" fmla="*/ 0 w 638728"/>
              <a:gd name="connsiteY4" fmla="*/ 1637732 h 1637732"/>
              <a:gd name="connsiteX5" fmla="*/ 0 w 638728"/>
              <a:gd name="connsiteY5" fmla="*/ 0 h 1637732"/>
              <a:gd name="connsiteX0" fmla="*/ 0 w 638728"/>
              <a:gd name="connsiteY0" fmla="*/ 0 h 1637732"/>
              <a:gd name="connsiteX1" fmla="*/ 462527 w 638728"/>
              <a:gd name="connsiteY1" fmla="*/ 72721 h 1637732"/>
              <a:gd name="connsiteX2" fmla="*/ 638546 w 638728"/>
              <a:gd name="connsiteY2" fmla="*/ 48523 h 1637732"/>
              <a:gd name="connsiteX3" fmla="*/ 623283 w 638728"/>
              <a:gd name="connsiteY3" fmla="*/ 1637732 h 1637732"/>
              <a:gd name="connsiteX4" fmla="*/ 0 w 638728"/>
              <a:gd name="connsiteY4" fmla="*/ 1637732 h 1637732"/>
              <a:gd name="connsiteX5" fmla="*/ 0 w 638728"/>
              <a:gd name="connsiteY5" fmla="*/ 0 h 1637732"/>
              <a:gd name="connsiteX0" fmla="*/ 0 w 638728"/>
              <a:gd name="connsiteY0" fmla="*/ 0 h 1637732"/>
              <a:gd name="connsiteX1" fmla="*/ 454576 w 638728"/>
              <a:gd name="connsiteY1" fmla="*/ 63238 h 1637732"/>
              <a:gd name="connsiteX2" fmla="*/ 638546 w 638728"/>
              <a:gd name="connsiteY2" fmla="*/ 48523 h 1637732"/>
              <a:gd name="connsiteX3" fmla="*/ 623283 w 638728"/>
              <a:gd name="connsiteY3" fmla="*/ 1637732 h 1637732"/>
              <a:gd name="connsiteX4" fmla="*/ 0 w 638728"/>
              <a:gd name="connsiteY4" fmla="*/ 1637732 h 1637732"/>
              <a:gd name="connsiteX5" fmla="*/ 0 w 638728"/>
              <a:gd name="connsiteY5" fmla="*/ 0 h 1637732"/>
              <a:gd name="connsiteX0" fmla="*/ 0 w 638728"/>
              <a:gd name="connsiteY0" fmla="*/ 0 h 1637732"/>
              <a:gd name="connsiteX1" fmla="*/ 454576 w 638728"/>
              <a:gd name="connsiteY1" fmla="*/ 63238 h 1637732"/>
              <a:gd name="connsiteX2" fmla="*/ 638546 w 638728"/>
              <a:gd name="connsiteY2" fmla="*/ 45362 h 1637732"/>
              <a:gd name="connsiteX3" fmla="*/ 623283 w 638728"/>
              <a:gd name="connsiteY3" fmla="*/ 1637732 h 1637732"/>
              <a:gd name="connsiteX4" fmla="*/ 0 w 638728"/>
              <a:gd name="connsiteY4" fmla="*/ 1637732 h 1637732"/>
              <a:gd name="connsiteX5" fmla="*/ 0 w 638728"/>
              <a:gd name="connsiteY5" fmla="*/ 0 h 1637732"/>
              <a:gd name="connsiteX0" fmla="*/ 0 w 646629"/>
              <a:gd name="connsiteY0" fmla="*/ 0 h 1637732"/>
              <a:gd name="connsiteX1" fmla="*/ 454576 w 646629"/>
              <a:gd name="connsiteY1" fmla="*/ 63238 h 1637732"/>
              <a:gd name="connsiteX2" fmla="*/ 646497 w 646629"/>
              <a:gd name="connsiteY2" fmla="*/ 42201 h 1637732"/>
              <a:gd name="connsiteX3" fmla="*/ 623283 w 646629"/>
              <a:gd name="connsiteY3" fmla="*/ 1637732 h 1637732"/>
              <a:gd name="connsiteX4" fmla="*/ 0 w 646629"/>
              <a:gd name="connsiteY4" fmla="*/ 1637732 h 1637732"/>
              <a:gd name="connsiteX5" fmla="*/ 0 w 646629"/>
              <a:gd name="connsiteY5" fmla="*/ 0 h 1637732"/>
              <a:gd name="connsiteX0" fmla="*/ 0 w 638727"/>
              <a:gd name="connsiteY0" fmla="*/ 0 h 1637732"/>
              <a:gd name="connsiteX1" fmla="*/ 454576 w 638727"/>
              <a:gd name="connsiteY1" fmla="*/ 63238 h 1637732"/>
              <a:gd name="connsiteX2" fmla="*/ 638545 w 638727"/>
              <a:gd name="connsiteY2" fmla="*/ 35879 h 1637732"/>
              <a:gd name="connsiteX3" fmla="*/ 623283 w 638727"/>
              <a:gd name="connsiteY3" fmla="*/ 1637732 h 1637732"/>
              <a:gd name="connsiteX4" fmla="*/ 0 w 638727"/>
              <a:gd name="connsiteY4" fmla="*/ 1637732 h 1637732"/>
              <a:gd name="connsiteX5" fmla="*/ 0 w 638727"/>
              <a:gd name="connsiteY5" fmla="*/ 0 h 1637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8727" h="1637732">
                <a:moveTo>
                  <a:pt x="0" y="0"/>
                </a:moveTo>
                <a:lnTo>
                  <a:pt x="454576" y="63238"/>
                </a:lnTo>
                <a:lnTo>
                  <a:pt x="638545" y="35879"/>
                </a:lnTo>
                <a:cubicBezTo>
                  <a:pt x="640820" y="538572"/>
                  <a:pt x="621008" y="1135039"/>
                  <a:pt x="623283" y="1637732"/>
                </a:cubicBezTo>
                <a:lnTo>
                  <a:pt x="0" y="16377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  <a:alpha val="58000"/>
                </a:schemeClr>
              </a:gs>
              <a:gs pos="100000">
                <a:schemeClr val="accent1">
                  <a:lumMod val="30000"/>
                  <a:lumOff val="70000"/>
                  <a:alpha val="4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01CE20-D1E5-D6FE-0F20-4ACE2ABE9EBB}"/>
              </a:ext>
            </a:extLst>
          </p:cNvPr>
          <p:cNvSpPr/>
          <p:nvPr/>
        </p:nvSpPr>
        <p:spPr>
          <a:xfrm>
            <a:off x="8023598" y="1542651"/>
            <a:ext cx="520752" cy="1957976"/>
          </a:xfrm>
          <a:custGeom>
            <a:avLst/>
            <a:gdLst>
              <a:gd name="connsiteX0" fmla="*/ 0 w 520888"/>
              <a:gd name="connsiteY0" fmla="*/ 0 h 1987631"/>
              <a:gd name="connsiteX1" fmla="*/ 520888 w 520888"/>
              <a:gd name="connsiteY1" fmla="*/ 0 h 1987631"/>
              <a:gd name="connsiteX2" fmla="*/ 520888 w 520888"/>
              <a:gd name="connsiteY2" fmla="*/ 1987631 h 1987631"/>
              <a:gd name="connsiteX3" fmla="*/ 0 w 520888"/>
              <a:gd name="connsiteY3" fmla="*/ 1987631 h 1987631"/>
              <a:gd name="connsiteX4" fmla="*/ 0 w 520888"/>
              <a:gd name="connsiteY4" fmla="*/ 0 h 1987631"/>
              <a:gd name="connsiteX0" fmla="*/ 0 w 520888"/>
              <a:gd name="connsiteY0" fmla="*/ 6824 h 1994455"/>
              <a:gd name="connsiteX1" fmla="*/ 258086 w 520888"/>
              <a:gd name="connsiteY1" fmla="*/ 0 h 1994455"/>
              <a:gd name="connsiteX2" fmla="*/ 520888 w 520888"/>
              <a:gd name="connsiteY2" fmla="*/ 6824 h 1994455"/>
              <a:gd name="connsiteX3" fmla="*/ 520888 w 520888"/>
              <a:gd name="connsiteY3" fmla="*/ 1994455 h 1994455"/>
              <a:gd name="connsiteX4" fmla="*/ 0 w 520888"/>
              <a:gd name="connsiteY4" fmla="*/ 1994455 h 1994455"/>
              <a:gd name="connsiteX5" fmla="*/ 0 w 520888"/>
              <a:gd name="connsiteY5" fmla="*/ 6824 h 1994455"/>
              <a:gd name="connsiteX0" fmla="*/ 0 w 520888"/>
              <a:gd name="connsiteY0" fmla="*/ 0 h 1987631"/>
              <a:gd name="connsiteX1" fmla="*/ 271734 w 520888"/>
              <a:gd name="connsiteY1" fmla="*/ 122830 h 1987631"/>
              <a:gd name="connsiteX2" fmla="*/ 520888 w 520888"/>
              <a:gd name="connsiteY2" fmla="*/ 0 h 1987631"/>
              <a:gd name="connsiteX3" fmla="*/ 520888 w 520888"/>
              <a:gd name="connsiteY3" fmla="*/ 1987631 h 1987631"/>
              <a:gd name="connsiteX4" fmla="*/ 0 w 520888"/>
              <a:gd name="connsiteY4" fmla="*/ 1987631 h 1987631"/>
              <a:gd name="connsiteX5" fmla="*/ 0 w 520888"/>
              <a:gd name="connsiteY5" fmla="*/ 0 h 1987631"/>
              <a:gd name="connsiteX0" fmla="*/ 0 w 520888"/>
              <a:gd name="connsiteY0" fmla="*/ 0 h 1987631"/>
              <a:gd name="connsiteX1" fmla="*/ 279685 w 520888"/>
              <a:gd name="connsiteY1" fmla="*/ 171247 h 1987631"/>
              <a:gd name="connsiteX2" fmla="*/ 520888 w 520888"/>
              <a:gd name="connsiteY2" fmla="*/ 0 h 1987631"/>
              <a:gd name="connsiteX3" fmla="*/ 520888 w 520888"/>
              <a:gd name="connsiteY3" fmla="*/ 1987631 h 1987631"/>
              <a:gd name="connsiteX4" fmla="*/ 0 w 520888"/>
              <a:gd name="connsiteY4" fmla="*/ 1987631 h 1987631"/>
              <a:gd name="connsiteX5" fmla="*/ 0 w 520888"/>
              <a:gd name="connsiteY5" fmla="*/ 0 h 198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888" h="1987631">
                <a:moveTo>
                  <a:pt x="0" y="0"/>
                </a:moveTo>
                <a:lnTo>
                  <a:pt x="279685" y="171247"/>
                </a:lnTo>
                <a:lnTo>
                  <a:pt x="520888" y="0"/>
                </a:lnTo>
                <a:lnTo>
                  <a:pt x="520888" y="1987631"/>
                </a:lnTo>
                <a:lnTo>
                  <a:pt x="0" y="198763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  <a:alpha val="58000"/>
                </a:schemeClr>
              </a:gs>
              <a:gs pos="100000">
                <a:schemeClr val="accent1">
                  <a:lumMod val="30000"/>
                  <a:lumOff val="70000"/>
                  <a:alpha val="45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DCD4F7FF-B7F3-F4E8-C942-C20E06EC62C4}"/>
              </a:ext>
            </a:extLst>
          </p:cNvPr>
          <p:cNvSpPr/>
          <p:nvPr/>
        </p:nvSpPr>
        <p:spPr>
          <a:xfrm>
            <a:off x="3814870" y="2513611"/>
            <a:ext cx="6465625" cy="3151452"/>
          </a:xfrm>
          <a:custGeom>
            <a:avLst/>
            <a:gdLst>
              <a:gd name="connsiteX0" fmla="*/ 978568 w 7372219"/>
              <a:gd name="connsiteY0" fmla="*/ 3216442 h 3617494"/>
              <a:gd name="connsiteX1" fmla="*/ 978568 w 7372219"/>
              <a:gd name="connsiteY1" fmla="*/ 3216442 h 3617494"/>
              <a:gd name="connsiteX2" fmla="*/ 890336 w 7372219"/>
              <a:gd name="connsiteY2" fmla="*/ 3232484 h 3617494"/>
              <a:gd name="connsiteX3" fmla="*/ 818147 w 7372219"/>
              <a:gd name="connsiteY3" fmla="*/ 3264568 h 3617494"/>
              <a:gd name="connsiteX4" fmla="*/ 762000 w 7372219"/>
              <a:gd name="connsiteY4" fmla="*/ 3280610 h 3617494"/>
              <a:gd name="connsiteX5" fmla="*/ 713873 w 7372219"/>
              <a:gd name="connsiteY5" fmla="*/ 3312694 h 3617494"/>
              <a:gd name="connsiteX6" fmla="*/ 689810 w 7372219"/>
              <a:gd name="connsiteY6" fmla="*/ 3328736 h 3617494"/>
              <a:gd name="connsiteX7" fmla="*/ 665747 w 7372219"/>
              <a:gd name="connsiteY7" fmla="*/ 3368842 h 3617494"/>
              <a:gd name="connsiteX8" fmla="*/ 657726 w 7372219"/>
              <a:gd name="connsiteY8" fmla="*/ 3400926 h 3617494"/>
              <a:gd name="connsiteX9" fmla="*/ 649705 w 7372219"/>
              <a:gd name="connsiteY9" fmla="*/ 3424989 h 3617494"/>
              <a:gd name="connsiteX10" fmla="*/ 665747 w 7372219"/>
              <a:gd name="connsiteY10" fmla="*/ 3521242 h 3617494"/>
              <a:gd name="connsiteX11" fmla="*/ 681789 w 7372219"/>
              <a:gd name="connsiteY11" fmla="*/ 3545305 h 3617494"/>
              <a:gd name="connsiteX12" fmla="*/ 713873 w 7372219"/>
              <a:gd name="connsiteY12" fmla="*/ 3553326 h 3617494"/>
              <a:gd name="connsiteX13" fmla="*/ 786063 w 7372219"/>
              <a:gd name="connsiteY13" fmla="*/ 3561347 h 3617494"/>
              <a:gd name="connsiteX14" fmla="*/ 882315 w 7372219"/>
              <a:gd name="connsiteY14" fmla="*/ 3577389 h 3617494"/>
              <a:gd name="connsiteX15" fmla="*/ 1307431 w 7372219"/>
              <a:gd name="connsiteY15" fmla="*/ 3617494 h 3617494"/>
              <a:gd name="connsiteX16" fmla="*/ 3753852 w 7372219"/>
              <a:gd name="connsiteY16" fmla="*/ 3609473 h 3617494"/>
              <a:gd name="connsiteX17" fmla="*/ 3810000 w 7372219"/>
              <a:gd name="connsiteY17" fmla="*/ 3593431 h 3617494"/>
              <a:gd name="connsiteX18" fmla="*/ 3834063 w 7372219"/>
              <a:gd name="connsiteY18" fmla="*/ 3577389 h 3617494"/>
              <a:gd name="connsiteX19" fmla="*/ 3882189 w 7372219"/>
              <a:gd name="connsiteY19" fmla="*/ 3529263 h 3617494"/>
              <a:gd name="connsiteX20" fmla="*/ 3874168 w 7372219"/>
              <a:gd name="connsiteY20" fmla="*/ 3497178 h 3617494"/>
              <a:gd name="connsiteX21" fmla="*/ 3850105 w 7372219"/>
              <a:gd name="connsiteY21" fmla="*/ 3481136 h 3617494"/>
              <a:gd name="connsiteX22" fmla="*/ 3842084 w 7372219"/>
              <a:gd name="connsiteY22" fmla="*/ 3384884 h 3617494"/>
              <a:gd name="connsiteX23" fmla="*/ 3801979 w 7372219"/>
              <a:gd name="connsiteY23" fmla="*/ 3312694 h 3617494"/>
              <a:gd name="connsiteX24" fmla="*/ 3785936 w 7372219"/>
              <a:gd name="connsiteY24" fmla="*/ 3288631 h 3617494"/>
              <a:gd name="connsiteX25" fmla="*/ 3761873 w 7372219"/>
              <a:gd name="connsiteY25" fmla="*/ 3256547 h 3617494"/>
              <a:gd name="connsiteX26" fmla="*/ 3737810 w 7372219"/>
              <a:gd name="connsiteY26" fmla="*/ 3232484 h 3617494"/>
              <a:gd name="connsiteX27" fmla="*/ 3753852 w 7372219"/>
              <a:gd name="connsiteY27" fmla="*/ 3208421 h 3617494"/>
              <a:gd name="connsiteX28" fmla="*/ 3761873 w 7372219"/>
              <a:gd name="connsiteY28" fmla="*/ 3184357 h 3617494"/>
              <a:gd name="connsiteX29" fmla="*/ 3826042 w 7372219"/>
              <a:gd name="connsiteY29" fmla="*/ 3152273 h 3617494"/>
              <a:gd name="connsiteX30" fmla="*/ 3850105 w 7372219"/>
              <a:gd name="connsiteY30" fmla="*/ 3120189 h 3617494"/>
              <a:gd name="connsiteX31" fmla="*/ 3882189 w 7372219"/>
              <a:gd name="connsiteY31" fmla="*/ 3112168 h 3617494"/>
              <a:gd name="connsiteX32" fmla="*/ 3946357 w 7372219"/>
              <a:gd name="connsiteY32" fmla="*/ 3088105 h 3617494"/>
              <a:gd name="connsiteX33" fmla="*/ 3970421 w 7372219"/>
              <a:gd name="connsiteY33" fmla="*/ 3031957 h 3617494"/>
              <a:gd name="connsiteX34" fmla="*/ 3994484 w 7372219"/>
              <a:gd name="connsiteY34" fmla="*/ 2999873 h 3617494"/>
              <a:gd name="connsiteX35" fmla="*/ 4010526 w 7372219"/>
              <a:gd name="connsiteY35" fmla="*/ 2975810 h 3617494"/>
              <a:gd name="connsiteX36" fmla="*/ 4018547 w 7372219"/>
              <a:gd name="connsiteY36" fmla="*/ 2935705 h 3617494"/>
              <a:gd name="connsiteX37" fmla="*/ 4010526 w 7372219"/>
              <a:gd name="connsiteY37" fmla="*/ 2815389 h 3617494"/>
              <a:gd name="connsiteX38" fmla="*/ 3986463 w 7372219"/>
              <a:gd name="connsiteY38" fmla="*/ 2767263 h 3617494"/>
              <a:gd name="connsiteX39" fmla="*/ 3978442 w 7372219"/>
              <a:gd name="connsiteY39" fmla="*/ 2743200 h 3617494"/>
              <a:gd name="connsiteX40" fmla="*/ 3946357 w 7372219"/>
              <a:gd name="connsiteY40" fmla="*/ 2703094 h 3617494"/>
              <a:gd name="connsiteX41" fmla="*/ 3930315 w 7372219"/>
              <a:gd name="connsiteY41" fmla="*/ 2679031 h 3617494"/>
              <a:gd name="connsiteX42" fmla="*/ 3882189 w 7372219"/>
              <a:gd name="connsiteY42" fmla="*/ 2662989 h 3617494"/>
              <a:gd name="connsiteX43" fmla="*/ 3858126 w 7372219"/>
              <a:gd name="connsiteY43" fmla="*/ 2646947 h 3617494"/>
              <a:gd name="connsiteX44" fmla="*/ 3801979 w 7372219"/>
              <a:gd name="connsiteY44" fmla="*/ 2630905 h 3617494"/>
              <a:gd name="connsiteX45" fmla="*/ 3753852 w 7372219"/>
              <a:gd name="connsiteY45" fmla="*/ 2590800 h 3617494"/>
              <a:gd name="connsiteX46" fmla="*/ 3705726 w 7372219"/>
              <a:gd name="connsiteY46" fmla="*/ 2558715 h 3617494"/>
              <a:gd name="connsiteX47" fmla="*/ 3753852 w 7372219"/>
              <a:gd name="connsiteY47" fmla="*/ 2502568 h 3617494"/>
              <a:gd name="connsiteX48" fmla="*/ 3826042 w 7372219"/>
              <a:gd name="connsiteY48" fmla="*/ 2422357 h 3617494"/>
              <a:gd name="connsiteX49" fmla="*/ 3890210 w 7372219"/>
              <a:gd name="connsiteY49" fmla="*/ 2366210 h 3617494"/>
              <a:gd name="connsiteX50" fmla="*/ 3914273 w 7372219"/>
              <a:gd name="connsiteY50" fmla="*/ 2342147 h 3617494"/>
              <a:gd name="connsiteX51" fmla="*/ 3970421 w 7372219"/>
              <a:gd name="connsiteY51" fmla="*/ 2261936 h 3617494"/>
              <a:gd name="connsiteX52" fmla="*/ 4002505 w 7372219"/>
              <a:gd name="connsiteY52" fmla="*/ 2189747 h 3617494"/>
              <a:gd name="connsiteX53" fmla="*/ 4010526 w 7372219"/>
              <a:gd name="connsiteY53" fmla="*/ 2149642 h 3617494"/>
              <a:gd name="connsiteX54" fmla="*/ 4018547 w 7372219"/>
              <a:gd name="connsiteY54" fmla="*/ 2125578 h 3617494"/>
              <a:gd name="connsiteX55" fmla="*/ 4034589 w 7372219"/>
              <a:gd name="connsiteY55" fmla="*/ 2045368 h 3617494"/>
              <a:gd name="connsiteX56" fmla="*/ 4026568 w 7372219"/>
              <a:gd name="connsiteY56" fmla="*/ 1973178 h 3617494"/>
              <a:gd name="connsiteX57" fmla="*/ 3938336 w 7372219"/>
              <a:gd name="connsiteY57" fmla="*/ 1900989 h 3617494"/>
              <a:gd name="connsiteX58" fmla="*/ 3906252 w 7372219"/>
              <a:gd name="connsiteY58" fmla="*/ 1884947 h 3617494"/>
              <a:gd name="connsiteX59" fmla="*/ 3858126 w 7372219"/>
              <a:gd name="connsiteY59" fmla="*/ 1852863 h 3617494"/>
              <a:gd name="connsiteX60" fmla="*/ 3834063 w 7372219"/>
              <a:gd name="connsiteY60" fmla="*/ 1836821 h 3617494"/>
              <a:gd name="connsiteX61" fmla="*/ 3882189 w 7372219"/>
              <a:gd name="connsiteY61" fmla="*/ 1796715 h 3617494"/>
              <a:gd name="connsiteX62" fmla="*/ 3914273 w 7372219"/>
              <a:gd name="connsiteY62" fmla="*/ 1788694 h 3617494"/>
              <a:gd name="connsiteX63" fmla="*/ 3946357 w 7372219"/>
              <a:gd name="connsiteY63" fmla="*/ 1764631 h 3617494"/>
              <a:gd name="connsiteX64" fmla="*/ 3962400 w 7372219"/>
              <a:gd name="connsiteY64" fmla="*/ 1748589 h 3617494"/>
              <a:gd name="connsiteX65" fmla="*/ 3986463 w 7372219"/>
              <a:gd name="connsiteY65" fmla="*/ 1740568 h 3617494"/>
              <a:gd name="connsiteX66" fmla="*/ 4018547 w 7372219"/>
              <a:gd name="connsiteY66" fmla="*/ 1708484 h 3617494"/>
              <a:gd name="connsiteX67" fmla="*/ 4050631 w 7372219"/>
              <a:gd name="connsiteY67" fmla="*/ 1692442 h 3617494"/>
              <a:gd name="connsiteX68" fmla="*/ 4066673 w 7372219"/>
              <a:gd name="connsiteY68" fmla="*/ 1668378 h 3617494"/>
              <a:gd name="connsiteX69" fmla="*/ 4114800 w 7372219"/>
              <a:gd name="connsiteY69" fmla="*/ 1628273 h 3617494"/>
              <a:gd name="connsiteX70" fmla="*/ 4162926 w 7372219"/>
              <a:gd name="connsiteY70" fmla="*/ 1580147 h 3617494"/>
              <a:gd name="connsiteX71" fmla="*/ 4219073 w 7372219"/>
              <a:gd name="connsiteY71" fmla="*/ 1524000 h 3617494"/>
              <a:gd name="connsiteX72" fmla="*/ 4235115 w 7372219"/>
              <a:gd name="connsiteY72" fmla="*/ 1507957 h 3617494"/>
              <a:gd name="connsiteX73" fmla="*/ 4267200 w 7372219"/>
              <a:gd name="connsiteY73" fmla="*/ 1467852 h 3617494"/>
              <a:gd name="connsiteX74" fmla="*/ 4347410 w 7372219"/>
              <a:gd name="connsiteY74" fmla="*/ 1427747 h 3617494"/>
              <a:gd name="connsiteX75" fmla="*/ 4403557 w 7372219"/>
              <a:gd name="connsiteY75" fmla="*/ 1395663 h 3617494"/>
              <a:gd name="connsiteX76" fmla="*/ 4451684 w 7372219"/>
              <a:gd name="connsiteY76" fmla="*/ 1363578 h 3617494"/>
              <a:gd name="connsiteX77" fmla="*/ 4531894 w 7372219"/>
              <a:gd name="connsiteY77" fmla="*/ 1323473 h 3617494"/>
              <a:gd name="connsiteX78" fmla="*/ 4604084 w 7372219"/>
              <a:gd name="connsiteY78" fmla="*/ 1283368 h 3617494"/>
              <a:gd name="connsiteX79" fmla="*/ 4684294 w 7372219"/>
              <a:gd name="connsiteY79" fmla="*/ 1259305 h 3617494"/>
              <a:gd name="connsiteX80" fmla="*/ 4724400 w 7372219"/>
              <a:gd name="connsiteY80" fmla="*/ 1235242 h 3617494"/>
              <a:gd name="connsiteX81" fmla="*/ 4772526 w 7372219"/>
              <a:gd name="connsiteY81" fmla="*/ 1219200 h 3617494"/>
              <a:gd name="connsiteX82" fmla="*/ 4836694 w 7372219"/>
              <a:gd name="connsiteY82" fmla="*/ 1195136 h 3617494"/>
              <a:gd name="connsiteX83" fmla="*/ 4892842 w 7372219"/>
              <a:gd name="connsiteY83" fmla="*/ 1163052 h 3617494"/>
              <a:gd name="connsiteX84" fmla="*/ 4932947 w 7372219"/>
              <a:gd name="connsiteY84" fmla="*/ 1155031 h 3617494"/>
              <a:gd name="connsiteX85" fmla="*/ 5037221 w 7372219"/>
              <a:gd name="connsiteY85" fmla="*/ 1130968 h 3617494"/>
              <a:gd name="connsiteX86" fmla="*/ 5077326 w 7372219"/>
              <a:gd name="connsiteY86" fmla="*/ 1114926 h 3617494"/>
              <a:gd name="connsiteX87" fmla="*/ 5173579 w 7372219"/>
              <a:gd name="connsiteY87" fmla="*/ 1098884 h 3617494"/>
              <a:gd name="connsiteX88" fmla="*/ 5325979 w 7372219"/>
              <a:gd name="connsiteY88" fmla="*/ 1066800 h 3617494"/>
              <a:gd name="connsiteX89" fmla="*/ 5550568 w 7372219"/>
              <a:gd name="connsiteY89" fmla="*/ 1002631 h 3617494"/>
              <a:gd name="connsiteX90" fmla="*/ 5630779 w 7372219"/>
              <a:gd name="connsiteY90" fmla="*/ 994610 h 3617494"/>
              <a:gd name="connsiteX91" fmla="*/ 5847347 w 7372219"/>
              <a:gd name="connsiteY91" fmla="*/ 946484 h 3617494"/>
              <a:gd name="connsiteX92" fmla="*/ 5911515 w 7372219"/>
              <a:gd name="connsiteY92" fmla="*/ 938463 h 3617494"/>
              <a:gd name="connsiteX93" fmla="*/ 5959642 w 7372219"/>
              <a:gd name="connsiteY93" fmla="*/ 922421 h 3617494"/>
              <a:gd name="connsiteX94" fmla="*/ 5991726 w 7372219"/>
              <a:gd name="connsiteY94" fmla="*/ 906378 h 3617494"/>
              <a:gd name="connsiteX95" fmla="*/ 6047873 w 7372219"/>
              <a:gd name="connsiteY95" fmla="*/ 898357 h 3617494"/>
              <a:gd name="connsiteX96" fmla="*/ 6136105 w 7372219"/>
              <a:gd name="connsiteY96" fmla="*/ 882315 h 3617494"/>
              <a:gd name="connsiteX97" fmla="*/ 6160168 w 7372219"/>
              <a:gd name="connsiteY97" fmla="*/ 874294 h 3617494"/>
              <a:gd name="connsiteX98" fmla="*/ 6312568 w 7372219"/>
              <a:gd name="connsiteY98" fmla="*/ 858252 h 3617494"/>
              <a:gd name="connsiteX99" fmla="*/ 6360694 w 7372219"/>
              <a:gd name="connsiteY99" fmla="*/ 834189 h 3617494"/>
              <a:gd name="connsiteX100" fmla="*/ 6456947 w 7372219"/>
              <a:gd name="connsiteY100" fmla="*/ 826168 h 3617494"/>
              <a:gd name="connsiteX101" fmla="*/ 6577263 w 7372219"/>
              <a:gd name="connsiteY101" fmla="*/ 802105 h 3617494"/>
              <a:gd name="connsiteX102" fmla="*/ 6633410 w 7372219"/>
              <a:gd name="connsiteY102" fmla="*/ 778042 h 3617494"/>
              <a:gd name="connsiteX103" fmla="*/ 7050505 w 7372219"/>
              <a:gd name="connsiteY103" fmla="*/ 641684 h 3617494"/>
              <a:gd name="connsiteX104" fmla="*/ 7178842 w 7372219"/>
              <a:gd name="connsiteY104" fmla="*/ 601578 h 3617494"/>
              <a:gd name="connsiteX105" fmla="*/ 7259052 w 7372219"/>
              <a:gd name="connsiteY105" fmla="*/ 561473 h 3617494"/>
              <a:gd name="connsiteX106" fmla="*/ 7034463 w 7372219"/>
              <a:gd name="connsiteY106" fmla="*/ 481263 h 3617494"/>
              <a:gd name="connsiteX107" fmla="*/ 5061284 w 7372219"/>
              <a:gd name="connsiteY107" fmla="*/ 473242 h 3617494"/>
              <a:gd name="connsiteX108" fmla="*/ 5029200 w 7372219"/>
              <a:gd name="connsiteY108" fmla="*/ 465221 h 3617494"/>
              <a:gd name="connsiteX109" fmla="*/ 4981073 w 7372219"/>
              <a:gd name="connsiteY109" fmla="*/ 449178 h 3617494"/>
              <a:gd name="connsiteX110" fmla="*/ 4932947 w 7372219"/>
              <a:gd name="connsiteY110" fmla="*/ 441157 h 3617494"/>
              <a:gd name="connsiteX111" fmla="*/ 4908884 w 7372219"/>
              <a:gd name="connsiteY111" fmla="*/ 433136 h 3617494"/>
              <a:gd name="connsiteX112" fmla="*/ 4820652 w 7372219"/>
              <a:gd name="connsiteY112" fmla="*/ 425115 h 3617494"/>
              <a:gd name="connsiteX113" fmla="*/ 2719136 w 7372219"/>
              <a:gd name="connsiteY113" fmla="*/ 401052 h 3617494"/>
              <a:gd name="connsiteX114" fmla="*/ 2614863 w 7372219"/>
              <a:gd name="connsiteY114" fmla="*/ 393031 h 3617494"/>
              <a:gd name="connsiteX115" fmla="*/ 2534652 w 7372219"/>
              <a:gd name="connsiteY115" fmla="*/ 368968 h 3617494"/>
              <a:gd name="connsiteX116" fmla="*/ 2462463 w 7372219"/>
              <a:gd name="connsiteY116" fmla="*/ 344905 h 3617494"/>
              <a:gd name="connsiteX117" fmla="*/ 2390273 w 7372219"/>
              <a:gd name="connsiteY117" fmla="*/ 288757 h 3617494"/>
              <a:gd name="connsiteX118" fmla="*/ 2358189 w 7372219"/>
              <a:gd name="connsiteY118" fmla="*/ 264694 h 3617494"/>
              <a:gd name="connsiteX119" fmla="*/ 2286000 w 7372219"/>
              <a:gd name="connsiteY119" fmla="*/ 192505 h 3617494"/>
              <a:gd name="connsiteX120" fmla="*/ 2261936 w 7372219"/>
              <a:gd name="connsiteY120" fmla="*/ 184484 h 3617494"/>
              <a:gd name="connsiteX121" fmla="*/ 2229852 w 7372219"/>
              <a:gd name="connsiteY121" fmla="*/ 168442 h 3617494"/>
              <a:gd name="connsiteX122" fmla="*/ 2165684 w 7372219"/>
              <a:gd name="connsiteY122" fmla="*/ 152400 h 3617494"/>
              <a:gd name="connsiteX123" fmla="*/ 2021305 w 7372219"/>
              <a:gd name="connsiteY123" fmla="*/ 120315 h 3617494"/>
              <a:gd name="connsiteX124" fmla="*/ 1981200 w 7372219"/>
              <a:gd name="connsiteY124" fmla="*/ 112294 h 3617494"/>
              <a:gd name="connsiteX125" fmla="*/ 1925052 w 7372219"/>
              <a:gd name="connsiteY125" fmla="*/ 104273 h 3617494"/>
              <a:gd name="connsiteX126" fmla="*/ 1900989 w 7372219"/>
              <a:gd name="connsiteY126" fmla="*/ 88231 h 3617494"/>
              <a:gd name="connsiteX127" fmla="*/ 1812757 w 7372219"/>
              <a:gd name="connsiteY127" fmla="*/ 64168 h 3617494"/>
              <a:gd name="connsiteX128" fmla="*/ 1772652 w 7372219"/>
              <a:gd name="connsiteY128" fmla="*/ 48126 h 3617494"/>
              <a:gd name="connsiteX129" fmla="*/ 1692442 w 7372219"/>
              <a:gd name="connsiteY129" fmla="*/ 32084 h 3617494"/>
              <a:gd name="connsiteX130" fmla="*/ 1668379 w 7372219"/>
              <a:gd name="connsiteY130" fmla="*/ 24063 h 3617494"/>
              <a:gd name="connsiteX131" fmla="*/ 1556084 w 7372219"/>
              <a:gd name="connsiteY131" fmla="*/ 0 h 3617494"/>
              <a:gd name="connsiteX132" fmla="*/ 1347536 w 7372219"/>
              <a:gd name="connsiteY132" fmla="*/ 8021 h 3617494"/>
              <a:gd name="connsiteX133" fmla="*/ 1275347 w 7372219"/>
              <a:gd name="connsiteY133" fmla="*/ 16042 h 3617494"/>
              <a:gd name="connsiteX134" fmla="*/ 1203157 w 7372219"/>
              <a:gd name="connsiteY134" fmla="*/ 32084 h 3617494"/>
              <a:gd name="connsiteX135" fmla="*/ 986589 w 7372219"/>
              <a:gd name="connsiteY135" fmla="*/ 48126 h 3617494"/>
              <a:gd name="connsiteX136" fmla="*/ 898357 w 7372219"/>
              <a:gd name="connsiteY136" fmla="*/ 72189 h 3617494"/>
              <a:gd name="connsiteX137" fmla="*/ 850231 w 7372219"/>
              <a:gd name="connsiteY137" fmla="*/ 112294 h 3617494"/>
              <a:gd name="connsiteX138" fmla="*/ 834189 w 7372219"/>
              <a:gd name="connsiteY138" fmla="*/ 136357 h 3617494"/>
              <a:gd name="connsiteX139" fmla="*/ 802105 w 7372219"/>
              <a:gd name="connsiteY139" fmla="*/ 152400 h 3617494"/>
              <a:gd name="connsiteX140" fmla="*/ 786063 w 7372219"/>
              <a:gd name="connsiteY140" fmla="*/ 176463 h 3617494"/>
              <a:gd name="connsiteX141" fmla="*/ 762000 w 7372219"/>
              <a:gd name="connsiteY141" fmla="*/ 200526 h 3617494"/>
              <a:gd name="connsiteX142" fmla="*/ 745957 w 7372219"/>
              <a:gd name="connsiteY142" fmla="*/ 232610 h 3617494"/>
              <a:gd name="connsiteX143" fmla="*/ 721894 w 7372219"/>
              <a:gd name="connsiteY143" fmla="*/ 264694 h 3617494"/>
              <a:gd name="connsiteX144" fmla="*/ 689810 w 7372219"/>
              <a:gd name="connsiteY144" fmla="*/ 312821 h 3617494"/>
              <a:gd name="connsiteX145" fmla="*/ 673768 w 7372219"/>
              <a:gd name="connsiteY145" fmla="*/ 336884 h 3617494"/>
              <a:gd name="connsiteX146" fmla="*/ 641684 w 7372219"/>
              <a:gd name="connsiteY146" fmla="*/ 368968 h 3617494"/>
              <a:gd name="connsiteX147" fmla="*/ 617621 w 7372219"/>
              <a:gd name="connsiteY147" fmla="*/ 385010 h 3617494"/>
              <a:gd name="connsiteX148" fmla="*/ 585536 w 7372219"/>
              <a:gd name="connsiteY148" fmla="*/ 409073 h 3617494"/>
              <a:gd name="connsiteX149" fmla="*/ 521368 w 7372219"/>
              <a:gd name="connsiteY149" fmla="*/ 417094 h 3617494"/>
              <a:gd name="connsiteX150" fmla="*/ 489284 w 7372219"/>
              <a:gd name="connsiteY150" fmla="*/ 425115 h 3617494"/>
              <a:gd name="connsiteX151" fmla="*/ 128336 w 7372219"/>
              <a:gd name="connsiteY151" fmla="*/ 433136 h 3617494"/>
              <a:gd name="connsiteX152" fmla="*/ 88231 w 7372219"/>
              <a:gd name="connsiteY152" fmla="*/ 465221 h 3617494"/>
              <a:gd name="connsiteX153" fmla="*/ 16042 w 7372219"/>
              <a:gd name="connsiteY153" fmla="*/ 529389 h 3617494"/>
              <a:gd name="connsiteX154" fmla="*/ 0 w 7372219"/>
              <a:gd name="connsiteY154" fmla="*/ 561473 h 3617494"/>
              <a:gd name="connsiteX155" fmla="*/ 56147 w 7372219"/>
              <a:gd name="connsiteY155" fmla="*/ 593557 h 3617494"/>
              <a:gd name="connsiteX156" fmla="*/ 72189 w 7372219"/>
              <a:gd name="connsiteY156" fmla="*/ 609600 h 3617494"/>
              <a:gd name="connsiteX157" fmla="*/ 96252 w 7372219"/>
              <a:gd name="connsiteY157" fmla="*/ 625642 h 3617494"/>
              <a:gd name="connsiteX158" fmla="*/ 168442 w 7372219"/>
              <a:gd name="connsiteY158" fmla="*/ 681789 h 3617494"/>
              <a:gd name="connsiteX159" fmla="*/ 216568 w 7372219"/>
              <a:gd name="connsiteY159" fmla="*/ 729915 h 3617494"/>
              <a:gd name="connsiteX160" fmla="*/ 232610 w 7372219"/>
              <a:gd name="connsiteY160" fmla="*/ 753978 h 3617494"/>
              <a:gd name="connsiteX161" fmla="*/ 304800 w 7372219"/>
              <a:gd name="connsiteY161" fmla="*/ 810126 h 3617494"/>
              <a:gd name="connsiteX162" fmla="*/ 328863 w 7372219"/>
              <a:gd name="connsiteY162" fmla="*/ 826168 h 3617494"/>
              <a:gd name="connsiteX163" fmla="*/ 376989 w 7372219"/>
              <a:gd name="connsiteY163" fmla="*/ 874294 h 3617494"/>
              <a:gd name="connsiteX164" fmla="*/ 417094 w 7372219"/>
              <a:gd name="connsiteY164" fmla="*/ 930442 h 3617494"/>
              <a:gd name="connsiteX165" fmla="*/ 449179 w 7372219"/>
              <a:gd name="connsiteY165" fmla="*/ 978568 h 3617494"/>
              <a:gd name="connsiteX166" fmla="*/ 473242 w 7372219"/>
              <a:gd name="connsiteY166" fmla="*/ 1002631 h 3617494"/>
              <a:gd name="connsiteX167" fmla="*/ 537410 w 7372219"/>
              <a:gd name="connsiteY167" fmla="*/ 1106905 h 3617494"/>
              <a:gd name="connsiteX168" fmla="*/ 545431 w 7372219"/>
              <a:gd name="connsiteY168" fmla="*/ 1130968 h 3617494"/>
              <a:gd name="connsiteX169" fmla="*/ 529389 w 7372219"/>
              <a:gd name="connsiteY169" fmla="*/ 1259305 h 3617494"/>
              <a:gd name="connsiteX170" fmla="*/ 497305 w 7372219"/>
              <a:gd name="connsiteY170" fmla="*/ 1307431 h 3617494"/>
              <a:gd name="connsiteX171" fmla="*/ 481263 w 7372219"/>
              <a:gd name="connsiteY171" fmla="*/ 1331494 h 3617494"/>
              <a:gd name="connsiteX172" fmla="*/ 465221 w 7372219"/>
              <a:gd name="connsiteY172" fmla="*/ 1411705 h 3617494"/>
              <a:gd name="connsiteX173" fmla="*/ 457200 w 7372219"/>
              <a:gd name="connsiteY173" fmla="*/ 1435768 h 3617494"/>
              <a:gd name="connsiteX174" fmla="*/ 441157 w 7372219"/>
              <a:gd name="connsiteY174" fmla="*/ 1459831 h 3617494"/>
              <a:gd name="connsiteX175" fmla="*/ 425115 w 7372219"/>
              <a:gd name="connsiteY175" fmla="*/ 1491915 h 3617494"/>
              <a:gd name="connsiteX176" fmla="*/ 368968 w 7372219"/>
              <a:gd name="connsiteY176" fmla="*/ 1580147 h 3617494"/>
              <a:gd name="connsiteX177" fmla="*/ 344905 w 7372219"/>
              <a:gd name="connsiteY177" fmla="*/ 1660357 h 3617494"/>
              <a:gd name="connsiteX178" fmla="*/ 352926 w 7372219"/>
              <a:gd name="connsiteY178" fmla="*/ 1812757 h 3617494"/>
              <a:gd name="connsiteX179" fmla="*/ 376989 w 7372219"/>
              <a:gd name="connsiteY179" fmla="*/ 1820778 h 3617494"/>
              <a:gd name="connsiteX180" fmla="*/ 425115 w 7372219"/>
              <a:gd name="connsiteY180" fmla="*/ 1860884 h 3617494"/>
              <a:gd name="connsiteX181" fmla="*/ 449179 w 7372219"/>
              <a:gd name="connsiteY181" fmla="*/ 1876926 h 3617494"/>
              <a:gd name="connsiteX182" fmla="*/ 489284 w 7372219"/>
              <a:gd name="connsiteY182" fmla="*/ 1909010 h 3617494"/>
              <a:gd name="connsiteX183" fmla="*/ 529389 w 7372219"/>
              <a:gd name="connsiteY183" fmla="*/ 1933073 h 3617494"/>
              <a:gd name="connsiteX184" fmla="*/ 553452 w 7372219"/>
              <a:gd name="connsiteY184" fmla="*/ 1957136 h 3617494"/>
              <a:gd name="connsiteX185" fmla="*/ 577515 w 7372219"/>
              <a:gd name="connsiteY185" fmla="*/ 1973178 h 3617494"/>
              <a:gd name="connsiteX186" fmla="*/ 641684 w 7372219"/>
              <a:gd name="connsiteY186" fmla="*/ 2037347 h 3617494"/>
              <a:gd name="connsiteX187" fmla="*/ 665747 w 7372219"/>
              <a:gd name="connsiteY187" fmla="*/ 2061410 h 3617494"/>
              <a:gd name="connsiteX188" fmla="*/ 689810 w 7372219"/>
              <a:gd name="connsiteY188" fmla="*/ 2077452 h 3617494"/>
              <a:gd name="connsiteX189" fmla="*/ 705852 w 7372219"/>
              <a:gd name="connsiteY189" fmla="*/ 2101515 h 3617494"/>
              <a:gd name="connsiteX190" fmla="*/ 729915 w 7372219"/>
              <a:gd name="connsiteY190" fmla="*/ 2125578 h 3617494"/>
              <a:gd name="connsiteX191" fmla="*/ 737936 w 7372219"/>
              <a:gd name="connsiteY191" fmla="*/ 2149642 h 3617494"/>
              <a:gd name="connsiteX192" fmla="*/ 729915 w 7372219"/>
              <a:gd name="connsiteY192" fmla="*/ 2253915 h 3617494"/>
              <a:gd name="connsiteX193" fmla="*/ 713873 w 7372219"/>
              <a:gd name="connsiteY193" fmla="*/ 2277978 h 3617494"/>
              <a:gd name="connsiteX194" fmla="*/ 665747 w 7372219"/>
              <a:gd name="connsiteY194" fmla="*/ 2326105 h 3617494"/>
              <a:gd name="connsiteX195" fmla="*/ 641684 w 7372219"/>
              <a:gd name="connsiteY195" fmla="*/ 2342147 h 3617494"/>
              <a:gd name="connsiteX196" fmla="*/ 593557 w 7372219"/>
              <a:gd name="connsiteY196" fmla="*/ 2358189 h 3617494"/>
              <a:gd name="connsiteX197" fmla="*/ 561473 w 7372219"/>
              <a:gd name="connsiteY197" fmla="*/ 2382252 h 3617494"/>
              <a:gd name="connsiteX198" fmla="*/ 489284 w 7372219"/>
              <a:gd name="connsiteY198" fmla="*/ 2414336 h 3617494"/>
              <a:gd name="connsiteX199" fmla="*/ 489284 w 7372219"/>
              <a:gd name="connsiteY199" fmla="*/ 2534652 h 3617494"/>
              <a:gd name="connsiteX200" fmla="*/ 513347 w 7372219"/>
              <a:gd name="connsiteY200" fmla="*/ 2566736 h 3617494"/>
              <a:gd name="connsiteX201" fmla="*/ 561473 w 7372219"/>
              <a:gd name="connsiteY201" fmla="*/ 2638926 h 3617494"/>
              <a:gd name="connsiteX202" fmla="*/ 585536 w 7372219"/>
              <a:gd name="connsiteY202" fmla="*/ 2671010 h 3617494"/>
              <a:gd name="connsiteX203" fmla="*/ 609600 w 7372219"/>
              <a:gd name="connsiteY203" fmla="*/ 2687052 h 3617494"/>
              <a:gd name="connsiteX204" fmla="*/ 633663 w 7372219"/>
              <a:gd name="connsiteY204" fmla="*/ 2711115 h 3617494"/>
              <a:gd name="connsiteX205" fmla="*/ 657726 w 7372219"/>
              <a:gd name="connsiteY205" fmla="*/ 2727157 h 3617494"/>
              <a:gd name="connsiteX206" fmla="*/ 673768 w 7372219"/>
              <a:gd name="connsiteY206" fmla="*/ 2743200 h 3617494"/>
              <a:gd name="connsiteX207" fmla="*/ 697831 w 7372219"/>
              <a:gd name="connsiteY207" fmla="*/ 2759242 h 3617494"/>
              <a:gd name="connsiteX208" fmla="*/ 770021 w 7372219"/>
              <a:gd name="connsiteY208" fmla="*/ 2807368 h 3617494"/>
              <a:gd name="connsiteX209" fmla="*/ 826168 w 7372219"/>
              <a:gd name="connsiteY209" fmla="*/ 2879557 h 3617494"/>
              <a:gd name="connsiteX210" fmla="*/ 866273 w 7372219"/>
              <a:gd name="connsiteY210" fmla="*/ 2919663 h 3617494"/>
              <a:gd name="connsiteX211" fmla="*/ 898357 w 7372219"/>
              <a:gd name="connsiteY211" fmla="*/ 2951747 h 3617494"/>
              <a:gd name="connsiteX212" fmla="*/ 914400 w 7372219"/>
              <a:gd name="connsiteY212" fmla="*/ 2975810 h 3617494"/>
              <a:gd name="connsiteX213" fmla="*/ 906379 w 7372219"/>
              <a:gd name="connsiteY213" fmla="*/ 3064042 h 3617494"/>
              <a:gd name="connsiteX214" fmla="*/ 858252 w 7372219"/>
              <a:gd name="connsiteY214" fmla="*/ 3096126 h 3617494"/>
              <a:gd name="connsiteX215" fmla="*/ 810126 w 7372219"/>
              <a:gd name="connsiteY215" fmla="*/ 3120189 h 3617494"/>
              <a:gd name="connsiteX216" fmla="*/ 786063 w 7372219"/>
              <a:gd name="connsiteY216" fmla="*/ 3128210 h 3617494"/>
              <a:gd name="connsiteX217" fmla="*/ 729915 w 7372219"/>
              <a:gd name="connsiteY217" fmla="*/ 3160294 h 3617494"/>
              <a:gd name="connsiteX218" fmla="*/ 762000 w 7372219"/>
              <a:gd name="connsiteY218" fmla="*/ 3184357 h 3617494"/>
              <a:gd name="connsiteX219" fmla="*/ 810126 w 7372219"/>
              <a:gd name="connsiteY219" fmla="*/ 3200400 h 3617494"/>
              <a:gd name="connsiteX220" fmla="*/ 882315 w 7372219"/>
              <a:gd name="connsiteY220" fmla="*/ 3232484 h 3617494"/>
              <a:gd name="connsiteX221" fmla="*/ 978568 w 7372219"/>
              <a:gd name="connsiteY221" fmla="*/ 3216442 h 3617494"/>
              <a:gd name="connsiteX0" fmla="*/ 882315 w 7372219"/>
              <a:gd name="connsiteY0" fmla="*/ 3232484 h 3617494"/>
              <a:gd name="connsiteX1" fmla="*/ 978568 w 7372219"/>
              <a:gd name="connsiteY1" fmla="*/ 3216442 h 3617494"/>
              <a:gd name="connsiteX2" fmla="*/ 890336 w 7372219"/>
              <a:gd name="connsiteY2" fmla="*/ 3232484 h 3617494"/>
              <a:gd name="connsiteX3" fmla="*/ 818147 w 7372219"/>
              <a:gd name="connsiteY3" fmla="*/ 3264568 h 3617494"/>
              <a:gd name="connsiteX4" fmla="*/ 762000 w 7372219"/>
              <a:gd name="connsiteY4" fmla="*/ 3280610 h 3617494"/>
              <a:gd name="connsiteX5" fmla="*/ 713873 w 7372219"/>
              <a:gd name="connsiteY5" fmla="*/ 3312694 h 3617494"/>
              <a:gd name="connsiteX6" fmla="*/ 689810 w 7372219"/>
              <a:gd name="connsiteY6" fmla="*/ 3328736 h 3617494"/>
              <a:gd name="connsiteX7" fmla="*/ 665747 w 7372219"/>
              <a:gd name="connsiteY7" fmla="*/ 3368842 h 3617494"/>
              <a:gd name="connsiteX8" fmla="*/ 657726 w 7372219"/>
              <a:gd name="connsiteY8" fmla="*/ 3400926 h 3617494"/>
              <a:gd name="connsiteX9" fmla="*/ 649705 w 7372219"/>
              <a:gd name="connsiteY9" fmla="*/ 3424989 h 3617494"/>
              <a:gd name="connsiteX10" fmla="*/ 665747 w 7372219"/>
              <a:gd name="connsiteY10" fmla="*/ 3521242 h 3617494"/>
              <a:gd name="connsiteX11" fmla="*/ 681789 w 7372219"/>
              <a:gd name="connsiteY11" fmla="*/ 3545305 h 3617494"/>
              <a:gd name="connsiteX12" fmla="*/ 713873 w 7372219"/>
              <a:gd name="connsiteY12" fmla="*/ 3553326 h 3617494"/>
              <a:gd name="connsiteX13" fmla="*/ 786063 w 7372219"/>
              <a:gd name="connsiteY13" fmla="*/ 3561347 h 3617494"/>
              <a:gd name="connsiteX14" fmla="*/ 882315 w 7372219"/>
              <a:gd name="connsiteY14" fmla="*/ 3577389 h 3617494"/>
              <a:gd name="connsiteX15" fmla="*/ 1307431 w 7372219"/>
              <a:gd name="connsiteY15" fmla="*/ 3617494 h 3617494"/>
              <a:gd name="connsiteX16" fmla="*/ 3753852 w 7372219"/>
              <a:gd name="connsiteY16" fmla="*/ 3609473 h 3617494"/>
              <a:gd name="connsiteX17" fmla="*/ 3810000 w 7372219"/>
              <a:gd name="connsiteY17" fmla="*/ 3593431 h 3617494"/>
              <a:gd name="connsiteX18" fmla="*/ 3834063 w 7372219"/>
              <a:gd name="connsiteY18" fmla="*/ 3577389 h 3617494"/>
              <a:gd name="connsiteX19" fmla="*/ 3882189 w 7372219"/>
              <a:gd name="connsiteY19" fmla="*/ 3529263 h 3617494"/>
              <a:gd name="connsiteX20" fmla="*/ 3874168 w 7372219"/>
              <a:gd name="connsiteY20" fmla="*/ 3497178 h 3617494"/>
              <a:gd name="connsiteX21" fmla="*/ 3850105 w 7372219"/>
              <a:gd name="connsiteY21" fmla="*/ 3481136 h 3617494"/>
              <a:gd name="connsiteX22" fmla="*/ 3842084 w 7372219"/>
              <a:gd name="connsiteY22" fmla="*/ 3384884 h 3617494"/>
              <a:gd name="connsiteX23" fmla="*/ 3801979 w 7372219"/>
              <a:gd name="connsiteY23" fmla="*/ 3312694 h 3617494"/>
              <a:gd name="connsiteX24" fmla="*/ 3785936 w 7372219"/>
              <a:gd name="connsiteY24" fmla="*/ 3288631 h 3617494"/>
              <a:gd name="connsiteX25" fmla="*/ 3761873 w 7372219"/>
              <a:gd name="connsiteY25" fmla="*/ 3256547 h 3617494"/>
              <a:gd name="connsiteX26" fmla="*/ 3737810 w 7372219"/>
              <a:gd name="connsiteY26" fmla="*/ 3232484 h 3617494"/>
              <a:gd name="connsiteX27" fmla="*/ 3753852 w 7372219"/>
              <a:gd name="connsiteY27" fmla="*/ 3208421 h 3617494"/>
              <a:gd name="connsiteX28" fmla="*/ 3761873 w 7372219"/>
              <a:gd name="connsiteY28" fmla="*/ 3184357 h 3617494"/>
              <a:gd name="connsiteX29" fmla="*/ 3826042 w 7372219"/>
              <a:gd name="connsiteY29" fmla="*/ 3152273 h 3617494"/>
              <a:gd name="connsiteX30" fmla="*/ 3850105 w 7372219"/>
              <a:gd name="connsiteY30" fmla="*/ 3120189 h 3617494"/>
              <a:gd name="connsiteX31" fmla="*/ 3882189 w 7372219"/>
              <a:gd name="connsiteY31" fmla="*/ 3112168 h 3617494"/>
              <a:gd name="connsiteX32" fmla="*/ 3946357 w 7372219"/>
              <a:gd name="connsiteY32" fmla="*/ 3088105 h 3617494"/>
              <a:gd name="connsiteX33" fmla="*/ 3970421 w 7372219"/>
              <a:gd name="connsiteY33" fmla="*/ 3031957 h 3617494"/>
              <a:gd name="connsiteX34" fmla="*/ 3994484 w 7372219"/>
              <a:gd name="connsiteY34" fmla="*/ 2999873 h 3617494"/>
              <a:gd name="connsiteX35" fmla="*/ 4010526 w 7372219"/>
              <a:gd name="connsiteY35" fmla="*/ 2975810 h 3617494"/>
              <a:gd name="connsiteX36" fmla="*/ 4018547 w 7372219"/>
              <a:gd name="connsiteY36" fmla="*/ 2935705 h 3617494"/>
              <a:gd name="connsiteX37" fmla="*/ 4010526 w 7372219"/>
              <a:gd name="connsiteY37" fmla="*/ 2815389 h 3617494"/>
              <a:gd name="connsiteX38" fmla="*/ 3986463 w 7372219"/>
              <a:gd name="connsiteY38" fmla="*/ 2767263 h 3617494"/>
              <a:gd name="connsiteX39" fmla="*/ 3978442 w 7372219"/>
              <a:gd name="connsiteY39" fmla="*/ 2743200 h 3617494"/>
              <a:gd name="connsiteX40" fmla="*/ 3946357 w 7372219"/>
              <a:gd name="connsiteY40" fmla="*/ 2703094 h 3617494"/>
              <a:gd name="connsiteX41" fmla="*/ 3930315 w 7372219"/>
              <a:gd name="connsiteY41" fmla="*/ 2679031 h 3617494"/>
              <a:gd name="connsiteX42" fmla="*/ 3882189 w 7372219"/>
              <a:gd name="connsiteY42" fmla="*/ 2662989 h 3617494"/>
              <a:gd name="connsiteX43" fmla="*/ 3858126 w 7372219"/>
              <a:gd name="connsiteY43" fmla="*/ 2646947 h 3617494"/>
              <a:gd name="connsiteX44" fmla="*/ 3801979 w 7372219"/>
              <a:gd name="connsiteY44" fmla="*/ 2630905 h 3617494"/>
              <a:gd name="connsiteX45" fmla="*/ 3753852 w 7372219"/>
              <a:gd name="connsiteY45" fmla="*/ 2590800 h 3617494"/>
              <a:gd name="connsiteX46" fmla="*/ 3705726 w 7372219"/>
              <a:gd name="connsiteY46" fmla="*/ 2558715 h 3617494"/>
              <a:gd name="connsiteX47" fmla="*/ 3753852 w 7372219"/>
              <a:gd name="connsiteY47" fmla="*/ 2502568 h 3617494"/>
              <a:gd name="connsiteX48" fmla="*/ 3826042 w 7372219"/>
              <a:gd name="connsiteY48" fmla="*/ 2422357 h 3617494"/>
              <a:gd name="connsiteX49" fmla="*/ 3890210 w 7372219"/>
              <a:gd name="connsiteY49" fmla="*/ 2366210 h 3617494"/>
              <a:gd name="connsiteX50" fmla="*/ 3914273 w 7372219"/>
              <a:gd name="connsiteY50" fmla="*/ 2342147 h 3617494"/>
              <a:gd name="connsiteX51" fmla="*/ 3970421 w 7372219"/>
              <a:gd name="connsiteY51" fmla="*/ 2261936 h 3617494"/>
              <a:gd name="connsiteX52" fmla="*/ 4002505 w 7372219"/>
              <a:gd name="connsiteY52" fmla="*/ 2189747 h 3617494"/>
              <a:gd name="connsiteX53" fmla="*/ 4010526 w 7372219"/>
              <a:gd name="connsiteY53" fmla="*/ 2149642 h 3617494"/>
              <a:gd name="connsiteX54" fmla="*/ 4018547 w 7372219"/>
              <a:gd name="connsiteY54" fmla="*/ 2125578 h 3617494"/>
              <a:gd name="connsiteX55" fmla="*/ 4034589 w 7372219"/>
              <a:gd name="connsiteY55" fmla="*/ 2045368 h 3617494"/>
              <a:gd name="connsiteX56" fmla="*/ 4026568 w 7372219"/>
              <a:gd name="connsiteY56" fmla="*/ 1973178 h 3617494"/>
              <a:gd name="connsiteX57" fmla="*/ 3938336 w 7372219"/>
              <a:gd name="connsiteY57" fmla="*/ 1900989 h 3617494"/>
              <a:gd name="connsiteX58" fmla="*/ 3906252 w 7372219"/>
              <a:gd name="connsiteY58" fmla="*/ 1884947 h 3617494"/>
              <a:gd name="connsiteX59" fmla="*/ 3858126 w 7372219"/>
              <a:gd name="connsiteY59" fmla="*/ 1852863 h 3617494"/>
              <a:gd name="connsiteX60" fmla="*/ 3834063 w 7372219"/>
              <a:gd name="connsiteY60" fmla="*/ 1836821 h 3617494"/>
              <a:gd name="connsiteX61" fmla="*/ 3882189 w 7372219"/>
              <a:gd name="connsiteY61" fmla="*/ 1796715 h 3617494"/>
              <a:gd name="connsiteX62" fmla="*/ 3914273 w 7372219"/>
              <a:gd name="connsiteY62" fmla="*/ 1788694 h 3617494"/>
              <a:gd name="connsiteX63" fmla="*/ 3946357 w 7372219"/>
              <a:gd name="connsiteY63" fmla="*/ 1764631 h 3617494"/>
              <a:gd name="connsiteX64" fmla="*/ 3962400 w 7372219"/>
              <a:gd name="connsiteY64" fmla="*/ 1748589 h 3617494"/>
              <a:gd name="connsiteX65" fmla="*/ 3986463 w 7372219"/>
              <a:gd name="connsiteY65" fmla="*/ 1740568 h 3617494"/>
              <a:gd name="connsiteX66" fmla="*/ 4018547 w 7372219"/>
              <a:gd name="connsiteY66" fmla="*/ 1708484 h 3617494"/>
              <a:gd name="connsiteX67" fmla="*/ 4050631 w 7372219"/>
              <a:gd name="connsiteY67" fmla="*/ 1692442 h 3617494"/>
              <a:gd name="connsiteX68" fmla="*/ 4066673 w 7372219"/>
              <a:gd name="connsiteY68" fmla="*/ 1668378 h 3617494"/>
              <a:gd name="connsiteX69" fmla="*/ 4114800 w 7372219"/>
              <a:gd name="connsiteY69" fmla="*/ 1628273 h 3617494"/>
              <a:gd name="connsiteX70" fmla="*/ 4162926 w 7372219"/>
              <a:gd name="connsiteY70" fmla="*/ 1580147 h 3617494"/>
              <a:gd name="connsiteX71" fmla="*/ 4219073 w 7372219"/>
              <a:gd name="connsiteY71" fmla="*/ 1524000 h 3617494"/>
              <a:gd name="connsiteX72" fmla="*/ 4235115 w 7372219"/>
              <a:gd name="connsiteY72" fmla="*/ 1507957 h 3617494"/>
              <a:gd name="connsiteX73" fmla="*/ 4267200 w 7372219"/>
              <a:gd name="connsiteY73" fmla="*/ 1467852 h 3617494"/>
              <a:gd name="connsiteX74" fmla="*/ 4347410 w 7372219"/>
              <a:gd name="connsiteY74" fmla="*/ 1427747 h 3617494"/>
              <a:gd name="connsiteX75" fmla="*/ 4403557 w 7372219"/>
              <a:gd name="connsiteY75" fmla="*/ 1395663 h 3617494"/>
              <a:gd name="connsiteX76" fmla="*/ 4451684 w 7372219"/>
              <a:gd name="connsiteY76" fmla="*/ 1363578 h 3617494"/>
              <a:gd name="connsiteX77" fmla="*/ 4531894 w 7372219"/>
              <a:gd name="connsiteY77" fmla="*/ 1323473 h 3617494"/>
              <a:gd name="connsiteX78" fmla="*/ 4604084 w 7372219"/>
              <a:gd name="connsiteY78" fmla="*/ 1283368 h 3617494"/>
              <a:gd name="connsiteX79" fmla="*/ 4684294 w 7372219"/>
              <a:gd name="connsiteY79" fmla="*/ 1259305 h 3617494"/>
              <a:gd name="connsiteX80" fmla="*/ 4724400 w 7372219"/>
              <a:gd name="connsiteY80" fmla="*/ 1235242 h 3617494"/>
              <a:gd name="connsiteX81" fmla="*/ 4772526 w 7372219"/>
              <a:gd name="connsiteY81" fmla="*/ 1219200 h 3617494"/>
              <a:gd name="connsiteX82" fmla="*/ 4836694 w 7372219"/>
              <a:gd name="connsiteY82" fmla="*/ 1195136 h 3617494"/>
              <a:gd name="connsiteX83" fmla="*/ 4892842 w 7372219"/>
              <a:gd name="connsiteY83" fmla="*/ 1163052 h 3617494"/>
              <a:gd name="connsiteX84" fmla="*/ 4932947 w 7372219"/>
              <a:gd name="connsiteY84" fmla="*/ 1155031 h 3617494"/>
              <a:gd name="connsiteX85" fmla="*/ 5037221 w 7372219"/>
              <a:gd name="connsiteY85" fmla="*/ 1130968 h 3617494"/>
              <a:gd name="connsiteX86" fmla="*/ 5077326 w 7372219"/>
              <a:gd name="connsiteY86" fmla="*/ 1114926 h 3617494"/>
              <a:gd name="connsiteX87" fmla="*/ 5173579 w 7372219"/>
              <a:gd name="connsiteY87" fmla="*/ 1098884 h 3617494"/>
              <a:gd name="connsiteX88" fmla="*/ 5325979 w 7372219"/>
              <a:gd name="connsiteY88" fmla="*/ 1066800 h 3617494"/>
              <a:gd name="connsiteX89" fmla="*/ 5550568 w 7372219"/>
              <a:gd name="connsiteY89" fmla="*/ 1002631 h 3617494"/>
              <a:gd name="connsiteX90" fmla="*/ 5630779 w 7372219"/>
              <a:gd name="connsiteY90" fmla="*/ 994610 h 3617494"/>
              <a:gd name="connsiteX91" fmla="*/ 5847347 w 7372219"/>
              <a:gd name="connsiteY91" fmla="*/ 946484 h 3617494"/>
              <a:gd name="connsiteX92" fmla="*/ 5911515 w 7372219"/>
              <a:gd name="connsiteY92" fmla="*/ 938463 h 3617494"/>
              <a:gd name="connsiteX93" fmla="*/ 5959642 w 7372219"/>
              <a:gd name="connsiteY93" fmla="*/ 922421 h 3617494"/>
              <a:gd name="connsiteX94" fmla="*/ 5991726 w 7372219"/>
              <a:gd name="connsiteY94" fmla="*/ 906378 h 3617494"/>
              <a:gd name="connsiteX95" fmla="*/ 6047873 w 7372219"/>
              <a:gd name="connsiteY95" fmla="*/ 898357 h 3617494"/>
              <a:gd name="connsiteX96" fmla="*/ 6136105 w 7372219"/>
              <a:gd name="connsiteY96" fmla="*/ 882315 h 3617494"/>
              <a:gd name="connsiteX97" fmla="*/ 6160168 w 7372219"/>
              <a:gd name="connsiteY97" fmla="*/ 874294 h 3617494"/>
              <a:gd name="connsiteX98" fmla="*/ 6312568 w 7372219"/>
              <a:gd name="connsiteY98" fmla="*/ 858252 h 3617494"/>
              <a:gd name="connsiteX99" fmla="*/ 6360694 w 7372219"/>
              <a:gd name="connsiteY99" fmla="*/ 834189 h 3617494"/>
              <a:gd name="connsiteX100" fmla="*/ 6456947 w 7372219"/>
              <a:gd name="connsiteY100" fmla="*/ 826168 h 3617494"/>
              <a:gd name="connsiteX101" fmla="*/ 6577263 w 7372219"/>
              <a:gd name="connsiteY101" fmla="*/ 802105 h 3617494"/>
              <a:gd name="connsiteX102" fmla="*/ 6633410 w 7372219"/>
              <a:gd name="connsiteY102" fmla="*/ 778042 h 3617494"/>
              <a:gd name="connsiteX103" fmla="*/ 7050505 w 7372219"/>
              <a:gd name="connsiteY103" fmla="*/ 641684 h 3617494"/>
              <a:gd name="connsiteX104" fmla="*/ 7178842 w 7372219"/>
              <a:gd name="connsiteY104" fmla="*/ 601578 h 3617494"/>
              <a:gd name="connsiteX105" fmla="*/ 7259052 w 7372219"/>
              <a:gd name="connsiteY105" fmla="*/ 561473 h 3617494"/>
              <a:gd name="connsiteX106" fmla="*/ 7034463 w 7372219"/>
              <a:gd name="connsiteY106" fmla="*/ 481263 h 3617494"/>
              <a:gd name="connsiteX107" fmla="*/ 5061284 w 7372219"/>
              <a:gd name="connsiteY107" fmla="*/ 473242 h 3617494"/>
              <a:gd name="connsiteX108" fmla="*/ 5029200 w 7372219"/>
              <a:gd name="connsiteY108" fmla="*/ 465221 h 3617494"/>
              <a:gd name="connsiteX109" fmla="*/ 4981073 w 7372219"/>
              <a:gd name="connsiteY109" fmla="*/ 449178 h 3617494"/>
              <a:gd name="connsiteX110" fmla="*/ 4932947 w 7372219"/>
              <a:gd name="connsiteY110" fmla="*/ 441157 h 3617494"/>
              <a:gd name="connsiteX111" fmla="*/ 4908884 w 7372219"/>
              <a:gd name="connsiteY111" fmla="*/ 433136 h 3617494"/>
              <a:gd name="connsiteX112" fmla="*/ 4820652 w 7372219"/>
              <a:gd name="connsiteY112" fmla="*/ 425115 h 3617494"/>
              <a:gd name="connsiteX113" fmla="*/ 2719136 w 7372219"/>
              <a:gd name="connsiteY113" fmla="*/ 401052 h 3617494"/>
              <a:gd name="connsiteX114" fmla="*/ 2614863 w 7372219"/>
              <a:gd name="connsiteY114" fmla="*/ 393031 h 3617494"/>
              <a:gd name="connsiteX115" fmla="*/ 2534652 w 7372219"/>
              <a:gd name="connsiteY115" fmla="*/ 368968 h 3617494"/>
              <a:gd name="connsiteX116" fmla="*/ 2462463 w 7372219"/>
              <a:gd name="connsiteY116" fmla="*/ 344905 h 3617494"/>
              <a:gd name="connsiteX117" fmla="*/ 2390273 w 7372219"/>
              <a:gd name="connsiteY117" fmla="*/ 288757 h 3617494"/>
              <a:gd name="connsiteX118" fmla="*/ 2358189 w 7372219"/>
              <a:gd name="connsiteY118" fmla="*/ 264694 h 3617494"/>
              <a:gd name="connsiteX119" fmla="*/ 2286000 w 7372219"/>
              <a:gd name="connsiteY119" fmla="*/ 192505 h 3617494"/>
              <a:gd name="connsiteX120" fmla="*/ 2261936 w 7372219"/>
              <a:gd name="connsiteY120" fmla="*/ 184484 h 3617494"/>
              <a:gd name="connsiteX121" fmla="*/ 2229852 w 7372219"/>
              <a:gd name="connsiteY121" fmla="*/ 168442 h 3617494"/>
              <a:gd name="connsiteX122" fmla="*/ 2165684 w 7372219"/>
              <a:gd name="connsiteY122" fmla="*/ 152400 h 3617494"/>
              <a:gd name="connsiteX123" fmla="*/ 2021305 w 7372219"/>
              <a:gd name="connsiteY123" fmla="*/ 120315 h 3617494"/>
              <a:gd name="connsiteX124" fmla="*/ 1981200 w 7372219"/>
              <a:gd name="connsiteY124" fmla="*/ 112294 h 3617494"/>
              <a:gd name="connsiteX125" fmla="*/ 1925052 w 7372219"/>
              <a:gd name="connsiteY125" fmla="*/ 104273 h 3617494"/>
              <a:gd name="connsiteX126" fmla="*/ 1900989 w 7372219"/>
              <a:gd name="connsiteY126" fmla="*/ 88231 h 3617494"/>
              <a:gd name="connsiteX127" fmla="*/ 1812757 w 7372219"/>
              <a:gd name="connsiteY127" fmla="*/ 64168 h 3617494"/>
              <a:gd name="connsiteX128" fmla="*/ 1772652 w 7372219"/>
              <a:gd name="connsiteY128" fmla="*/ 48126 h 3617494"/>
              <a:gd name="connsiteX129" fmla="*/ 1692442 w 7372219"/>
              <a:gd name="connsiteY129" fmla="*/ 32084 h 3617494"/>
              <a:gd name="connsiteX130" fmla="*/ 1668379 w 7372219"/>
              <a:gd name="connsiteY130" fmla="*/ 24063 h 3617494"/>
              <a:gd name="connsiteX131" fmla="*/ 1556084 w 7372219"/>
              <a:gd name="connsiteY131" fmla="*/ 0 h 3617494"/>
              <a:gd name="connsiteX132" fmla="*/ 1347536 w 7372219"/>
              <a:gd name="connsiteY132" fmla="*/ 8021 h 3617494"/>
              <a:gd name="connsiteX133" fmla="*/ 1275347 w 7372219"/>
              <a:gd name="connsiteY133" fmla="*/ 16042 h 3617494"/>
              <a:gd name="connsiteX134" fmla="*/ 1203157 w 7372219"/>
              <a:gd name="connsiteY134" fmla="*/ 32084 h 3617494"/>
              <a:gd name="connsiteX135" fmla="*/ 986589 w 7372219"/>
              <a:gd name="connsiteY135" fmla="*/ 48126 h 3617494"/>
              <a:gd name="connsiteX136" fmla="*/ 898357 w 7372219"/>
              <a:gd name="connsiteY136" fmla="*/ 72189 h 3617494"/>
              <a:gd name="connsiteX137" fmla="*/ 850231 w 7372219"/>
              <a:gd name="connsiteY137" fmla="*/ 112294 h 3617494"/>
              <a:gd name="connsiteX138" fmla="*/ 834189 w 7372219"/>
              <a:gd name="connsiteY138" fmla="*/ 136357 h 3617494"/>
              <a:gd name="connsiteX139" fmla="*/ 802105 w 7372219"/>
              <a:gd name="connsiteY139" fmla="*/ 152400 h 3617494"/>
              <a:gd name="connsiteX140" fmla="*/ 786063 w 7372219"/>
              <a:gd name="connsiteY140" fmla="*/ 176463 h 3617494"/>
              <a:gd name="connsiteX141" fmla="*/ 762000 w 7372219"/>
              <a:gd name="connsiteY141" fmla="*/ 200526 h 3617494"/>
              <a:gd name="connsiteX142" fmla="*/ 745957 w 7372219"/>
              <a:gd name="connsiteY142" fmla="*/ 232610 h 3617494"/>
              <a:gd name="connsiteX143" fmla="*/ 721894 w 7372219"/>
              <a:gd name="connsiteY143" fmla="*/ 264694 h 3617494"/>
              <a:gd name="connsiteX144" fmla="*/ 689810 w 7372219"/>
              <a:gd name="connsiteY144" fmla="*/ 312821 h 3617494"/>
              <a:gd name="connsiteX145" fmla="*/ 673768 w 7372219"/>
              <a:gd name="connsiteY145" fmla="*/ 336884 h 3617494"/>
              <a:gd name="connsiteX146" fmla="*/ 641684 w 7372219"/>
              <a:gd name="connsiteY146" fmla="*/ 368968 h 3617494"/>
              <a:gd name="connsiteX147" fmla="*/ 617621 w 7372219"/>
              <a:gd name="connsiteY147" fmla="*/ 385010 h 3617494"/>
              <a:gd name="connsiteX148" fmla="*/ 585536 w 7372219"/>
              <a:gd name="connsiteY148" fmla="*/ 409073 h 3617494"/>
              <a:gd name="connsiteX149" fmla="*/ 521368 w 7372219"/>
              <a:gd name="connsiteY149" fmla="*/ 417094 h 3617494"/>
              <a:gd name="connsiteX150" fmla="*/ 489284 w 7372219"/>
              <a:gd name="connsiteY150" fmla="*/ 425115 h 3617494"/>
              <a:gd name="connsiteX151" fmla="*/ 128336 w 7372219"/>
              <a:gd name="connsiteY151" fmla="*/ 433136 h 3617494"/>
              <a:gd name="connsiteX152" fmla="*/ 88231 w 7372219"/>
              <a:gd name="connsiteY152" fmla="*/ 465221 h 3617494"/>
              <a:gd name="connsiteX153" fmla="*/ 16042 w 7372219"/>
              <a:gd name="connsiteY153" fmla="*/ 529389 h 3617494"/>
              <a:gd name="connsiteX154" fmla="*/ 0 w 7372219"/>
              <a:gd name="connsiteY154" fmla="*/ 561473 h 3617494"/>
              <a:gd name="connsiteX155" fmla="*/ 56147 w 7372219"/>
              <a:gd name="connsiteY155" fmla="*/ 593557 h 3617494"/>
              <a:gd name="connsiteX156" fmla="*/ 72189 w 7372219"/>
              <a:gd name="connsiteY156" fmla="*/ 609600 h 3617494"/>
              <a:gd name="connsiteX157" fmla="*/ 96252 w 7372219"/>
              <a:gd name="connsiteY157" fmla="*/ 625642 h 3617494"/>
              <a:gd name="connsiteX158" fmla="*/ 168442 w 7372219"/>
              <a:gd name="connsiteY158" fmla="*/ 681789 h 3617494"/>
              <a:gd name="connsiteX159" fmla="*/ 216568 w 7372219"/>
              <a:gd name="connsiteY159" fmla="*/ 729915 h 3617494"/>
              <a:gd name="connsiteX160" fmla="*/ 232610 w 7372219"/>
              <a:gd name="connsiteY160" fmla="*/ 753978 h 3617494"/>
              <a:gd name="connsiteX161" fmla="*/ 304800 w 7372219"/>
              <a:gd name="connsiteY161" fmla="*/ 810126 h 3617494"/>
              <a:gd name="connsiteX162" fmla="*/ 328863 w 7372219"/>
              <a:gd name="connsiteY162" fmla="*/ 826168 h 3617494"/>
              <a:gd name="connsiteX163" fmla="*/ 376989 w 7372219"/>
              <a:gd name="connsiteY163" fmla="*/ 874294 h 3617494"/>
              <a:gd name="connsiteX164" fmla="*/ 417094 w 7372219"/>
              <a:gd name="connsiteY164" fmla="*/ 930442 h 3617494"/>
              <a:gd name="connsiteX165" fmla="*/ 449179 w 7372219"/>
              <a:gd name="connsiteY165" fmla="*/ 978568 h 3617494"/>
              <a:gd name="connsiteX166" fmla="*/ 473242 w 7372219"/>
              <a:gd name="connsiteY166" fmla="*/ 1002631 h 3617494"/>
              <a:gd name="connsiteX167" fmla="*/ 537410 w 7372219"/>
              <a:gd name="connsiteY167" fmla="*/ 1106905 h 3617494"/>
              <a:gd name="connsiteX168" fmla="*/ 545431 w 7372219"/>
              <a:gd name="connsiteY168" fmla="*/ 1130968 h 3617494"/>
              <a:gd name="connsiteX169" fmla="*/ 529389 w 7372219"/>
              <a:gd name="connsiteY169" fmla="*/ 1259305 h 3617494"/>
              <a:gd name="connsiteX170" fmla="*/ 497305 w 7372219"/>
              <a:gd name="connsiteY170" fmla="*/ 1307431 h 3617494"/>
              <a:gd name="connsiteX171" fmla="*/ 481263 w 7372219"/>
              <a:gd name="connsiteY171" fmla="*/ 1331494 h 3617494"/>
              <a:gd name="connsiteX172" fmla="*/ 465221 w 7372219"/>
              <a:gd name="connsiteY172" fmla="*/ 1411705 h 3617494"/>
              <a:gd name="connsiteX173" fmla="*/ 457200 w 7372219"/>
              <a:gd name="connsiteY173" fmla="*/ 1435768 h 3617494"/>
              <a:gd name="connsiteX174" fmla="*/ 441157 w 7372219"/>
              <a:gd name="connsiteY174" fmla="*/ 1459831 h 3617494"/>
              <a:gd name="connsiteX175" fmla="*/ 425115 w 7372219"/>
              <a:gd name="connsiteY175" fmla="*/ 1491915 h 3617494"/>
              <a:gd name="connsiteX176" fmla="*/ 368968 w 7372219"/>
              <a:gd name="connsiteY176" fmla="*/ 1580147 h 3617494"/>
              <a:gd name="connsiteX177" fmla="*/ 344905 w 7372219"/>
              <a:gd name="connsiteY177" fmla="*/ 1660357 h 3617494"/>
              <a:gd name="connsiteX178" fmla="*/ 352926 w 7372219"/>
              <a:gd name="connsiteY178" fmla="*/ 1812757 h 3617494"/>
              <a:gd name="connsiteX179" fmla="*/ 376989 w 7372219"/>
              <a:gd name="connsiteY179" fmla="*/ 1820778 h 3617494"/>
              <a:gd name="connsiteX180" fmla="*/ 425115 w 7372219"/>
              <a:gd name="connsiteY180" fmla="*/ 1860884 h 3617494"/>
              <a:gd name="connsiteX181" fmla="*/ 449179 w 7372219"/>
              <a:gd name="connsiteY181" fmla="*/ 1876926 h 3617494"/>
              <a:gd name="connsiteX182" fmla="*/ 489284 w 7372219"/>
              <a:gd name="connsiteY182" fmla="*/ 1909010 h 3617494"/>
              <a:gd name="connsiteX183" fmla="*/ 529389 w 7372219"/>
              <a:gd name="connsiteY183" fmla="*/ 1933073 h 3617494"/>
              <a:gd name="connsiteX184" fmla="*/ 553452 w 7372219"/>
              <a:gd name="connsiteY184" fmla="*/ 1957136 h 3617494"/>
              <a:gd name="connsiteX185" fmla="*/ 577515 w 7372219"/>
              <a:gd name="connsiteY185" fmla="*/ 1973178 h 3617494"/>
              <a:gd name="connsiteX186" fmla="*/ 641684 w 7372219"/>
              <a:gd name="connsiteY186" fmla="*/ 2037347 h 3617494"/>
              <a:gd name="connsiteX187" fmla="*/ 665747 w 7372219"/>
              <a:gd name="connsiteY187" fmla="*/ 2061410 h 3617494"/>
              <a:gd name="connsiteX188" fmla="*/ 689810 w 7372219"/>
              <a:gd name="connsiteY188" fmla="*/ 2077452 h 3617494"/>
              <a:gd name="connsiteX189" fmla="*/ 705852 w 7372219"/>
              <a:gd name="connsiteY189" fmla="*/ 2101515 h 3617494"/>
              <a:gd name="connsiteX190" fmla="*/ 729915 w 7372219"/>
              <a:gd name="connsiteY190" fmla="*/ 2125578 h 3617494"/>
              <a:gd name="connsiteX191" fmla="*/ 737936 w 7372219"/>
              <a:gd name="connsiteY191" fmla="*/ 2149642 h 3617494"/>
              <a:gd name="connsiteX192" fmla="*/ 729915 w 7372219"/>
              <a:gd name="connsiteY192" fmla="*/ 2253915 h 3617494"/>
              <a:gd name="connsiteX193" fmla="*/ 713873 w 7372219"/>
              <a:gd name="connsiteY193" fmla="*/ 2277978 h 3617494"/>
              <a:gd name="connsiteX194" fmla="*/ 665747 w 7372219"/>
              <a:gd name="connsiteY194" fmla="*/ 2326105 h 3617494"/>
              <a:gd name="connsiteX195" fmla="*/ 641684 w 7372219"/>
              <a:gd name="connsiteY195" fmla="*/ 2342147 h 3617494"/>
              <a:gd name="connsiteX196" fmla="*/ 593557 w 7372219"/>
              <a:gd name="connsiteY196" fmla="*/ 2358189 h 3617494"/>
              <a:gd name="connsiteX197" fmla="*/ 561473 w 7372219"/>
              <a:gd name="connsiteY197" fmla="*/ 2382252 h 3617494"/>
              <a:gd name="connsiteX198" fmla="*/ 489284 w 7372219"/>
              <a:gd name="connsiteY198" fmla="*/ 2414336 h 3617494"/>
              <a:gd name="connsiteX199" fmla="*/ 489284 w 7372219"/>
              <a:gd name="connsiteY199" fmla="*/ 2534652 h 3617494"/>
              <a:gd name="connsiteX200" fmla="*/ 513347 w 7372219"/>
              <a:gd name="connsiteY200" fmla="*/ 2566736 h 3617494"/>
              <a:gd name="connsiteX201" fmla="*/ 561473 w 7372219"/>
              <a:gd name="connsiteY201" fmla="*/ 2638926 h 3617494"/>
              <a:gd name="connsiteX202" fmla="*/ 585536 w 7372219"/>
              <a:gd name="connsiteY202" fmla="*/ 2671010 h 3617494"/>
              <a:gd name="connsiteX203" fmla="*/ 609600 w 7372219"/>
              <a:gd name="connsiteY203" fmla="*/ 2687052 h 3617494"/>
              <a:gd name="connsiteX204" fmla="*/ 633663 w 7372219"/>
              <a:gd name="connsiteY204" fmla="*/ 2711115 h 3617494"/>
              <a:gd name="connsiteX205" fmla="*/ 657726 w 7372219"/>
              <a:gd name="connsiteY205" fmla="*/ 2727157 h 3617494"/>
              <a:gd name="connsiteX206" fmla="*/ 673768 w 7372219"/>
              <a:gd name="connsiteY206" fmla="*/ 2743200 h 3617494"/>
              <a:gd name="connsiteX207" fmla="*/ 697831 w 7372219"/>
              <a:gd name="connsiteY207" fmla="*/ 2759242 h 3617494"/>
              <a:gd name="connsiteX208" fmla="*/ 770021 w 7372219"/>
              <a:gd name="connsiteY208" fmla="*/ 2807368 h 3617494"/>
              <a:gd name="connsiteX209" fmla="*/ 826168 w 7372219"/>
              <a:gd name="connsiteY209" fmla="*/ 2879557 h 3617494"/>
              <a:gd name="connsiteX210" fmla="*/ 866273 w 7372219"/>
              <a:gd name="connsiteY210" fmla="*/ 2919663 h 3617494"/>
              <a:gd name="connsiteX211" fmla="*/ 898357 w 7372219"/>
              <a:gd name="connsiteY211" fmla="*/ 2951747 h 3617494"/>
              <a:gd name="connsiteX212" fmla="*/ 914400 w 7372219"/>
              <a:gd name="connsiteY212" fmla="*/ 2975810 h 3617494"/>
              <a:gd name="connsiteX213" fmla="*/ 906379 w 7372219"/>
              <a:gd name="connsiteY213" fmla="*/ 3064042 h 3617494"/>
              <a:gd name="connsiteX214" fmla="*/ 858252 w 7372219"/>
              <a:gd name="connsiteY214" fmla="*/ 3096126 h 3617494"/>
              <a:gd name="connsiteX215" fmla="*/ 810126 w 7372219"/>
              <a:gd name="connsiteY215" fmla="*/ 3120189 h 3617494"/>
              <a:gd name="connsiteX216" fmla="*/ 786063 w 7372219"/>
              <a:gd name="connsiteY216" fmla="*/ 3128210 h 3617494"/>
              <a:gd name="connsiteX217" fmla="*/ 729915 w 7372219"/>
              <a:gd name="connsiteY217" fmla="*/ 3160294 h 3617494"/>
              <a:gd name="connsiteX218" fmla="*/ 762000 w 7372219"/>
              <a:gd name="connsiteY218" fmla="*/ 3184357 h 3617494"/>
              <a:gd name="connsiteX219" fmla="*/ 810126 w 7372219"/>
              <a:gd name="connsiteY219" fmla="*/ 3200400 h 3617494"/>
              <a:gd name="connsiteX220" fmla="*/ 882315 w 7372219"/>
              <a:gd name="connsiteY220" fmla="*/ 3232484 h 3617494"/>
              <a:gd name="connsiteX0" fmla="*/ 882315 w 7372219"/>
              <a:gd name="connsiteY0" fmla="*/ 3232484 h 3617494"/>
              <a:gd name="connsiteX1" fmla="*/ 890336 w 7372219"/>
              <a:gd name="connsiteY1" fmla="*/ 3232484 h 3617494"/>
              <a:gd name="connsiteX2" fmla="*/ 818147 w 7372219"/>
              <a:gd name="connsiteY2" fmla="*/ 3264568 h 3617494"/>
              <a:gd name="connsiteX3" fmla="*/ 762000 w 7372219"/>
              <a:gd name="connsiteY3" fmla="*/ 3280610 h 3617494"/>
              <a:gd name="connsiteX4" fmla="*/ 713873 w 7372219"/>
              <a:gd name="connsiteY4" fmla="*/ 3312694 h 3617494"/>
              <a:gd name="connsiteX5" fmla="*/ 689810 w 7372219"/>
              <a:gd name="connsiteY5" fmla="*/ 3328736 h 3617494"/>
              <a:gd name="connsiteX6" fmla="*/ 665747 w 7372219"/>
              <a:gd name="connsiteY6" fmla="*/ 3368842 h 3617494"/>
              <a:gd name="connsiteX7" fmla="*/ 657726 w 7372219"/>
              <a:gd name="connsiteY7" fmla="*/ 3400926 h 3617494"/>
              <a:gd name="connsiteX8" fmla="*/ 649705 w 7372219"/>
              <a:gd name="connsiteY8" fmla="*/ 3424989 h 3617494"/>
              <a:gd name="connsiteX9" fmla="*/ 665747 w 7372219"/>
              <a:gd name="connsiteY9" fmla="*/ 3521242 h 3617494"/>
              <a:gd name="connsiteX10" fmla="*/ 681789 w 7372219"/>
              <a:gd name="connsiteY10" fmla="*/ 3545305 h 3617494"/>
              <a:gd name="connsiteX11" fmla="*/ 713873 w 7372219"/>
              <a:gd name="connsiteY11" fmla="*/ 3553326 h 3617494"/>
              <a:gd name="connsiteX12" fmla="*/ 786063 w 7372219"/>
              <a:gd name="connsiteY12" fmla="*/ 3561347 h 3617494"/>
              <a:gd name="connsiteX13" fmla="*/ 882315 w 7372219"/>
              <a:gd name="connsiteY13" fmla="*/ 3577389 h 3617494"/>
              <a:gd name="connsiteX14" fmla="*/ 1307431 w 7372219"/>
              <a:gd name="connsiteY14" fmla="*/ 3617494 h 3617494"/>
              <a:gd name="connsiteX15" fmla="*/ 3753852 w 7372219"/>
              <a:gd name="connsiteY15" fmla="*/ 3609473 h 3617494"/>
              <a:gd name="connsiteX16" fmla="*/ 3810000 w 7372219"/>
              <a:gd name="connsiteY16" fmla="*/ 3593431 h 3617494"/>
              <a:gd name="connsiteX17" fmla="*/ 3834063 w 7372219"/>
              <a:gd name="connsiteY17" fmla="*/ 3577389 h 3617494"/>
              <a:gd name="connsiteX18" fmla="*/ 3882189 w 7372219"/>
              <a:gd name="connsiteY18" fmla="*/ 3529263 h 3617494"/>
              <a:gd name="connsiteX19" fmla="*/ 3874168 w 7372219"/>
              <a:gd name="connsiteY19" fmla="*/ 3497178 h 3617494"/>
              <a:gd name="connsiteX20" fmla="*/ 3850105 w 7372219"/>
              <a:gd name="connsiteY20" fmla="*/ 3481136 h 3617494"/>
              <a:gd name="connsiteX21" fmla="*/ 3842084 w 7372219"/>
              <a:gd name="connsiteY21" fmla="*/ 3384884 h 3617494"/>
              <a:gd name="connsiteX22" fmla="*/ 3801979 w 7372219"/>
              <a:gd name="connsiteY22" fmla="*/ 3312694 h 3617494"/>
              <a:gd name="connsiteX23" fmla="*/ 3785936 w 7372219"/>
              <a:gd name="connsiteY23" fmla="*/ 3288631 h 3617494"/>
              <a:gd name="connsiteX24" fmla="*/ 3761873 w 7372219"/>
              <a:gd name="connsiteY24" fmla="*/ 3256547 h 3617494"/>
              <a:gd name="connsiteX25" fmla="*/ 3737810 w 7372219"/>
              <a:gd name="connsiteY25" fmla="*/ 3232484 h 3617494"/>
              <a:gd name="connsiteX26" fmla="*/ 3753852 w 7372219"/>
              <a:gd name="connsiteY26" fmla="*/ 3208421 h 3617494"/>
              <a:gd name="connsiteX27" fmla="*/ 3761873 w 7372219"/>
              <a:gd name="connsiteY27" fmla="*/ 3184357 h 3617494"/>
              <a:gd name="connsiteX28" fmla="*/ 3826042 w 7372219"/>
              <a:gd name="connsiteY28" fmla="*/ 3152273 h 3617494"/>
              <a:gd name="connsiteX29" fmla="*/ 3850105 w 7372219"/>
              <a:gd name="connsiteY29" fmla="*/ 3120189 h 3617494"/>
              <a:gd name="connsiteX30" fmla="*/ 3882189 w 7372219"/>
              <a:gd name="connsiteY30" fmla="*/ 3112168 h 3617494"/>
              <a:gd name="connsiteX31" fmla="*/ 3946357 w 7372219"/>
              <a:gd name="connsiteY31" fmla="*/ 3088105 h 3617494"/>
              <a:gd name="connsiteX32" fmla="*/ 3970421 w 7372219"/>
              <a:gd name="connsiteY32" fmla="*/ 3031957 h 3617494"/>
              <a:gd name="connsiteX33" fmla="*/ 3994484 w 7372219"/>
              <a:gd name="connsiteY33" fmla="*/ 2999873 h 3617494"/>
              <a:gd name="connsiteX34" fmla="*/ 4010526 w 7372219"/>
              <a:gd name="connsiteY34" fmla="*/ 2975810 h 3617494"/>
              <a:gd name="connsiteX35" fmla="*/ 4018547 w 7372219"/>
              <a:gd name="connsiteY35" fmla="*/ 2935705 h 3617494"/>
              <a:gd name="connsiteX36" fmla="*/ 4010526 w 7372219"/>
              <a:gd name="connsiteY36" fmla="*/ 2815389 h 3617494"/>
              <a:gd name="connsiteX37" fmla="*/ 3986463 w 7372219"/>
              <a:gd name="connsiteY37" fmla="*/ 2767263 h 3617494"/>
              <a:gd name="connsiteX38" fmla="*/ 3978442 w 7372219"/>
              <a:gd name="connsiteY38" fmla="*/ 2743200 h 3617494"/>
              <a:gd name="connsiteX39" fmla="*/ 3946357 w 7372219"/>
              <a:gd name="connsiteY39" fmla="*/ 2703094 h 3617494"/>
              <a:gd name="connsiteX40" fmla="*/ 3930315 w 7372219"/>
              <a:gd name="connsiteY40" fmla="*/ 2679031 h 3617494"/>
              <a:gd name="connsiteX41" fmla="*/ 3882189 w 7372219"/>
              <a:gd name="connsiteY41" fmla="*/ 2662989 h 3617494"/>
              <a:gd name="connsiteX42" fmla="*/ 3858126 w 7372219"/>
              <a:gd name="connsiteY42" fmla="*/ 2646947 h 3617494"/>
              <a:gd name="connsiteX43" fmla="*/ 3801979 w 7372219"/>
              <a:gd name="connsiteY43" fmla="*/ 2630905 h 3617494"/>
              <a:gd name="connsiteX44" fmla="*/ 3753852 w 7372219"/>
              <a:gd name="connsiteY44" fmla="*/ 2590800 h 3617494"/>
              <a:gd name="connsiteX45" fmla="*/ 3705726 w 7372219"/>
              <a:gd name="connsiteY45" fmla="*/ 2558715 h 3617494"/>
              <a:gd name="connsiteX46" fmla="*/ 3753852 w 7372219"/>
              <a:gd name="connsiteY46" fmla="*/ 2502568 h 3617494"/>
              <a:gd name="connsiteX47" fmla="*/ 3826042 w 7372219"/>
              <a:gd name="connsiteY47" fmla="*/ 2422357 h 3617494"/>
              <a:gd name="connsiteX48" fmla="*/ 3890210 w 7372219"/>
              <a:gd name="connsiteY48" fmla="*/ 2366210 h 3617494"/>
              <a:gd name="connsiteX49" fmla="*/ 3914273 w 7372219"/>
              <a:gd name="connsiteY49" fmla="*/ 2342147 h 3617494"/>
              <a:gd name="connsiteX50" fmla="*/ 3970421 w 7372219"/>
              <a:gd name="connsiteY50" fmla="*/ 2261936 h 3617494"/>
              <a:gd name="connsiteX51" fmla="*/ 4002505 w 7372219"/>
              <a:gd name="connsiteY51" fmla="*/ 2189747 h 3617494"/>
              <a:gd name="connsiteX52" fmla="*/ 4010526 w 7372219"/>
              <a:gd name="connsiteY52" fmla="*/ 2149642 h 3617494"/>
              <a:gd name="connsiteX53" fmla="*/ 4018547 w 7372219"/>
              <a:gd name="connsiteY53" fmla="*/ 2125578 h 3617494"/>
              <a:gd name="connsiteX54" fmla="*/ 4034589 w 7372219"/>
              <a:gd name="connsiteY54" fmla="*/ 2045368 h 3617494"/>
              <a:gd name="connsiteX55" fmla="*/ 4026568 w 7372219"/>
              <a:gd name="connsiteY55" fmla="*/ 1973178 h 3617494"/>
              <a:gd name="connsiteX56" fmla="*/ 3938336 w 7372219"/>
              <a:gd name="connsiteY56" fmla="*/ 1900989 h 3617494"/>
              <a:gd name="connsiteX57" fmla="*/ 3906252 w 7372219"/>
              <a:gd name="connsiteY57" fmla="*/ 1884947 h 3617494"/>
              <a:gd name="connsiteX58" fmla="*/ 3858126 w 7372219"/>
              <a:gd name="connsiteY58" fmla="*/ 1852863 h 3617494"/>
              <a:gd name="connsiteX59" fmla="*/ 3834063 w 7372219"/>
              <a:gd name="connsiteY59" fmla="*/ 1836821 h 3617494"/>
              <a:gd name="connsiteX60" fmla="*/ 3882189 w 7372219"/>
              <a:gd name="connsiteY60" fmla="*/ 1796715 h 3617494"/>
              <a:gd name="connsiteX61" fmla="*/ 3914273 w 7372219"/>
              <a:gd name="connsiteY61" fmla="*/ 1788694 h 3617494"/>
              <a:gd name="connsiteX62" fmla="*/ 3946357 w 7372219"/>
              <a:gd name="connsiteY62" fmla="*/ 1764631 h 3617494"/>
              <a:gd name="connsiteX63" fmla="*/ 3962400 w 7372219"/>
              <a:gd name="connsiteY63" fmla="*/ 1748589 h 3617494"/>
              <a:gd name="connsiteX64" fmla="*/ 3986463 w 7372219"/>
              <a:gd name="connsiteY64" fmla="*/ 1740568 h 3617494"/>
              <a:gd name="connsiteX65" fmla="*/ 4018547 w 7372219"/>
              <a:gd name="connsiteY65" fmla="*/ 1708484 h 3617494"/>
              <a:gd name="connsiteX66" fmla="*/ 4050631 w 7372219"/>
              <a:gd name="connsiteY66" fmla="*/ 1692442 h 3617494"/>
              <a:gd name="connsiteX67" fmla="*/ 4066673 w 7372219"/>
              <a:gd name="connsiteY67" fmla="*/ 1668378 h 3617494"/>
              <a:gd name="connsiteX68" fmla="*/ 4114800 w 7372219"/>
              <a:gd name="connsiteY68" fmla="*/ 1628273 h 3617494"/>
              <a:gd name="connsiteX69" fmla="*/ 4162926 w 7372219"/>
              <a:gd name="connsiteY69" fmla="*/ 1580147 h 3617494"/>
              <a:gd name="connsiteX70" fmla="*/ 4219073 w 7372219"/>
              <a:gd name="connsiteY70" fmla="*/ 1524000 h 3617494"/>
              <a:gd name="connsiteX71" fmla="*/ 4235115 w 7372219"/>
              <a:gd name="connsiteY71" fmla="*/ 1507957 h 3617494"/>
              <a:gd name="connsiteX72" fmla="*/ 4267200 w 7372219"/>
              <a:gd name="connsiteY72" fmla="*/ 1467852 h 3617494"/>
              <a:gd name="connsiteX73" fmla="*/ 4347410 w 7372219"/>
              <a:gd name="connsiteY73" fmla="*/ 1427747 h 3617494"/>
              <a:gd name="connsiteX74" fmla="*/ 4403557 w 7372219"/>
              <a:gd name="connsiteY74" fmla="*/ 1395663 h 3617494"/>
              <a:gd name="connsiteX75" fmla="*/ 4451684 w 7372219"/>
              <a:gd name="connsiteY75" fmla="*/ 1363578 h 3617494"/>
              <a:gd name="connsiteX76" fmla="*/ 4531894 w 7372219"/>
              <a:gd name="connsiteY76" fmla="*/ 1323473 h 3617494"/>
              <a:gd name="connsiteX77" fmla="*/ 4604084 w 7372219"/>
              <a:gd name="connsiteY77" fmla="*/ 1283368 h 3617494"/>
              <a:gd name="connsiteX78" fmla="*/ 4684294 w 7372219"/>
              <a:gd name="connsiteY78" fmla="*/ 1259305 h 3617494"/>
              <a:gd name="connsiteX79" fmla="*/ 4724400 w 7372219"/>
              <a:gd name="connsiteY79" fmla="*/ 1235242 h 3617494"/>
              <a:gd name="connsiteX80" fmla="*/ 4772526 w 7372219"/>
              <a:gd name="connsiteY80" fmla="*/ 1219200 h 3617494"/>
              <a:gd name="connsiteX81" fmla="*/ 4836694 w 7372219"/>
              <a:gd name="connsiteY81" fmla="*/ 1195136 h 3617494"/>
              <a:gd name="connsiteX82" fmla="*/ 4892842 w 7372219"/>
              <a:gd name="connsiteY82" fmla="*/ 1163052 h 3617494"/>
              <a:gd name="connsiteX83" fmla="*/ 4932947 w 7372219"/>
              <a:gd name="connsiteY83" fmla="*/ 1155031 h 3617494"/>
              <a:gd name="connsiteX84" fmla="*/ 5037221 w 7372219"/>
              <a:gd name="connsiteY84" fmla="*/ 1130968 h 3617494"/>
              <a:gd name="connsiteX85" fmla="*/ 5077326 w 7372219"/>
              <a:gd name="connsiteY85" fmla="*/ 1114926 h 3617494"/>
              <a:gd name="connsiteX86" fmla="*/ 5173579 w 7372219"/>
              <a:gd name="connsiteY86" fmla="*/ 1098884 h 3617494"/>
              <a:gd name="connsiteX87" fmla="*/ 5325979 w 7372219"/>
              <a:gd name="connsiteY87" fmla="*/ 1066800 h 3617494"/>
              <a:gd name="connsiteX88" fmla="*/ 5550568 w 7372219"/>
              <a:gd name="connsiteY88" fmla="*/ 1002631 h 3617494"/>
              <a:gd name="connsiteX89" fmla="*/ 5630779 w 7372219"/>
              <a:gd name="connsiteY89" fmla="*/ 994610 h 3617494"/>
              <a:gd name="connsiteX90" fmla="*/ 5847347 w 7372219"/>
              <a:gd name="connsiteY90" fmla="*/ 946484 h 3617494"/>
              <a:gd name="connsiteX91" fmla="*/ 5911515 w 7372219"/>
              <a:gd name="connsiteY91" fmla="*/ 938463 h 3617494"/>
              <a:gd name="connsiteX92" fmla="*/ 5959642 w 7372219"/>
              <a:gd name="connsiteY92" fmla="*/ 922421 h 3617494"/>
              <a:gd name="connsiteX93" fmla="*/ 5991726 w 7372219"/>
              <a:gd name="connsiteY93" fmla="*/ 906378 h 3617494"/>
              <a:gd name="connsiteX94" fmla="*/ 6047873 w 7372219"/>
              <a:gd name="connsiteY94" fmla="*/ 898357 h 3617494"/>
              <a:gd name="connsiteX95" fmla="*/ 6136105 w 7372219"/>
              <a:gd name="connsiteY95" fmla="*/ 882315 h 3617494"/>
              <a:gd name="connsiteX96" fmla="*/ 6160168 w 7372219"/>
              <a:gd name="connsiteY96" fmla="*/ 874294 h 3617494"/>
              <a:gd name="connsiteX97" fmla="*/ 6312568 w 7372219"/>
              <a:gd name="connsiteY97" fmla="*/ 858252 h 3617494"/>
              <a:gd name="connsiteX98" fmla="*/ 6360694 w 7372219"/>
              <a:gd name="connsiteY98" fmla="*/ 834189 h 3617494"/>
              <a:gd name="connsiteX99" fmla="*/ 6456947 w 7372219"/>
              <a:gd name="connsiteY99" fmla="*/ 826168 h 3617494"/>
              <a:gd name="connsiteX100" fmla="*/ 6577263 w 7372219"/>
              <a:gd name="connsiteY100" fmla="*/ 802105 h 3617494"/>
              <a:gd name="connsiteX101" fmla="*/ 6633410 w 7372219"/>
              <a:gd name="connsiteY101" fmla="*/ 778042 h 3617494"/>
              <a:gd name="connsiteX102" fmla="*/ 7050505 w 7372219"/>
              <a:gd name="connsiteY102" fmla="*/ 641684 h 3617494"/>
              <a:gd name="connsiteX103" fmla="*/ 7178842 w 7372219"/>
              <a:gd name="connsiteY103" fmla="*/ 601578 h 3617494"/>
              <a:gd name="connsiteX104" fmla="*/ 7259052 w 7372219"/>
              <a:gd name="connsiteY104" fmla="*/ 561473 h 3617494"/>
              <a:gd name="connsiteX105" fmla="*/ 7034463 w 7372219"/>
              <a:gd name="connsiteY105" fmla="*/ 481263 h 3617494"/>
              <a:gd name="connsiteX106" fmla="*/ 5061284 w 7372219"/>
              <a:gd name="connsiteY106" fmla="*/ 473242 h 3617494"/>
              <a:gd name="connsiteX107" fmla="*/ 5029200 w 7372219"/>
              <a:gd name="connsiteY107" fmla="*/ 465221 h 3617494"/>
              <a:gd name="connsiteX108" fmla="*/ 4981073 w 7372219"/>
              <a:gd name="connsiteY108" fmla="*/ 449178 h 3617494"/>
              <a:gd name="connsiteX109" fmla="*/ 4932947 w 7372219"/>
              <a:gd name="connsiteY109" fmla="*/ 441157 h 3617494"/>
              <a:gd name="connsiteX110" fmla="*/ 4908884 w 7372219"/>
              <a:gd name="connsiteY110" fmla="*/ 433136 h 3617494"/>
              <a:gd name="connsiteX111" fmla="*/ 4820652 w 7372219"/>
              <a:gd name="connsiteY111" fmla="*/ 425115 h 3617494"/>
              <a:gd name="connsiteX112" fmla="*/ 2719136 w 7372219"/>
              <a:gd name="connsiteY112" fmla="*/ 401052 h 3617494"/>
              <a:gd name="connsiteX113" fmla="*/ 2614863 w 7372219"/>
              <a:gd name="connsiteY113" fmla="*/ 393031 h 3617494"/>
              <a:gd name="connsiteX114" fmla="*/ 2534652 w 7372219"/>
              <a:gd name="connsiteY114" fmla="*/ 368968 h 3617494"/>
              <a:gd name="connsiteX115" fmla="*/ 2462463 w 7372219"/>
              <a:gd name="connsiteY115" fmla="*/ 344905 h 3617494"/>
              <a:gd name="connsiteX116" fmla="*/ 2390273 w 7372219"/>
              <a:gd name="connsiteY116" fmla="*/ 288757 h 3617494"/>
              <a:gd name="connsiteX117" fmla="*/ 2358189 w 7372219"/>
              <a:gd name="connsiteY117" fmla="*/ 264694 h 3617494"/>
              <a:gd name="connsiteX118" fmla="*/ 2286000 w 7372219"/>
              <a:gd name="connsiteY118" fmla="*/ 192505 h 3617494"/>
              <a:gd name="connsiteX119" fmla="*/ 2261936 w 7372219"/>
              <a:gd name="connsiteY119" fmla="*/ 184484 h 3617494"/>
              <a:gd name="connsiteX120" fmla="*/ 2229852 w 7372219"/>
              <a:gd name="connsiteY120" fmla="*/ 168442 h 3617494"/>
              <a:gd name="connsiteX121" fmla="*/ 2165684 w 7372219"/>
              <a:gd name="connsiteY121" fmla="*/ 152400 h 3617494"/>
              <a:gd name="connsiteX122" fmla="*/ 2021305 w 7372219"/>
              <a:gd name="connsiteY122" fmla="*/ 120315 h 3617494"/>
              <a:gd name="connsiteX123" fmla="*/ 1981200 w 7372219"/>
              <a:gd name="connsiteY123" fmla="*/ 112294 h 3617494"/>
              <a:gd name="connsiteX124" fmla="*/ 1925052 w 7372219"/>
              <a:gd name="connsiteY124" fmla="*/ 104273 h 3617494"/>
              <a:gd name="connsiteX125" fmla="*/ 1900989 w 7372219"/>
              <a:gd name="connsiteY125" fmla="*/ 88231 h 3617494"/>
              <a:gd name="connsiteX126" fmla="*/ 1812757 w 7372219"/>
              <a:gd name="connsiteY126" fmla="*/ 64168 h 3617494"/>
              <a:gd name="connsiteX127" fmla="*/ 1772652 w 7372219"/>
              <a:gd name="connsiteY127" fmla="*/ 48126 h 3617494"/>
              <a:gd name="connsiteX128" fmla="*/ 1692442 w 7372219"/>
              <a:gd name="connsiteY128" fmla="*/ 32084 h 3617494"/>
              <a:gd name="connsiteX129" fmla="*/ 1668379 w 7372219"/>
              <a:gd name="connsiteY129" fmla="*/ 24063 h 3617494"/>
              <a:gd name="connsiteX130" fmla="*/ 1556084 w 7372219"/>
              <a:gd name="connsiteY130" fmla="*/ 0 h 3617494"/>
              <a:gd name="connsiteX131" fmla="*/ 1347536 w 7372219"/>
              <a:gd name="connsiteY131" fmla="*/ 8021 h 3617494"/>
              <a:gd name="connsiteX132" fmla="*/ 1275347 w 7372219"/>
              <a:gd name="connsiteY132" fmla="*/ 16042 h 3617494"/>
              <a:gd name="connsiteX133" fmla="*/ 1203157 w 7372219"/>
              <a:gd name="connsiteY133" fmla="*/ 32084 h 3617494"/>
              <a:gd name="connsiteX134" fmla="*/ 986589 w 7372219"/>
              <a:gd name="connsiteY134" fmla="*/ 48126 h 3617494"/>
              <a:gd name="connsiteX135" fmla="*/ 898357 w 7372219"/>
              <a:gd name="connsiteY135" fmla="*/ 72189 h 3617494"/>
              <a:gd name="connsiteX136" fmla="*/ 850231 w 7372219"/>
              <a:gd name="connsiteY136" fmla="*/ 112294 h 3617494"/>
              <a:gd name="connsiteX137" fmla="*/ 834189 w 7372219"/>
              <a:gd name="connsiteY137" fmla="*/ 136357 h 3617494"/>
              <a:gd name="connsiteX138" fmla="*/ 802105 w 7372219"/>
              <a:gd name="connsiteY138" fmla="*/ 152400 h 3617494"/>
              <a:gd name="connsiteX139" fmla="*/ 786063 w 7372219"/>
              <a:gd name="connsiteY139" fmla="*/ 176463 h 3617494"/>
              <a:gd name="connsiteX140" fmla="*/ 762000 w 7372219"/>
              <a:gd name="connsiteY140" fmla="*/ 200526 h 3617494"/>
              <a:gd name="connsiteX141" fmla="*/ 745957 w 7372219"/>
              <a:gd name="connsiteY141" fmla="*/ 232610 h 3617494"/>
              <a:gd name="connsiteX142" fmla="*/ 721894 w 7372219"/>
              <a:gd name="connsiteY142" fmla="*/ 264694 h 3617494"/>
              <a:gd name="connsiteX143" fmla="*/ 689810 w 7372219"/>
              <a:gd name="connsiteY143" fmla="*/ 312821 h 3617494"/>
              <a:gd name="connsiteX144" fmla="*/ 673768 w 7372219"/>
              <a:gd name="connsiteY144" fmla="*/ 336884 h 3617494"/>
              <a:gd name="connsiteX145" fmla="*/ 641684 w 7372219"/>
              <a:gd name="connsiteY145" fmla="*/ 368968 h 3617494"/>
              <a:gd name="connsiteX146" fmla="*/ 617621 w 7372219"/>
              <a:gd name="connsiteY146" fmla="*/ 385010 h 3617494"/>
              <a:gd name="connsiteX147" fmla="*/ 585536 w 7372219"/>
              <a:gd name="connsiteY147" fmla="*/ 409073 h 3617494"/>
              <a:gd name="connsiteX148" fmla="*/ 521368 w 7372219"/>
              <a:gd name="connsiteY148" fmla="*/ 417094 h 3617494"/>
              <a:gd name="connsiteX149" fmla="*/ 489284 w 7372219"/>
              <a:gd name="connsiteY149" fmla="*/ 425115 h 3617494"/>
              <a:gd name="connsiteX150" fmla="*/ 128336 w 7372219"/>
              <a:gd name="connsiteY150" fmla="*/ 433136 h 3617494"/>
              <a:gd name="connsiteX151" fmla="*/ 88231 w 7372219"/>
              <a:gd name="connsiteY151" fmla="*/ 465221 h 3617494"/>
              <a:gd name="connsiteX152" fmla="*/ 16042 w 7372219"/>
              <a:gd name="connsiteY152" fmla="*/ 529389 h 3617494"/>
              <a:gd name="connsiteX153" fmla="*/ 0 w 7372219"/>
              <a:gd name="connsiteY153" fmla="*/ 561473 h 3617494"/>
              <a:gd name="connsiteX154" fmla="*/ 56147 w 7372219"/>
              <a:gd name="connsiteY154" fmla="*/ 593557 h 3617494"/>
              <a:gd name="connsiteX155" fmla="*/ 72189 w 7372219"/>
              <a:gd name="connsiteY155" fmla="*/ 609600 h 3617494"/>
              <a:gd name="connsiteX156" fmla="*/ 96252 w 7372219"/>
              <a:gd name="connsiteY156" fmla="*/ 625642 h 3617494"/>
              <a:gd name="connsiteX157" fmla="*/ 168442 w 7372219"/>
              <a:gd name="connsiteY157" fmla="*/ 681789 h 3617494"/>
              <a:gd name="connsiteX158" fmla="*/ 216568 w 7372219"/>
              <a:gd name="connsiteY158" fmla="*/ 729915 h 3617494"/>
              <a:gd name="connsiteX159" fmla="*/ 232610 w 7372219"/>
              <a:gd name="connsiteY159" fmla="*/ 753978 h 3617494"/>
              <a:gd name="connsiteX160" fmla="*/ 304800 w 7372219"/>
              <a:gd name="connsiteY160" fmla="*/ 810126 h 3617494"/>
              <a:gd name="connsiteX161" fmla="*/ 328863 w 7372219"/>
              <a:gd name="connsiteY161" fmla="*/ 826168 h 3617494"/>
              <a:gd name="connsiteX162" fmla="*/ 376989 w 7372219"/>
              <a:gd name="connsiteY162" fmla="*/ 874294 h 3617494"/>
              <a:gd name="connsiteX163" fmla="*/ 417094 w 7372219"/>
              <a:gd name="connsiteY163" fmla="*/ 930442 h 3617494"/>
              <a:gd name="connsiteX164" fmla="*/ 449179 w 7372219"/>
              <a:gd name="connsiteY164" fmla="*/ 978568 h 3617494"/>
              <a:gd name="connsiteX165" fmla="*/ 473242 w 7372219"/>
              <a:gd name="connsiteY165" fmla="*/ 1002631 h 3617494"/>
              <a:gd name="connsiteX166" fmla="*/ 537410 w 7372219"/>
              <a:gd name="connsiteY166" fmla="*/ 1106905 h 3617494"/>
              <a:gd name="connsiteX167" fmla="*/ 545431 w 7372219"/>
              <a:gd name="connsiteY167" fmla="*/ 1130968 h 3617494"/>
              <a:gd name="connsiteX168" fmla="*/ 529389 w 7372219"/>
              <a:gd name="connsiteY168" fmla="*/ 1259305 h 3617494"/>
              <a:gd name="connsiteX169" fmla="*/ 497305 w 7372219"/>
              <a:gd name="connsiteY169" fmla="*/ 1307431 h 3617494"/>
              <a:gd name="connsiteX170" fmla="*/ 481263 w 7372219"/>
              <a:gd name="connsiteY170" fmla="*/ 1331494 h 3617494"/>
              <a:gd name="connsiteX171" fmla="*/ 465221 w 7372219"/>
              <a:gd name="connsiteY171" fmla="*/ 1411705 h 3617494"/>
              <a:gd name="connsiteX172" fmla="*/ 457200 w 7372219"/>
              <a:gd name="connsiteY172" fmla="*/ 1435768 h 3617494"/>
              <a:gd name="connsiteX173" fmla="*/ 441157 w 7372219"/>
              <a:gd name="connsiteY173" fmla="*/ 1459831 h 3617494"/>
              <a:gd name="connsiteX174" fmla="*/ 425115 w 7372219"/>
              <a:gd name="connsiteY174" fmla="*/ 1491915 h 3617494"/>
              <a:gd name="connsiteX175" fmla="*/ 368968 w 7372219"/>
              <a:gd name="connsiteY175" fmla="*/ 1580147 h 3617494"/>
              <a:gd name="connsiteX176" fmla="*/ 344905 w 7372219"/>
              <a:gd name="connsiteY176" fmla="*/ 1660357 h 3617494"/>
              <a:gd name="connsiteX177" fmla="*/ 352926 w 7372219"/>
              <a:gd name="connsiteY177" fmla="*/ 1812757 h 3617494"/>
              <a:gd name="connsiteX178" fmla="*/ 376989 w 7372219"/>
              <a:gd name="connsiteY178" fmla="*/ 1820778 h 3617494"/>
              <a:gd name="connsiteX179" fmla="*/ 425115 w 7372219"/>
              <a:gd name="connsiteY179" fmla="*/ 1860884 h 3617494"/>
              <a:gd name="connsiteX180" fmla="*/ 449179 w 7372219"/>
              <a:gd name="connsiteY180" fmla="*/ 1876926 h 3617494"/>
              <a:gd name="connsiteX181" fmla="*/ 489284 w 7372219"/>
              <a:gd name="connsiteY181" fmla="*/ 1909010 h 3617494"/>
              <a:gd name="connsiteX182" fmla="*/ 529389 w 7372219"/>
              <a:gd name="connsiteY182" fmla="*/ 1933073 h 3617494"/>
              <a:gd name="connsiteX183" fmla="*/ 553452 w 7372219"/>
              <a:gd name="connsiteY183" fmla="*/ 1957136 h 3617494"/>
              <a:gd name="connsiteX184" fmla="*/ 577515 w 7372219"/>
              <a:gd name="connsiteY184" fmla="*/ 1973178 h 3617494"/>
              <a:gd name="connsiteX185" fmla="*/ 641684 w 7372219"/>
              <a:gd name="connsiteY185" fmla="*/ 2037347 h 3617494"/>
              <a:gd name="connsiteX186" fmla="*/ 665747 w 7372219"/>
              <a:gd name="connsiteY186" fmla="*/ 2061410 h 3617494"/>
              <a:gd name="connsiteX187" fmla="*/ 689810 w 7372219"/>
              <a:gd name="connsiteY187" fmla="*/ 2077452 h 3617494"/>
              <a:gd name="connsiteX188" fmla="*/ 705852 w 7372219"/>
              <a:gd name="connsiteY188" fmla="*/ 2101515 h 3617494"/>
              <a:gd name="connsiteX189" fmla="*/ 729915 w 7372219"/>
              <a:gd name="connsiteY189" fmla="*/ 2125578 h 3617494"/>
              <a:gd name="connsiteX190" fmla="*/ 737936 w 7372219"/>
              <a:gd name="connsiteY190" fmla="*/ 2149642 h 3617494"/>
              <a:gd name="connsiteX191" fmla="*/ 729915 w 7372219"/>
              <a:gd name="connsiteY191" fmla="*/ 2253915 h 3617494"/>
              <a:gd name="connsiteX192" fmla="*/ 713873 w 7372219"/>
              <a:gd name="connsiteY192" fmla="*/ 2277978 h 3617494"/>
              <a:gd name="connsiteX193" fmla="*/ 665747 w 7372219"/>
              <a:gd name="connsiteY193" fmla="*/ 2326105 h 3617494"/>
              <a:gd name="connsiteX194" fmla="*/ 641684 w 7372219"/>
              <a:gd name="connsiteY194" fmla="*/ 2342147 h 3617494"/>
              <a:gd name="connsiteX195" fmla="*/ 593557 w 7372219"/>
              <a:gd name="connsiteY195" fmla="*/ 2358189 h 3617494"/>
              <a:gd name="connsiteX196" fmla="*/ 561473 w 7372219"/>
              <a:gd name="connsiteY196" fmla="*/ 2382252 h 3617494"/>
              <a:gd name="connsiteX197" fmla="*/ 489284 w 7372219"/>
              <a:gd name="connsiteY197" fmla="*/ 2414336 h 3617494"/>
              <a:gd name="connsiteX198" fmla="*/ 489284 w 7372219"/>
              <a:gd name="connsiteY198" fmla="*/ 2534652 h 3617494"/>
              <a:gd name="connsiteX199" fmla="*/ 513347 w 7372219"/>
              <a:gd name="connsiteY199" fmla="*/ 2566736 h 3617494"/>
              <a:gd name="connsiteX200" fmla="*/ 561473 w 7372219"/>
              <a:gd name="connsiteY200" fmla="*/ 2638926 h 3617494"/>
              <a:gd name="connsiteX201" fmla="*/ 585536 w 7372219"/>
              <a:gd name="connsiteY201" fmla="*/ 2671010 h 3617494"/>
              <a:gd name="connsiteX202" fmla="*/ 609600 w 7372219"/>
              <a:gd name="connsiteY202" fmla="*/ 2687052 h 3617494"/>
              <a:gd name="connsiteX203" fmla="*/ 633663 w 7372219"/>
              <a:gd name="connsiteY203" fmla="*/ 2711115 h 3617494"/>
              <a:gd name="connsiteX204" fmla="*/ 657726 w 7372219"/>
              <a:gd name="connsiteY204" fmla="*/ 2727157 h 3617494"/>
              <a:gd name="connsiteX205" fmla="*/ 673768 w 7372219"/>
              <a:gd name="connsiteY205" fmla="*/ 2743200 h 3617494"/>
              <a:gd name="connsiteX206" fmla="*/ 697831 w 7372219"/>
              <a:gd name="connsiteY206" fmla="*/ 2759242 h 3617494"/>
              <a:gd name="connsiteX207" fmla="*/ 770021 w 7372219"/>
              <a:gd name="connsiteY207" fmla="*/ 2807368 h 3617494"/>
              <a:gd name="connsiteX208" fmla="*/ 826168 w 7372219"/>
              <a:gd name="connsiteY208" fmla="*/ 2879557 h 3617494"/>
              <a:gd name="connsiteX209" fmla="*/ 866273 w 7372219"/>
              <a:gd name="connsiteY209" fmla="*/ 2919663 h 3617494"/>
              <a:gd name="connsiteX210" fmla="*/ 898357 w 7372219"/>
              <a:gd name="connsiteY210" fmla="*/ 2951747 h 3617494"/>
              <a:gd name="connsiteX211" fmla="*/ 914400 w 7372219"/>
              <a:gd name="connsiteY211" fmla="*/ 2975810 h 3617494"/>
              <a:gd name="connsiteX212" fmla="*/ 906379 w 7372219"/>
              <a:gd name="connsiteY212" fmla="*/ 3064042 h 3617494"/>
              <a:gd name="connsiteX213" fmla="*/ 858252 w 7372219"/>
              <a:gd name="connsiteY213" fmla="*/ 3096126 h 3617494"/>
              <a:gd name="connsiteX214" fmla="*/ 810126 w 7372219"/>
              <a:gd name="connsiteY214" fmla="*/ 3120189 h 3617494"/>
              <a:gd name="connsiteX215" fmla="*/ 786063 w 7372219"/>
              <a:gd name="connsiteY215" fmla="*/ 3128210 h 3617494"/>
              <a:gd name="connsiteX216" fmla="*/ 729915 w 7372219"/>
              <a:gd name="connsiteY216" fmla="*/ 3160294 h 3617494"/>
              <a:gd name="connsiteX217" fmla="*/ 762000 w 7372219"/>
              <a:gd name="connsiteY217" fmla="*/ 3184357 h 3617494"/>
              <a:gd name="connsiteX218" fmla="*/ 810126 w 7372219"/>
              <a:gd name="connsiteY218" fmla="*/ 3200400 h 3617494"/>
              <a:gd name="connsiteX219" fmla="*/ 882315 w 7372219"/>
              <a:gd name="connsiteY219" fmla="*/ 3232484 h 361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7372219" h="3617494">
                <a:moveTo>
                  <a:pt x="882315" y="3232484"/>
                </a:moveTo>
                <a:lnTo>
                  <a:pt x="890336" y="3232484"/>
                </a:lnTo>
                <a:cubicBezTo>
                  <a:pt x="841753" y="3244630"/>
                  <a:pt x="860930" y="3249011"/>
                  <a:pt x="818147" y="3264568"/>
                </a:cubicBezTo>
                <a:cubicBezTo>
                  <a:pt x="799854" y="3271220"/>
                  <a:pt x="780716" y="3275263"/>
                  <a:pt x="762000" y="3280610"/>
                </a:cubicBezTo>
                <a:lnTo>
                  <a:pt x="713873" y="3312694"/>
                </a:lnTo>
                <a:lnTo>
                  <a:pt x="689810" y="3328736"/>
                </a:lnTo>
                <a:cubicBezTo>
                  <a:pt x="681789" y="3342105"/>
                  <a:pt x="672079" y="3354595"/>
                  <a:pt x="665747" y="3368842"/>
                </a:cubicBezTo>
                <a:cubicBezTo>
                  <a:pt x="661270" y="3378916"/>
                  <a:pt x="660754" y="3390326"/>
                  <a:pt x="657726" y="3400926"/>
                </a:cubicBezTo>
                <a:cubicBezTo>
                  <a:pt x="655403" y="3409056"/>
                  <a:pt x="652379" y="3416968"/>
                  <a:pt x="649705" y="3424989"/>
                </a:cubicBezTo>
                <a:cubicBezTo>
                  <a:pt x="652246" y="3447860"/>
                  <a:pt x="652310" y="3494367"/>
                  <a:pt x="665747" y="3521242"/>
                </a:cubicBezTo>
                <a:cubicBezTo>
                  <a:pt x="670058" y="3529864"/>
                  <a:pt x="673768" y="3539958"/>
                  <a:pt x="681789" y="3545305"/>
                </a:cubicBezTo>
                <a:cubicBezTo>
                  <a:pt x="690961" y="3551420"/>
                  <a:pt x="702977" y="3551650"/>
                  <a:pt x="713873" y="3553326"/>
                </a:cubicBezTo>
                <a:cubicBezTo>
                  <a:pt x="737803" y="3557007"/>
                  <a:pt x="762095" y="3557923"/>
                  <a:pt x="786063" y="3561347"/>
                </a:cubicBezTo>
                <a:cubicBezTo>
                  <a:pt x="818263" y="3565947"/>
                  <a:pt x="849950" y="3574153"/>
                  <a:pt x="882315" y="3577389"/>
                </a:cubicBezTo>
                <a:cubicBezTo>
                  <a:pt x="1445434" y="3633701"/>
                  <a:pt x="999554" y="3576444"/>
                  <a:pt x="1307431" y="3617494"/>
                </a:cubicBezTo>
                <a:lnTo>
                  <a:pt x="3753852" y="3609473"/>
                </a:lnTo>
                <a:cubicBezTo>
                  <a:pt x="3764122" y="3609407"/>
                  <a:pt x="3798501" y="3597264"/>
                  <a:pt x="3810000" y="3593431"/>
                </a:cubicBezTo>
                <a:cubicBezTo>
                  <a:pt x="3818021" y="3588084"/>
                  <a:pt x="3826858" y="3583793"/>
                  <a:pt x="3834063" y="3577389"/>
                </a:cubicBezTo>
                <a:cubicBezTo>
                  <a:pt x="3851019" y="3562317"/>
                  <a:pt x="3882189" y="3529263"/>
                  <a:pt x="3882189" y="3529263"/>
                </a:cubicBezTo>
                <a:cubicBezTo>
                  <a:pt x="3879515" y="3518568"/>
                  <a:pt x="3880283" y="3506351"/>
                  <a:pt x="3874168" y="3497178"/>
                </a:cubicBezTo>
                <a:cubicBezTo>
                  <a:pt x="3868821" y="3489157"/>
                  <a:pt x="3852753" y="3490405"/>
                  <a:pt x="3850105" y="3481136"/>
                </a:cubicBezTo>
                <a:cubicBezTo>
                  <a:pt x="3841260" y="3450180"/>
                  <a:pt x="3847377" y="3416641"/>
                  <a:pt x="3842084" y="3384884"/>
                </a:cubicBezTo>
                <a:cubicBezTo>
                  <a:pt x="3832486" y="3327295"/>
                  <a:pt x="3831270" y="3347843"/>
                  <a:pt x="3801979" y="3312694"/>
                </a:cubicBezTo>
                <a:cubicBezTo>
                  <a:pt x="3795807" y="3305288"/>
                  <a:pt x="3791539" y="3296476"/>
                  <a:pt x="3785936" y="3288631"/>
                </a:cubicBezTo>
                <a:cubicBezTo>
                  <a:pt x="3778166" y="3277753"/>
                  <a:pt x="3770573" y="3266697"/>
                  <a:pt x="3761873" y="3256547"/>
                </a:cubicBezTo>
                <a:cubicBezTo>
                  <a:pt x="3754491" y="3247934"/>
                  <a:pt x="3745831" y="3240505"/>
                  <a:pt x="3737810" y="3232484"/>
                </a:cubicBezTo>
                <a:cubicBezTo>
                  <a:pt x="3743157" y="3224463"/>
                  <a:pt x="3749541" y="3217043"/>
                  <a:pt x="3753852" y="3208421"/>
                </a:cubicBezTo>
                <a:cubicBezTo>
                  <a:pt x="3757633" y="3200858"/>
                  <a:pt x="3756460" y="3190853"/>
                  <a:pt x="3761873" y="3184357"/>
                </a:cubicBezTo>
                <a:cubicBezTo>
                  <a:pt x="3783401" y="3158523"/>
                  <a:pt x="3796966" y="3159542"/>
                  <a:pt x="3826042" y="3152273"/>
                </a:cubicBezTo>
                <a:cubicBezTo>
                  <a:pt x="3834063" y="3141578"/>
                  <a:pt x="3839227" y="3127959"/>
                  <a:pt x="3850105" y="3120189"/>
                </a:cubicBezTo>
                <a:cubicBezTo>
                  <a:pt x="3859075" y="3113782"/>
                  <a:pt x="3871589" y="3115196"/>
                  <a:pt x="3882189" y="3112168"/>
                </a:cubicBezTo>
                <a:cubicBezTo>
                  <a:pt x="3904194" y="3105881"/>
                  <a:pt x="3925168" y="3096581"/>
                  <a:pt x="3946357" y="3088105"/>
                </a:cubicBezTo>
                <a:cubicBezTo>
                  <a:pt x="3983638" y="3050826"/>
                  <a:pt x="3940009" y="3100386"/>
                  <a:pt x="3970421" y="3031957"/>
                </a:cubicBezTo>
                <a:cubicBezTo>
                  <a:pt x="3975850" y="3019741"/>
                  <a:pt x="3986714" y="3010751"/>
                  <a:pt x="3994484" y="2999873"/>
                </a:cubicBezTo>
                <a:cubicBezTo>
                  <a:pt x="4000087" y="2992029"/>
                  <a:pt x="4005179" y="2983831"/>
                  <a:pt x="4010526" y="2975810"/>
                </a:cubicBezTo>
                <a:cubicBezTo>
                  <a:pt x="4013200" y="2962442"/>
                  <a:pt x="4018547" y="2949338"/>
                  <a:pt x="4018547" y="2935705"/>
                </a:cubicBezTo>
                <a:cubicBezTo>
                  <a:pt x="4018547" y="2895511"/>
                  <a:pt x="4014965" y="2855338"/>
                  <a:pt x="4010526" y="2815389"/>
                </a:cubicBezTo>
                <a:cubicBezTo>
                  <a:pt x="4007646" y="2789468"/>
                  <a:pt x="3997858" y="2790052"/>
                  <a:pt x="3986463" y="2767263"/>
                </a:cubicBezTo>
                <a:cubicBezTo>
                  <a:pt x="3982682" y="2759701"/>
                  <a:pt x="3982223" y="2750762"/>
                  <a:pt x="3978442" y="2743200"/>
                </a:cubicBezTo>
                <a:cubicBezTo>
                  <a:pt x="3961981" y="2710277"/>
                  <a:pt x="3966255" y="2727966"/>
                  <a:pt x="3946357" y="2703094"/>
                </a:cubicBezTo>
                <a:cubicBezTo>
                  <a:pt x="3940335" y="2695566"/>
                  <a:pt x="3938490" y="2684140"/>
                  <a:pt x="3930315" y="2679031"/>
                </a:cubicBezTo>
                <a:cubicBezTo>
                  <a:pt x="3915976" y="2670069"/>
                  <a:pt x="3896259" y="2672369"/>
                  <a:pt x="3882189" y="2662989"/>
                </a:cubicBezTo>
                <a:cubicBezTo>
                  <a:pt x="3874168" y="2657642"/>
                  <a:pt x="3866748" y="2651258"/>
                  <a:pt x="3858126" y="2646947"/>
                </a:cubicBezTo>
                <a:cubicBezTo>
                  <a:pt x="3846619" y="2641193"/>
                  <a:pt x="3812259" y="2633475"/>
                  <a:pt x="3801979" y="2630905"/>
                </a:cubicBezTo>
                <a:cubicBezTo>
                  <a:pt x="3716013" y="2573596"/>
                  <a:pt x="3846464" y="2662833"/>
                  <a:pt x="3753852" y="2590800"/>
                </a:cubicBezTo>
                <a:cubicBezTo>
                  <a:pt x="3738633" y="2578963"/>
                  <a:pt x="3721768" y="2569410"/>
                  <a:pt x="3705726" y="2558715"/>
                </a:cubicBezTo>
                <a:cubicBezTo>
                  <a:pt x="3719645" y="2489119"/>
                  <a:pt x="3697842" y="2539908"/>
                  <a:pt x="3753852" y="2502568"/>
                </a:cubicBezTo>
                <a:cubicBezTo>
                  <a:pt x="3772776" y="2489952"/>
                  <a:pt x="3814811" y="2434836"/>
                  <a:pt x="3826042" y="2422357"/>
                </a:cubicBezTo>
                <a:cubicBezTo>
                  <a:pt x="3870495" y="2372964"/>
                  <a:pt x="3843448" y="2406291"/>
                  <a:pt x="3890210" y="2366210"/>
                </a:cubicBezTo>
                <a:cubicBezTo>
                  <a:pt x="3898823" y="2358828"/>
                  <a:pt x="3907357" y="2351138"/>
                  <a:pt x="3914273" y="2342147"/>
                </a:cubicBezTo>
                <a:cubicBezTo>
                  <a:pt x="3934172" y="2316278"/>
                  <a:pt x="3970421" y="2261936"/>
                  <a:pt x="3970421" y="2261936"/>
                </a:cubicBezTo>
                <a:cubicBezTo>
                  <a:pt x="3993904" y="2168004"/>
                  <a:pt x="3956251" y="2305382"/>
                  <a:pt x="4002505" y="2189747"/>
                </a:cubicBezTo>
                <a:cubicBezTo>
                  <a:pt x="4007568" y="2177089"/>
                  <a:pt x="4007220" y="2162868"/>
                  <a:pt x="4010526" y="2149642"/>
                </a:cubicBezTo>
                <a:cubicBezTo>
                  <a:pt x="4012577" y="2141439"/>
                  <a:pt x="4016646" y="2133817"/>
                  <a:pt x="4018547" y="2125578"/>
                </a:cubicBezTo>
                <a:cubicBezTo>
                  <a:pt x="4024678" y="2099010"/>
                  <a:pt x="4029242" y="2072105"/>
                  <a:pt x="4034589" y="2045368"/>
                </a:cubicBezTo>
                <a:cubicBezTo>
                  <a:pt x="4031915" y="2021305"/>
                  <a:pt x="4036807" y="1995118"/>
                  <a:pt x="4026568" y="1973178"/>
                </a:cubicBezTo>
                <a:cubicBezTo>
                  <a:pt x="4012432" y="1942887"/>
                  <a:pt x="3966962" y="1916892"/>
                  <a:pt x="3938336" y="1900989"/>
                </a:cubicBezTo>
                <a:cubicBezTo>
                  <a:pt x="3927884" y="1895182"/>
                  <a:pt x="3916505" y="1891099"/>
                  <a:pt x="3906252" y="1884947"/>
                </a:cubicBezTo>
                <a:cubicBezTo>
                  <a:pt x="3889719" y="1875027"/>
                  <a:pt x="3874168" y="1863558"/>
                  <a:pt x="3858126" y="1852863"/>
                </a:cubicBezTo>
                <a:lnTo>
                  <a:pt x="3834063" y="1836821"/>
                </a:lnTo>
                <a:cubicBezTo>
                  <a:pt x="3848773" y="1822110"/>
                  <a:pt x="3863120" y="1806250"/>
                  <a:pt x="3882189" y="1796715"/>
                </a:cubicBezTo>
                <a:cubicBezTo>
                  <a:pt x="3892049" y="1791785"/>
                  <a:pt x="3903578" y="1791368"/>
                  <a:pt x="3914273" y="1788694"/>
                </a:cubicBezTo>
                <a:cubicBezTo>
                  <a:pt x="3924968" y="1780673"/>
                  <a:pt x="3936087" y="1773189"/>
                  <a:pt x="3946357" y="1764631"/>
                </a:cubicBezTo>
                <a:cubicBezTo>
                  <a:pt x="3952167" y="1759790"/>
                  <a:pt x="3955915" y="1752480"/>
                  <a:pt x="3962400" y="1748589"/>
                </a:cubicBezTo>
                <a:cubicBezTo>
                  <a:pt x="3969650" y="1744239"/>
                  <a:pt x="3978442" y="1743242"/>
                  <a:pt x="3986463" y="1740568"/>
                </a:cubicBezTo>
                <a:cubicBezTo>
                  <a:pt x="3997158" y="1729873"/>
                  <a:pt x="4006447" y="1717559"/>
                  <a:pt x="4018547" y="1708484"/>
                </a:cubicBezTo>
                <a:cubicBezTo>
                  <a:pt x="4028113" y="1701310"/>
                  <a:pt x="4041445" y="1700097"/>
                  <a:pt x="4050631" y="1692442"/>
                </a:cubicBezTo>
                <a:cubicBezTo>
                  <a:pt x="4058037" y="1686270"/>
                  <a:pt x="4059856" y="1675195"/>
                  <a:pt x="4066673" y="1668378"/>
                </a:cubicBezTo>
                <a:cubicBezTo>
                  <a:pt x="4081439" y="1653612"/>
                  <a:pt x="4099406" y="1642384"/>
                  <a:pt x="4114800" y="1628273"/>
                </a:cubicBezTo>
                <a:cubicBezTo>
                  <a:pt x="4131524" y="1612943"/>
                  <a:pt x="4146884" y="1596189"/>
                  <a:pt x="4162926" y="1580147"/>
                </a:cubicBezTo>
                <a:lnTo>
                  <a:pt x="4219073" y="1524000"/>
                </a:lnTo>
                <a:cubicBezTo>
                  <a:pt x="4224420" y="1518652"/>
                  <a:pt x="4230920" y="1514249"/>
                  <a:pt x="4235115" y="1507957"/>
                </a:cubicBezTo>
                <a:cubicBezTo>
                  <a:pt x="4248069" y="1488526"/>
                  <a:pt x="4250053" y="1482140"/>
                  <a:pt x="4267200" y="1467852"/>
                </a:cubicBezTo>
                <a:cubicBezTo>
                  <a:pt x="4342007" y="1405514"/>
                  <a:pt x="4249673" y="1483597"/>
                  <a:pt x="4347410" y="1427747"/>
                </a:cubicBezTo>
                <a:cubicBezTo>
                  <a:pt x="4366126" y="1417052"/>
                  <a:pt x="4385199" y="1406960"/>
                  <a:pt x="4403557" y="1395663"/>
                </a:cubicBezTo>
                <a:cubicBezTo>
                  <a:pt x="4419977" y="1385558"/>
                  <a:pt x="4433393" y="1369675"/>
                  <a:pt x="4451684" y="1363578"/>
                </a:cubicBezTo>
                <a:cubicBezTo>
                  <a:pt x="4493529" y="1349630"/>
                  <a:pt x="4475208" y="1357484"/>
                  <a:pt x="4531894" y="1323473"/>
                </a:cubicBezTo>
                <a:cubicBezTo>
                  <a:pt x="4564281" y="1304041"/>
                  <a:pt x="4559614" y="1299539"/>
                  <a:pt x="4604084" y="1283368"/>
                </a:cubicBezTo>
                <a:cubicBezTo>
                  <a:pt x="4686740" y="1253312"/>
                  <a:pt x="4601503" y="1300700"/>
                  <a:pt x="4684294" y="1259305"/>
                </a:cubicBezTo>
                <a:cubicBezTo>
                  <a:pt x="4698238" y="1252333"/>
                  <a:pt x="4710207" y="1241693"/>
                  <a:pt x="4724400" y="1235242"/>
                </a:cubicBezTo>
                <a:cubicBezTo>
                  <a:pt x="4739794" y="1228245"/>
                  <a:pt x="4756826" y="1225480"/>
                  <a:pt x="4772526" y="1219200"/>
                </a:cubicBezTo>
                <a:cubicBezTo>
                  <a:pt x="4842435" y="1191235"/>
                  <a:pt x="4767227" y="1212503"/>
                  <a:pt x="4836694" y="1195136"/>
                </a:cubicBezTo>
                <a:cubicBezTo>
                  <a:pt x="4855410" y="1184441"/>
                  <a:pt x="4872944" y="1171343"/>
                  <a:pt x="4892842" y="1163052"/>
                </a:cubicBezTo>
                <a:cubicBezTo>
                  <a:pt x="4905426" y="1157809"/>
                  <a:pt x="4919663" y="1158097"/>
                  <a:pt x="4932947" y="1155031"/>
                </a:cubicBezTo>
                <a:cubicBezTo>
                  <a:pt x="5058705" y="1126010"/>
                  <a:pt x="4945589" y="1149294"/>
                  <a:pt x="5037221" y="1130968"/>
                </a:cubicBezTo>
                <a:cubicBezTo>
                  <a:pt x="5050589" y="1125621"/>
                  <a:pt x="5063535" y="1119063"/>
                  <a:pt x="5077326" y="1114926"/>
                </a:cubicBezTo>
                <a:cubicBezTo>
                  <a:pt x="5102162" y="1107475"/>
                  <a:pt x="5150818" y="1102901"/>
                  <a:pt x="5173579" y="1098884"/>
                </a:cubicBezTo>
                <a:cubicBezTo>
                  <a:pt x="5195096" y="1095087"/>
                  <a:pt x="5302087" y="1073316"/>
                  <a:pt x="5325979" y="1066800"/>
                </a:cubicBezTo>
                <a:cubicBezTo>
                  <a:pt x="5414293" y="1042714"/>
                  <a:pt x="5458608" y="1021023"/>
                  <a:pt x="5550568" y="1002631"/>
                </a:cubicBezTo>
                <a:cubicBezTo>
                  <a:pt x="5576917" y="997361"/>
                  <a:pt x="5604042" y="997284"/>
                  <a:pt x="5630779" y="994610"/>
                </a:cubicBezTo>
                <a:cubicBezTo>
                  <a:pt x="5694757" y="978615"/>
                  <a:pt x="5792406" y="953352"/>
                  <a:pt x="5847347" y="946484"/>
                </a:cubicBezTo>
                <a:lnTo>
                  <a:pt x="5911515" y="938463"/>
                </a:lnTo>
                <a:cubicBezTo>
                  <a:pt x="5927557" y="933116"/>
                  <a:pt x="5944517" y="929984"/>
                  <a:pt x="5959642" y="922421"/>
                </a:cubicBezTo>
                <a:cubicBezTo>
                  <a:pt x="5970337" y="917073"/>
                  <a:pt x="5980190" y="909524"/>
                  <a:pt x="5991726" y="906378"/>
                </a:cubicBezTo>
                <a:cubicBezTo>
                  <a:pt x="6009965" y="901403"/>
                  <a:pt x="6029225" y="901465"/>
                  <a:pt x="6047873" y="898357"/>
                </a:cubicBezTo>
                <a:cubicBezTo>
                  <a:pt x="6077359" y="893443"/>
                  <a:pt x="6106876" y="888578"/>
                  <a:pt x="6136105" y="882315"/>
                </a:cubicBezTo>
                <a:cubicBezTo>
                  <a:pt x="6144372" y="880543"/>
                  <a:pt x="6151877" y="875952"/>
                  <a:pt x="6160168" y="874294"/>
                </a:cubicBezTo>
                <a:cubicBezTo>
                  <a:pt x="6205076" y="865312"/>
                  <a:pt x="6270891" y="861725"/>
                  <a:pt x="6312568" y="858252"/>
                </a:cubicBezTo>
                <a:cubicBezTo>
                  <a:pt x="6328610" y="850231"/>
                  <a:pt x="6343186" y="838080"/>
                  <a:pt x="6360694" y="834189"/>
                </a:cubicBezTo>
                <a:cubicBezTo>
                  <a:pt x="6392123" y="827205"/>
                  <a:pt x="6424948" y="829723"/>
                  <a:pt x="6456947" y="826168"/>
                </a:cubicBezTo>
                <a:cubicBezTo>
                  <a:pt x="6483357" y="823234"/>
                  <a:pt x="6558966" y="807823"/>
                  <a:pt x="6577263" y="802105"/>
                </a:cubicBezTo>
                <a:cubicBezTo>
                  <a:pt x="6596698" y="796032"/>
                  <a:pt x="6614329" y="785151"/>
                  <a:pt x="6633410" y="778042"/>
                </a:cubicBezTo>
                <a:cubicBezTo>
                  <a:pt x="6993159" y="644018"/>
                  <a:pt x="6864438" y="664942"/>
                  <a:pt x="7050505" y="641684"/>
                </a:cubicBezTo>
                <a:cubicBezTo>
                  <a:pt x="7093284" y="628315"/>
                  <a:pt x="7137647" y="619233"/>
                  <a:pt x="7178842" y="601578"/>
                </a:cubicBezTo>
                <a:cubicBezTo>
                  <a:pt x="7312060" y="544484"/>
                  <a:pt x="7136488" y="585986"/>
                  <a:pt x="7259052" y="561473"/>
                </a:cubicBezTo>
                <a:cubicBezTo>
                  <a:pt x="7449918" y="429336"/>
                  <a:pt x="7414834" y="483914"/>
                  <a:pt x="7034463" y="481263"/>
                </a:cubicBezTo>
                <a:lnTo>
                  <a:pt x="5061284" y="473242"/>
                </a:lnTo>
                <a:cubicBezTo>
                  <a:pt x="5050589" y="470568"/>
                  <a:pt x="5039759" y="468389"/>
                  <a:pt x="5029200" y="465221"/>
                </a:cubicBezTo>
                <a:cubicBezTo>
                  <a:pt x="5013003" y="460362"/>
                  <a:pt x="4997478" y="453279"/>
                  <a:pt x="4981073" y="449178"/>
                </a:cubicBezTo>
                <a:cubicBezTo>
                  <a:pt x="4965295" y="445233"/>
                  <a:pt x="4948823" y="444685"/>
                  <a:pt x="4932947" y="441157"/>
                </a:cubicBezTo>
                <a:cubicBezTo>
                  <a:pt x="4924693" y="439323"/>
                  <a:pt x="4917254" y="434332"/>
                  <a:pt x="4908884" y="433136"/>
                </a:cubicBezTo>
                <a:cubicBezTo>
                  <a:pt x="4879649" y="428960"/>
                  <a:pt x="4850063" y="427789"/>
                  <a:pt x="4820652" y="425115"/>
                </a:cubicBezTo>
                <a:cubicBezTo>
                  <a:pt x="4096660" y="244117"/>
                  <a:pt x="4808709" y="416704"/>
                  <a:pt x="2719136" y="401052"/>
                </a:cubicBezTo>
                <a:cubicBezTo>
                  <a:pt x="2684277" y="400791"/>
                  <a:pt x="2649621" y="395705"/>
                  <a:pt x="2614863" y="393031"/>
                </a:cubicBezTo>
                <a:cubicBezTo>
                  <a:pt x="2540913" y="374543"/>
                  <a:pt x="2632293" y="398260"/>
                  <a:pt x="2534652" y="368968"/>
                </a:cubicBezTo>
                <a:cubicBezTo>
                  <a:pt x="2502059" y="359190"/>
                  <a:pt x="2495225" y="362775"/>
                  <a:pt x="2462463" y="344905"/>
                </a:cubicBezTo>
                <a:cubicBezTo>
                  <a:pt x="2397913" y="309696"/>
                  <a:pt x="2432079" y="324591"/>
                  <a:pt x="2390273" y="288757"/>
                </a:cubicBezTo>
                <a:cubicBezTo>
                  <a:pt x="2380123" y="280057"/>
                  <a:pt x="2368012" y="273761"/>
                  <a:pt x="2358189" y="264694"/>
                </a:cubicBezTo>
                <a:cubicBezTo>
                  <a:pt x="2333183" y="241612"/>
                  <a:pt x="2312143" y="214290"/>
                  <a:pt x="2286000" y="192505"/>
                </a:cubicBezTo>
                <a:cubicBezTo>
                  <a:pt x="2279505" y="187092"/>
                  <a:pt x="2269708" y="187815"/>
                  <a:pt x="2261936" y="184484"/>
                </a:cubicBezTo>
                <a:cubicBezTo>
                  <a:pt x="2250946" y="179774"/>
                  <a:pt x="2240842" y="173152"/>
                  <a:pt x="2229852" y="168442"/>
                </a:cubicBezTo>
                <a:cubicBezTo>
                  <a:pt x="2207068" y="158678"/>
                  <a:pt x="2191162" y="157939"/>
                  <a:pt x="2165684" y="152400"/>
                </a:cubicBezTo>
                <a:lnTo>
                  <a:pt x="2021305" y="120315"/>
                </a:lnTo>
                <a:cubicBezTo>
                  <a:pt x="2007983" y="117419"/>
                  <a:pt x="1994648" y="114535"/>
                  <a:pt x="1981200" y="112294"/>
                </a:cubicBezTo>
                <a:cubicBezTo>
                  <a:pt x="1962551" y="109186"/>
                  <a:pt x="1943768" y="106947"/>
                  <a:pt x="1925052" y="104273"/>
                </a:cubicBezTo>
                <a:cubicBezTo>
                  <a:pt x="1917031" y="98926"/>
                  <a:pt x="1909940" y="91811"/>
                  <a:pt x="1900989" y="88231"/>
                </a:cubicBezTo>
                <a:cubicBezTo>
                  <a:pt x="1836171" y="62304"/>
                  <a:pt x="1862633" y="80793"/>
                  <a:pt x="1812757" y="64168"/>
                </a:cubicBezTo>
                <a:cubicBezTo>
                  <a:pt x="1799098" y="59615"/>
                  <a:pt x="1786564" y="51836"/>
                  <a:pt x="1772652" y="48126"/>
                </a:cubicBezTo>
                <a:cubicBezTo>
                  <a:pt x="1746306" y="41101"/>
                  <a:pt x="1718309" y="40706"/>
                  <a:pt x="1692442" y="32084"/>
                </a:cubicBezTo>
                <a:cubicBezTo>
                  <a:pt x="1684421" y="29410"/>
                  <a:pt x="1676609" y="25999"/>
                  <a:pt x="1668379" y="24063"/>
                </a:cubicBezTo>
                <a:cubicBezTo>
                  <a:pt x="1631115" y="15295"/>
                  <a:pt x="1556084" y="0"/>
                  <a:pt x="1556084" y="0"/>
                </a:cubicBezTo>
                <a:lnTo>
                  <a:pt x="1347536" y="8021"/>
                </a:lnTo>
                <a:cubicBezTo>
                  <a:pt x="1323364" y="9402"/>
                  <a:pt x="1299229" y="12062"/>
                  <a:pt x="1275347" y="16042"/>
                </a:cubicBezTo>
                <a:cubicBezTo>
                  <a:pt x="1178327" y="32212"/>
                  <a:pt x="1370283" y="16891"/>
                  <a:pt x="1203157" y="32084"/>
                </a:cubicBezTo>
                <a:cubicBezTo>
                  <a:pt x="1131067" y="38638"/>
                  <a:pt x="1058778" y="42779"/>
                  <a:pt x="986589" y="48126"/>
                </a:cubicBezTo>
                <a:cubicBezTo>
                  <a:pt x="957178" y="56147"/>
                  <a:pt x="927066" y="61936"/>
                  <a:pt x="898357" y="72189"/>
                </a:cubicBezTo>
                <a:cubicBezTo>
                  <a:pt x="883386" y="77536"/>
                  <a:pt x="859307" y="101403"/>
                  <a:pt x="850231" y="112294"/>
                </a:cubicBezTo>
                <a:cubicBezTo>
                  <a:pt x="844060" y="119700"/>
                  <a:pt x="841595" y="130186"/>
                  <a:pt x="834189" y="136357"/>
                </a:cubicBezTo>
                <a:cubicBezTo>
                  <a:pt x="825003" y="144012"/>
                  <a:pt x="812800" y="147052"/>
                  <a:pt x="802105" y="152400"/>
                </a:cubicBezTo>
                <a:cubicBezTo>
                  <a:pt x="796758" y="160421"/>
                  <a:pt x="792234" y="169057"/>
                  <a:pt x="786063" y="176463"/>
                </a:cubicBezTo>
                <a:cubicBezTo>
                  <a:pt x="778801" y="185177"/>
                  <a:pt x="768593" y="191296"/>
                  <a:pt x="762000" y="200526"/>
                </a:cubicBezTo>
                <a:cubicBezTo>
                  <a:pt x="755050" y="210256"/>
                  <a:pt x="752294" y="222470"/>
                  <a:pt x="745957" y="232610"/>
                </a:cubicBezTo>
                <a:cubicBezTo>
                  <a:pt x="738872" y="243946"/>
                  <a:pt x="729560" y="253742"/>
                  <a:pt x="721894" y="264694"/>
                </a:cubicBezTo>
                <a:cubicBezTo>
                  <a:pt x="710838" y="280489"/>
                  <a:pt x="700505" y="296779"/>
                  <a:pt x="689810" y="312821"/>
                </a:cubicBezTo>
                <a:cubicBezTo>
                  <a:pt x="684463" y="320842"/>
                  <a:pt x="680585" y="330067"/>
                  <a:pt x="673768" y="336884"/>
                </a:cubicBezTo>
                <a:cubicBezTo>
                  <a:pt x="663073" y="347579"/>
                  <a:pt x="653167" y="359125"/>
                  <a:pt x="641684" y="368968"/>
                </a:cubicBezTo>
                <a:cubicBezTo>
                  <a:pt x="634365" y="375242"/>
                  <a:pt x="625465" y="379407"/>
                  <a:pt x="617621" y="385010"/>
                </a:cubicBezTo>
                <a:cubicBezTo>
                  <a:pt x="606742" y="392780"/>
                  <a:pt x="598219" y="404846"/>
                  <a:pt x="585536" y="409073"/>
                </a:cubicBezTo>
                <a:cubicBezTo>
                  <a:pt x="565086" y="415889"/>
                  <a:pt x="542631" y="413550"/>
                  <a:pt x="521368" y="417094"/>
                </a:cubicBezTo>
                <a:cubicBezTo>
                  <a:pt x="510494" y="418906"/>
                  <a:pt x="500299" y="424665"/>
                  <a:pt x="489284" y="425115"/>
                </a:cubicBezTo>
                <a:cubicBezTo>
                  <a:pt x="369038" y="430023"/>
                  <a:pt x="248652" y="430462"/>
                  <a:pt x="128336" y="433136"/>
                </a:cubicBezTo>
                <a:cubicBezTo>
                  <a:pt x="54274" y="482511"/>
                  <a:pt x="145377" y="419503"/>
                  <a:pt x="88231" y="465221"/>
                </a:cubicBezTo>
                <a:cubicBezTo>
                  <a:pt x="59975" y="487827"/>
                  <a:pt x="36429" y="488616"/>
                  <a:pt x="16042" y="529389"/>
                </a:cubicBezTo>
                <a:lnTo>
                  <a:pt x="0" y="561473"/>
                </a:lnTo>
                <a:cubicBezTo>
                  <a:pt x="54030" y="615503"/>
                  <a:pt x="-8489" y="561238"/>
                  <a:pt x="56147" y="593557"/>
                </a:cubicBezTo>
                <a:cubicBezTo>
                  <a:pt x="62911" y="596939"/>
                  <a:pt x="66284" y="604876"/>
                  <a:pt x="72189" y="609600"/>
                </a:cubicBezTo>
                <a:cubicBezTo>
                  <a:pt x="79717" y="615622"/>
                  <a:pt x="89047" y="619238"/>
                  <a:pt x="96252" y="625642"/>
                </a:cubicBezTo>
                <a:cubicBezTo>
                  <a:pt x="161178" y="683353"/>
                  <a:pt x="118824" y="665250"/>
                  <a:pt x="168442" y="681789"/>
                </a:cubicBezTo>
                <a:cubicBezTo>
                  <a:pt x="184484" y="697831"/>
                  <a:pt x="201496" y="712959"/>
                  <a:pt x="216568" y="729915"/>
                </a:cubicBezTo>
                <a:cubicBezTo>
                  <a:pt x="222972" y="737120"/>
                  <a:pt x="225477" y="747493"/>
                  <a:pt x="232610" y="753978"/>
                </a:cubicBezTo>
                <a:cubicBezTo>
                  <a:pt x="255167" y="774484"/>
                  <a:pt x="279435" y="793216"/>
                  <a:pt x="304800" y="810126"/>
                </a:cubicBezTo>
                <a:cubicBezTo>
                  <a:pt x="312821" y="815473"/>
                  <a:pt x="321658" y="819764"/>
                  <a:pt x="328863" y="826168"/>
                </a:cubicBezTo>
                <a:cubicBezTo>
                  <a:pt x="345819" y="841240"/>
                  <a:pt x="366843" y="854002"/>
                  <a:pt x="376989" y="874294"/>
                </a:cubicBezTo>
                <a:cubicBezTo>
                  <a:pt x="411812" y="943940"/>
                  <a:pt x="371571" y="871913"/>
                  <a:pt x="417094" y="930442"/>
                </a:cubicBezTo>
                <a:cubicBezTo>
                  <a:pt x="428931" y="945661"/>
                  <a:pt x="435546" y="964935"/>
                  <a:pt x="449179" y="978568"/>
                </a:cubicBezTo>
                <a:cubicBezTo>
                  <a:pt x="457200" y="986589"/>
                  <a:pt x="465860" y="994018"/>
                  <a:pt x="473242" y="1002631"/>
                </a:cubicBezTo>
                <a:cubicBezTo>
                  <a:pt x="500275" y="1034169"/>
                  <a:pt x="518707" y="1069499"/>
                  <a:pt x="537410" y="1106905"/>
                </a:cubicBezTo>
                <a:cubicBezTo>
                  <a:pt x="541191" y="1114467"/>
                  <a:pt x="542757" y="1122947"/>
                  <a:pt x="545431" y="1130968"/>
                </a:cubicBezTo>
                <a:cubicBezTo>
                  <a:pt x="540084" y="1173747"/>
                  <a:pt x="540732" y="1217712"/>
                  <a:pt x="529389" y="1259305"/>
                </a:cubicBezTo>
                <a:cubicBezTo>
                  <a:pt x="524316" y="1277906"/>
                  <a:pt x="508000" y="1291389"/>
                  <a:pt x="497305" y="1307431"/>
                </a:cubicBezTo>
                <a:lnTo>
                  <a:pt x="481263" y="1331494"/>
                </a:lnTo>
                <a:cubicBezTo>
                  <a:pt x="475916" y="1358231"/>
                  <a:pt x="473843" y="1385838"/>
                  <a:pt x="465221" y="1411705"/>
                </a:cubicBezTo>
                <a:cubicBezTo>
                  <a:pt x="462547" y="1419726"/>
                  <a:pt x="460981" y="1428206"/>
                  <a:pt x="457200" y="1435768"/>
                </a:cubicBezTo>
                <a:cubicBezTo>
                  <a:pt x="452889" y="1444390"/>
                  <a:pt x="445940" y="1451461"/>
                  <a:pt x="441157" y="1459831"/>
                </a:cubicBezTo>
                <a:cubicBezTo>
                  <a:pt x="435225" y="1470213"/>
                  <a:pt x="431267" y="1481662"/>
                  <a:pt x="425115" y="1491915"/>
                </a:cubicBezTo>
                <a:cubicBezTo>
                  <a:pt x="413683" y="1510968"/>
                  <a:pt x="379259" y="1557507"/>
                  <a:pt x="368968" y="1580147"/>
                </a:cubicBezTo>
                <a:cubicBezTo>
                  <a:pt x="358119" y="1604015"/>
                  <a:pt x="351369" y="1634501"/>
                  <a:pt x="344905" y="1660357"/>
                </a:cubicBezTo>
                <a:cubicBezTo>
                  <a:pt x="347579" y="1711157"/>
                  <a:pt x="342950" y="1762875"/>
                  <a:pt x="352926" y="1812757"/>
                </a:cubicBezTo>
                <a:cubicBezTo>
                  <a:pt x="354584" y="1821048"/>
                  <a:pt x="369427" y="1816997"/>
                  <a:pt x="376989" y="1820778"/>
                </a:cubicBezTo>
                <a:cubicBezTo>
                  <a:pt x="406860" y="1835714"/>
                  <a:pt x="398507" y="1838711"/>
                  <a:pt x="425115" y="1860884"/>
                </a:cubicBezTo>
                <a:cubicBezTo>
                  <a:pt x="432521" y="1867056"/>
                  <a:pt x="441467" y="1871142"/>
                  <a:pt x="449179" y="1876926"/>
                </a:cubicBezTo>
                <a:cubicBezTo>
                  <a:pt x="462875" y="1887198"/>
                  <a:pt x="475259" y="1899192"/>
                  <a:pt x="489284" y="1909010"/>
                </a:cubicBezTo>
                <a:cubicBezTo>
                  <a:pt x="502056" y="1917950"/>
                  <a:pt x="516917" y="1923719"/>
                  <a:pt x="529389" y="1933073"/>
                </a:cubicBezTo>
                <a:cubicBezTo>
                  <a:pt x="538464" y="1939879"/>
                  <a:pt x="544738" y="1949874"/>
                  <a:pt x="553452" y="1957136"/>
                </a:cubicBezTo>
                <a:cubicBezTo>
                  <a:pt x="560858" y="1963307"/>
                  <a:pt x="570260" y="1966830"/>
                  <a:pt x="577515" y="1973178"/>
                </a:cubicBezTo>
                <a:lnTo>
                  <a:pt x="641684" y="2037347"/>
                </a:lnTo>
                <a:cubicBezTo>
                  <a:pt x="649705" y="2045368"/>
                  <a:pt x="656309" y="2055118"/>
                  <a:pt x="665747" y="2061410"/>
                </a:cubicBezTo>
                <a:lnTo>
                  <a:pt x="689810" y="2077452"/>
                </a:lnTo>
                <a:cubicBezTo>
                  <a:pt x="695157" y="2085473"/>
                  <a:pt x="699681" y="2094109"/>
                  <a:pt x="705852" y="2101515"/>
                </a:cubicBezTo>
                <a:cubicBezTo>
                  <a:pt x="713114" y="2110229"/>
                  <a:pt x="723623" y="2116140"/>
                  <a:pt x="729915" y="2125578"/>
                </a:cubicBezTo>
                <a:cubicBezTo>
                  <a:pt x="734605" y="2132613"/>
                  <a:pt x="735262" y="2141621"/>
                  <a:pt x="737936" y="2149642"/>
                </a:cubicBezTo>
                <a:cubicBezTo>
                  <a:pt x="735262" y="2184400"/>
                  <a:pt x="736339" y="2219652"/>
                  <a:pt x="729915" y="2253915"/>
                </a:cubicBezTo>
                <a:cubicBezTo>
                  <a:pt x="728138" y="2263390"/>
                  <a:pt x="720277" y="2270773"/>
                  <a:pt x="713873" y="2277978"/>
                </a:cubicBezTo>
                <a:cubicBezTo>
                  <a:pt x="698801" y="2294935"/>
                  <a:pt x="684624" y="2313520"/>
                  <a:pt x="665747" y="2326105"/>
                </a:cubicBezTo>
                <a:cubicBezTo>
                  <a:pt x="657726" y="2331452"/>
                  <a:pt x="650493" y="2338232"/>
                  <a:pt x="641684" y="2342147"/>
                </a:cubicBezTo>
                <a:cubicBezTo>
                  <a:pt x="626231" y="2349015"/>
                  <a:pt x="593557" y="2358189"/>
                  <a:pt x="593557" y="2358189"/>
                </a:cubicBezTo>
                <a:cubicBezTo>
                  <a:pt x="582862" y="2366210"/>
                  <a:pt x="573430" y="2376273"/>
                  <a:pt x="561473" y="2382252"/>
                </a:cubicBezTo>
                <a:cubicBezTo>
                  <a:pt x="446930" y="2439523"/>
                  <a:pt x="560066" y="2367148"/>
                  <a:pt x="489284" y="2414336"/>
                </a:cubicBezTo>
                <a:cubicBezTo>
                  <a:pt x="479632" y="2462598"/>
                  <a:pt x="472735" y="2476732"/>
                  <a:pt x="489284" y="2534652"/>
                </a:cubicBezTo>
                <a:cubicBezTo>
                  <a:pt x="492957" y="2547506"/>
                  <a:pt x="505326" y="2556041"/>
                  <a:pt x="513347" y="2566736"/>
                </a:cubicBezTo>
                <a:cubicBezTo>
                  <a:pt x="527168" y="2622020"/>
                  <a:pt x="511490" y="2582695"/>
                  <a:pt x="561473" y="2638926"/>
                </a:cubicBezTo>
                <a:cubicBezTo>
                  <a:pt x="570354" y="2648918"/>
                  <a:pt x="576083" y="2661557"/>
                  <a:pt x="585536" y="2671010"/>
                </a:cubicBezTo>
                <a:cubicBezTo>
                  <a:pt x="592353" y="2677827"/>
                  <a:pt x="602194" y="2680880"/>
                  <a:pt x="609600" y="2687052"/>
                </a:cubicBezTo>
                <a:cubicBezTo>
                  <a:pt x="618314" y="2694314"/>
                  <a:pt x="624949" y="2703853"/>
                  <a:pt x="633663" y="2711115"/>
                </a:cubicBezTo>
                <a:cubicBezTo>
                  <a:pt x="641069" y="2717286"/>
                  <a:pt x="650198" y="2721135"/>
                  <a:pt x="657726" y="2727157"/>
                </a:cubicBezTo>
                <a:cubicBezTo>
                  <a:pt x="663631" y="2731881"/>
                  <a:pt x="667863" y="2738476"/>
                  <a:pt x="673768" y="2743200"/>
                </a:cubicBezTo>
                <a:cubicBezTo>
                  <a:pt x="681296" y="2749222"/>
                  <a:pt x="689987" y="2753639"/>
                  <a:pt x="697831" y="2759242"/>
                </a:cubicBezTo>
                <a:cubicBezTo>
                  <a:pt x="756309" y="2801012"/>
                  <a:pt x="702216" y="2766686"/>
                  <a:pt x="770021" y="2807368"/>
                </a:cubicBezTo>
                <a:cubicBezTo>
                  <a:pt x="792306" y="2840795"/>
                  <a:pt x="791460" y="2841377"/>
                  <a:pt x="826168" y="2879557"/>
                </a:cubicBezTo>
                <a:cubicBezTo>
                  <a:pt x="838885" y="2893546"/>
                  <a:pt x="852905" y="2906294"/>
                  <a:pt x="866273" y="2919663"/>
                </a:cubicBezTo>
                <a:cubicBezTo>
                  <a:pt x="876968" y="2930358"/>
                  <a:pt x="889967" y="2939163"/>
                  <a:pt x="898357" y="2951747"/>
                </a:cubicBezTo>
                <a:lnTo>
                  <a:pt x="914400" y="2975810"/>
                </a:lnTo>
                <a:cubicBezTo>
                  <a:pt x="911726" y="3005221"/>
                  <a:pt x="918868" y="3037281"/>
                  <a:pt x="906379" y="3064042"/>
                </a:cubicBezTo>
                <a:cubicBezTo>
                  <a:pt x="898226" y="3081514"/>
                  <a:pt x="875497" y="3087504"/>
                  <a:pt x="858252" y="3096126"/>
                </a:cubicBezTo>
                <a:cubicBezTo>
                  <a:pt x="842210" y="3104147"/>
                  <a:pt x="826516" y="3112905"/>
                  <a:pt x="810126" y="3120189"/>
                </a:cubicBezTo>
                <a:cubicBezTo>
                  <a:pt x="802400" y="3123623"/>
                  <a:pt x="793834" y="3124879"/>
                  <a:pt x="786063" y="3128210"/>
                </a:cubicBezTo>
                <a:cubicBezTo>
                  <a:pt x="757570" y="3140421"/>
                  <a:pt x="754081" y="3144184"/>
                  <a:pt x="729915" y="3160294"/>
                </a:cubicBezTo>
                <a:cubicBezTo>
                  <a:pt x="740610" y="3168315"/>
                  <a:pt x="750043" y="3178378"/>
                  <a:pt x="762000" y="3184357"/>
                </a:cubicBezTo>
                <a:cubicBezTo>
                  <a:pt x="777125" y="3191919"/>
                  <a:pt x="795001" y="3192838"/>
                  <a:pt x="810126" y="3200400"/>
                </a:cubicBezTo>
                <a:cubicBezTo>
                  <a:pt x="876685" y="3233680"/>
                  <a:pt x="850380" y="3232484"/>
                  <a:pt x="882315" y="323248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43B3FF2-1068-B463-1724-CB41EFC2339C}"/>
              </a:ext>
            </a:extLst>
          </p:cNvPr>
          <p:cNvSpPr/>
          <p:nvPr/>
        </p:nvSpPr>
        <p:spPr>
          <a:xfrm>
            <a:off x="8268935" y="4277216"/>
            <a:ext cx="2611805" cy="413360"/>
          </a:xfrm>
          <a:custGeom>
            <a:avLst/>
            <a:gdLst>
              <a:gd name="connsiteX0" fmla="*/ 333955 w 3779515"/>
              <a:gd name="connsiteY0" fmla="*/ 0 h 413468"/>
              <a:gd name="connsiteX1" fmla="*/ 333955 w 3779515"/>
              <a:gd name="connsiteY1" fmla="*/ 0 h 413468"/>
              <a:gd name="connsiteX2" fmla="*/ 246491 w 3779515"/>
              <a:gd name="connsiteY2" fmla="*/ 7952 h 413468"/>
              <a:gd name="connsiteX3" fmla="*/ 198783 w 3779515"/>
              <a:gd name="connsiteY3" fmla="*/ 15903 h 413468"/>
              <a:gd name="connsiteX4" fmla="*/ 127221 w 3779515"/>
              <a:gd name="connsiteY4" fmla="*/ 23854 h 413468"/>
              <a:gd name="connsiteX5" fmla="*/ 103367 w 3779515"/>
              <a:gd name="connsiteY5" fmla="*/ 31806 h 413468"/>
              <a:gd name="connsiteX6" fmla="*/ 55659 w 3779515"/>
              <a:gd name="connsiteY6" fmla="*/ 55660 h 413468"/>
              <a:gd name="connsiteX7" fmla="*/ 15903 w 3779515"/>
              <a:gd name="connsiteY7" fmla="*/ 95416 h 413468"/>
              <a:gd name="connsiteX8" fmla="*/ 0 w 3779515"/>
              <a:gd name="connsiteY8" fmla="*/ 119270 h 413468"/>
              <a:gd name="connsiteX9" fmla="*/ 7952 w 3779515"/>
              <a:gd name="connsiteY9" fmla="*/ 151075 h 413468"/>
              <a:gd name="connsiteX10" fmla="*/ 31805 w 3779515"/>
              <a:gd name="connsiteY10" fmla="*/ 166978 h 413468"/>
              <a:gd name="connsiteX11" fmla="*/ 87465 w 3779515"/>
              <a:gd name="connsiteY11" fmla="*/ 182880 h 413468"/>
              <a:gd name="connsiteX12" fmla="*/ 135172 w 3779515"/>
              <a:gd name="connsiteY12" fmla="*/ 214686 h 413468"/>
              <a:gd name="connsiteX13" fmla="*/ 166978 w 3779515"/>
              <a:gd name="connsiteY13" fmla="*/ 222637 h 413468"/>
              <a:gd name="connsiteX14" fmla="*/ 222637 w 3779515"/>
              <a:gd name="connsiteY14" fmla="*/ 238540 h 413468"/>
              <a:gd name="connsiteX15" fmla="*/ 270345 w 3779515"/>
              <a:gd name="connsiteY15" fmla="*/ 270345 h 413468"/>
              <a:gd name="connsiteX16" fmla="*/ 294198 w 3779515"/>
              <a:gd name="connsiteY16" fmla="*/ 294199 h 413468"/>
              <a:gd name="connsiteX17" fmla="*/ 326004 w 3779515"/>
              <a:gd name="connsiteY17" fmla="*/ 302150 h 413468"/>
              <a:gd name="connsiteX18" fmla="*/ 349858 w 3779515"/>
              <a:gd name="connsiteY18" fmla="*/ 318053 h 413468"/>
              <a:gd name="connsiteX19" fmla="*/ 405517 w 3779515"/>
              <a:gd name="connsiteY19" fmla="*/ 333955 h 413468"/>
              <a:gd name="connsiteX20" fmla="*/ 532738 w 3779515"/>
              <a:gd name="connsiteY20" fmla="*/ 349858 h 413468"/>
              <a:gd name="connsiteX21" fmla="*/ 747423 w 3779515"/>
              <a:gd name="connsiteY21" fmla="*/ 357809 h 413468"/>
              <a:gd name="connsiteX22" fmla="*/ 771277 w 3779515"/>
              <a:gd name="connsiteY22" fmla="*/ 365760 h 413468"/>
              <a:gd name="connsiteX23" fmla="*/ 890546 w 3779515"/>
              <a:gd name="connsiteY23" fmla="*/ 381663 h 413468"/>
              <a:gd name="connsiteX24" fmla="*/ 1025718 w 3779515"/>
              <a:gd name="connsiteY24" fmla="*/ 397566 h 413468"/>
              <a:gd name="connsiteX25" fmla="*/ 1057524 w 3779515"/>
              <a:gd name="connsiteY25" fmla="*/ 405517 h 413468"/>
              <a:gd name="connsiteX26" fmla="*/ 1168842 w 3779515"/>
              <a:gd name="connsiteY26" fmla="*/ 413468 h 413468"/>
              <a:gd name="connsiteX27" fmla="*/ 1399430 w 3779515"/>
              <a:gd name="connsiteY27" fmla="*/ 405517 h 413468"/>
              <a:gd name="connsiteX28" fmla="*/ 1431235 w 3779515"/>
              <a:gd name="connsiteY28" fmla="*/ 397566 h 413468"/>
              <a:gd name="connsiteX29" fmla="*/ 3061252 w 3779515"/>
              <a:gd name="connsiteY29" fmla="*/ 389614 h 413468"/>
              <a:gd name="connsiteX30" fmla="*/ 3331597 w 3779515"/>
              <a:gd name="connsiteY30" fmla="*/ 381663 h 413468"/>
              <a:gd name="connsiteX31" fmla="*/ 3776870 w 3779515"/>
              <a:gd name="connsiteY31" fmla="*/ 373712 h 413468"/>
              <a:gd name="connsiteX32" fmla="*/ 3768918 w 3779515"/>
              <a:gd name="connsiteY32" fmla="*/ 349858 h 413468"/>
              <a:gd name="connsiteX33" fmla="*/ 3737113 w 3779515"/>
              <a:gd name="connsiteY33" fmla="*/ 270345 h 413468"/>
              <a:gd name="connsiteX34" fmla="*/ 3713259 w 3779515"/>
              <a:gd name="connsiteY34" fmla="*/ 254442 h 413468"/>
              <a:gd name="connsiteX35" fmla="*/ 3665552 w 3779515"/>
              <a:gd name="connsiteY35" fmla="*/ 206734 h 413468"/>
              <a:gd name="connsiteX36" fmla="*/ 3633746 w 3779515"/>
              <a:gd name="connsiteY36" fmla="*/ 190832 h 413468"/>
              <a:gd name="connsiteX37" fmla="*/ 3593990 w 3779515"/>
              <a:gd name="connsiteY37" fmla="*/ 182880 h 413468"/>
              <a:gd name="connsiteX38" fmla="*/ 3490623 w 3779515"/>
              <a:gd name="connsiteY38" fmla="*/ 166978 h 413468"/>
              <a:gd name="connsiteX39" fmla="*/ 3554233 w 3779515"/>
              <a:gd name="connsiteY39" fmla="*/ 151075 h 413468"/>
              <a:gd name="connsiteX40" fmla="*/ 3482672 w 3779515"/>
              <a:gd name="connsiteY40" fmla="*/ 111319 h 413468"/>
              <a:gd name="connsiteX41" fmla="*/ 3434964 w 3779515"/>
              <a:gd name="connsiteY41" fmla="*/ 79513 h 413468"/>
              <a:gd name="connsiteX42" fmla="*/ 2218414 w 3779515"/>
              <a:gd name="connsiteY42" fmla="*/ 63611 h 413468"/>
              <a:gd name="connsiteX43" fmla="*/ 2162755 w 3779515"/>
              <a:gd name="connsiteY43" fmla="*/ 39757 h 413468"/>
              <a:gd name="connsiteX44" fmla="*/ 2075291 w 3779515"/>
              <a:gd name="connsiteY44" fmla="*/ 7952 h 413468"/>
              <a:gd name="connsiteX45" fmla="*/ 1916265 w 3779515"/>
              <a:gd name="connsiteY45" fmla="*/ 15903 h 413468"/>
              <a:gd name="connsiteX46" fmla="*/ 1423284 w 3779515"/>
              <a:gd name="connsiteY46" fmla="*/ 0 h 413468"/>
              <a:gd name="connsiteX47" fmla="*/ 333955 w 3779515"/>
              <a:gd name="connsiteY47" fmla="*/ 0 h 41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779515" h="413468">
                <a:moveTo>
                  <a:pt x="333955" y="0"/>
                </a:moveTo>
                <a:lnTo>
                  <a:pt x="333955" y="0"/>
                </a:lnTo>
                <a:cubicBezTo>
                  <a:pt x="304800" y="2651"/>
                  <a:pt x="275565" y="4531"/>
                  <a:pt x="246491" y="7952"/>
                </a:cubicBezTo>
                <a:cubicBezTo>
                  <a:pt x="230479" y="9836"/>
                  <a:pt x="214764" y="13772"/>
                  <a:pt x="198783" y="15903"/>
                </a:cubicBezTo>
                <a:cubicBezTo>
                  <a:pt x="174993" y="19075"/>
                  <a:pt x="151075" y="21204"/>
                  <a:pt x="127221" y="23854"/>
                </a:cubicBezTo>
                <a:cubicBezTo>
                  <a:pt x="119270" y="26505"/>
                  <a:pt x="110864" y="28058"/>
                  <a:pt x="103367" y="31806"/>
                </a:cubicBezTo>
                <a:cubicBezTo>
                  <a:pt x="41711" y="62634"/>
                  <a:pt x="115617" y="35672"/>
                  <a:pt x="55659" y="55660"/>
                </a:cubicBezTo>
                <a:cubicBezTo>
                  <a:pt x="13255" y="119266"/>
                  <a:pt x="68910" y="42409"/>
                  <a:pt x="15903" y="95416"/>
                </a:cubicBezTo>
                <a:cubicBezTo>
                  <a:pt x="9146" y="102173"/>
                  <a:pt x="5301" y="111319"/>
                  <a:pt x="0" y="119270"/>
                </a:cubicBezTo>
                <a:cubicBezTo>
                  <a:pt x="2651" y="129872"/>
                  <a:pt x="1890" y="141982"/>
                  <a:pt x="7952" y="151075"/>
                </a:cubicBezTo>
                <a:cubicBezTo>
                  <a:pt x="13253" y="159026"/>
                  <a:pt x="23258" y="162704"/>
                  <a:pt x="31805" y="166978"/>
                </a:cubicBezTo>
                <a:cubicBezTo>
                  <a:pt x="43211" y="172681"/>
                  <a:pt x="77276" y="180333"/>
                  <a:pt x="87465" y="182880"/>
                </a:cubicBezTo>
                <a:cubicBezTo>
                  <a:pt x="103367" y="193482"/>
                  <a:pt x="116630" y="210051"/>
                  <a:pt x="135172" y="214686"/>
                </a:cubicBezTo>
                <a:cubicBezTo>
                  <a:pt x="145774" y="217336"/>
                  <a:pt x="156470" y="219635"/>
                  <a:pt x="166978" y="222637"/>
                </a:cubicBezTo>
                <a:cubicBezTo>
                  <a:pt x="246879" y="245465"/>
                  <a:pt x="123142" y="213664"/>
                  <a:pt x="222637" y="238540"/>
                </a:cubicBezTo>
                <a:cubicBezTo>
                  <a:pt x="238540" y="249142"/>
                  <a:pt x="256831" y="256830"/>
                  <a:pt x="270345" y="270345"/>
                </a:cubicBezTo>
                <a:cubicBezTo>
                  <a:pt x="278296" y="278296"/>
                  <a:pt x="284435" y="288620"/>
                  <a:pt x="294198" y="294199"/>
                </a:cubicBezTo>
                <a:cubicBezTo>
                  <a:pt x="303686" y="299621"/>
                  <a:pt x="315402" y="299500"/>
                  <a:pt x="326004" y="302150"/>
                </a:cubicBezTo>
                <a:cubicBezTo>
                  <a:pt x="333955" y="307451"/>
                  <a:pt x="341311" y="313779"/>
                  <a:pt x="349858" y="318053"/>
                </a:cubicBezTo>
                <a:cubicBezTo>
                  <a:pt x="362566" y="324407"/>
                  <a:pt x="393630" y="330559"/>
                  <a:pt x="405517" y="333955"/>
                </a:cubicBezTo>
                <a:cubicBezTo>
                  <a:pt x="470501" y="352521"/>
                  <a:pt x="386603" y="342551"/>
                  <a:pt x="532738" y="349858"/>
                </a:cubicBezTo>
                <a:cubicBezTo>
                  <a:pt x="604259" y="353434"/>
                  <a:pt x="675861" y="355159"/>
                  <a:pt x="747423" y="357809"/>
                </a:cubicBezTo>
                <a:cubicBezTo>
                  <a:pt x="755374" y="360459"/>
                  <a:pt x="763095" y="363942"/>
                  <a:pt x="771277" y="365760"/>
                </a:cubicBezTo>
                <a:cubicBezTo>
                  <a:pt x="806976" y="373693"/>
                  <a:pt x="856081" y="377834"/>
                  <a:pt x="890546" y="381663"/>
                </a:cubicBezTo>
                <a:cubicBezTo>
                  <a:pt x="966996" y="400774"/>
                  <a:pt x="876297" y="379987"/>
                  <a:pt x="1025718" y="397566"/>
                </a:cubicBezTo>
                <a:cubicBezTo>
                  <a:pt x="1036571" y="398843"/>
                  <a:pt x="1046663" y="404310"/>
                  <a:pt x="1057524" y="405517"/>
                </a:cubicBezTo>
                <a:cubicBezTo>
                  <a:pt x="1094497" y="409625"/>
                  <a:pt x="1131736" y="410818"/>
                  <a:pt x="1168842" y="413468"/>
                </a:cubicBezTo>
                <a:cubicBezTo>
                  <a:pt x="1245705" y="410818"/>
                  <a:pt x="1322663" y="410169"/>
                  <a:pt x="1399430" y="405517"/>
                </a:cubicBezTo>
                <a:cubicBezTo>
                  <a:pt x="1410338" y="404856"/>
                  <a:pt x="1420308" y="397671"/>
                  <a:pt x="1431235" y="397566"/>
                </a:cubicBezTo>
                <a:lnTo>
                  <a:pt x="3061252" y="389614"/>
                </a:lnTo>
                <a:lnTo>
                  <a:pt x="3331597" y="381663"/>
                </a:lnTo>
                <a:lnTo>
                  <a:pt x="3776870" y="373712"/>
                </a:lnTo>
                <a:cubicBezTo>
                  <a:pt x="3785229" y="373104"/>
                  <a:pt x="3771326" y="357886"/>
                  <a:pt x="3768918" y="349858"/>
                </a:cubicBezTo>
                <a:cubicBezTo>
                  <a:pt x="3760577" y="322056"/>
                  <a:pt x="3758674" y="291906"/>
                  <a:pt x="3737113" y="270345"/>
                </a:cubicBezTo>
                <a:cubicBezTo>
                  <a:pt x="3730356" y="263588"/>
                  <a:pt x="3720401" y="260791"/>
                  <a:pt x="3713259" y="254442"/>
                </a:cubicBezTo>
                <a:cubicBezTo>
                  <a:pt x="3696450" y="239501"/>
                  <a:pt x="3685668" y="216791"/>
                  <a:pt x="3665552" y="206734"/>
                </a:cubicBezTo>
                <a:cubicBezTo>
                  <a:pt x="3654950" y="201433"/>
                  <a:pt x="3644991" y="194580"/>
                  <a:pt x="3633746" y="190832"/>
                </a:cubicBezTo>
                <a:cubicBezTo>
                  <a:pt x="3620925" y="186558"/>
                  <a:pt x="3607321" y="185102"/>
                  <a:pt x="3593990" y="182880"/>
                </a:cubicBezTo>
                <a:cubicBezTo>
                  <a:pt x="3559603" y="177149"/>
                  <a:pt x="3525079" y="172279"/>
                  <a:pt x="3490623" y="166978"/>
                </a:cubicBezTo>
                <a:cubicBezTo>
                  <a:pt x="3511826" y="161677"/>
                  <a:pt x="3572418" y="163198"/>
                  <a:pt x="3554233" y="151075"/>
                </a:cubicBezTo>
                <a:cubicBezTo>
                  <a:pt x="3499551" y="114621"/>
                  <a:pt x="3524657" y="125314"/>
                  <a:pt x="3482672" y="111319"/>
                </a:cubicBezTo>
                <a:cubicBezTo>
                  <a:pt x="3467423" y="96070"/>
                  <a:pt x="3458654" y="80190"/>
                  <a:pt x="3434964" y="79513"/>
                </a:cubicBezTo>
                <a:cubicBezTo>
                  <a:pt x="3286943" y="75284"/>
                  <a:pt x="2293469" y="64484"/>
                  <a:pt x="2218414" y="63611"/>
                </a:cubicBezTo>
                <a:cubicBezTo>
                  <a:pt x="2152222" y="47063"/>
                  <a:pt x="2217665" y="67213"/>
                  <a:pt x="2162755" y="39757"/>
                </a:cubicBezTo>
                <a:cubicBezTo>
                  <a:pt x="2140625" y="28692"/>
                  <a:pt x="2097560" y="15375"/>
                  <a:pt x="2075291" y="7952"/>
                </a:cubicBezTo>
                <a:cubicBezTo>
                  <a:pt x="2022282" y="10602"/>
                  <a:pt x="1969340" y="15903"/>
                  <a:pt x="1916265" y="15903"/>
                </a:cubicBezTo>
                <a:cubicBezTo>
                  <a:pt x="1179313" y="15903"/>
                  <a:pt x="2029391" y="3674"/>
                  <a:pt x="1423284" y="0"/>
                </a:cubicBezTo>
                <a:lnTo>
                  <a:pt x="333955" y="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015034-0AAA-2447-B5E3-E3F1A2C066D3}"/>
              </a:ext>
            </a:extLst>
          </p:cNvPr>
          <p:cNvCxnSpPr/>
          <p:nvPr/>
        </p:nvCxnSpPr>
        <p:spPr>
          <a:xfrm>
            <a:off x="428267" y="6447006"/>
            <a:ext cx="11443572" cy="1031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reeform 6">
            <a:extLst>
              <a:ext uri="{FF2B5EF4-FFF2-40B4-BE49-F238E27FC236}">
                <a16:creationId xmlns:a16="http://schemas.microsoft.com/office/drawing/2014/main" id="{5D79CFF8-A3E7-C854-21AB-40BE70E70059}"/>
              </a:ext>
            </a:extLst>
          </p:cNvPr>
          <p:cNvSpPr/>
          <p:nvPr/>
        </p:nvSpPr>
        <p:spPr>
          <a:xfrm>
            <a:off x="2531100" y="4657463"/>
            <a:ext cx="1283768" cy="1008948"/>
          </a:xfrm>
          <a:custGeom>
            <a:avLst/>
            <a:gdLst>
              <a:gd name="connsiteX0" fmla="*/ 109243 w 1284102"/>
              <a:gd name="connsiteY0" fmla="*/ 1003300 h 1010345"/>
              <a:gd name="connsiteX1" fmla="*/ 109243 w 1284102"/>
              <a:gd name="connsiteY1" fmla="*/ 1003300 h 1010345"/>
              <a:gd name="connsiteX2" fmla="*/ 1201443 w 1284102"/>
              <a:gd name="connsiteY2" fmla="*/ 1003300 h 1010345"/>
              <a:gd name="connsiteX3" fmla="*/ 1226843 w 1284102"/>
              <a:gd name="connsiteY3" fmla="*/ 990600 h 1010345"/>
              <a:gd name="connsiteX4" fmla="*/ 1239543 w 1284102"/>
              <a:gd name="connsiteY4" fmla="*/ 971550 h 1010345"/>
              <a:gd name="connsiteX5" fmla="*/ 1277643 w 1284102"/>
              <a:gd name="connsiteY5" fmla="*/ 933450 h 1010345"/>
              <a:gd name="connsiteX6" fmla="*/ 1277643 w 1284102"/>
              <a:gd name="connsiteY6" fmla="*/ 889000 h 1010345"/>
              <a:gd name="connsiteX7" fmla="*/ 1271293 w 1284102"/>
              <a:gd name="connsiteY7" fmla="*/ 869950 h 1010345"/>
              <a:gd name="connsiteX8" fmla="*/ 1252243 w 1284102"/>
              <a:gd name="connsiteY8" fmla="*/ 863600 h 1010345"/>
              <a:gd name="connsiteX9" fmla="*/ 1226843 w 1284102"/>
              <a:gd name="connsiteY9" fmla="*/ 850900 h 1010345"/>
              <a:gd name="connsiteX10" fmla="*/ 1207793 w 1284102"/>
              <a:gd name="connsiteY10" fmla="*/ 838200 h 1010345"/>
              <a:gd name="connsiteX11" fmla="*/ 1169693 w 1284102"/>
              <a:gd name="connsiteY11" fmla="*/ 825500 h 1010345"/>
              <a:gd name="connsiteX12" fmla="*/ 1150643 w 1284102"/>
              <a:gd name="connsiteY12" fmla="*/ 819150 h 1010345"/>
              <a:gd name="connsiteX13" fmla="*/ 1182393 w 1284102"/>
              <a:gd name="connsiteY13" fmla="*/ 774700 h 1010345"/>
              <a:gd name="connsiteX14" fmla="*/ 1195093 w 1284102"/>
              <a:gd name="connsiteY14" fmla="*/ 736600 h 1010345"/>
              <a:gd name="connsiteX15" fmla="*/ 1169693 w 1284102"/>
              <a:gd name="connsiteY15" fmla="*/ 666750 h 1010345"/>
              <a:gd name="connsiteX16" fmla="*/ 1144293 w 1284102"/>
              <a:gd name="connsiteY16" fmla="*/ 660400 h 1010345"/>
              <a:gd name="connsiteX17" fmla="*/ 1125243 w 1284102"/>
              <a:gd name="connsiteY17" fmla="*/ 647700 h 1010345"/>
              <a:gd name="connsiteX18" fmla="*/ 1106193 w 1284102"/>
              <a:gd name="connsiteY18" fmla="*/ 641350 h 1010345"/>
              <a:gd name="connsiteX19" fmla="*/ 1125243 w 1284102"/>
              <a:gd name="connsiteY19" fmla="*/ 622300 h 1010345"/>
              <a:gd name="connsiteX20" fmla="*/ 1156993 w 1284102"/>
              <a:gd name="connsiteY20" fmla="*/ 577850 h 1010345"/>
              <a:gd name="connsiteX21" fmla="*/ 1163343 w 1284102"/>
              <a:gd name="connsiteY21" fmla="*/ 558800 h 1010345"/>
              <a:gd name="connsiteX22" fmla="*/ 1169693 w 1284102"/>
              <a:gd name="connsiteY22" fmla="*/ 533400 h 1010345"/>
              <a:gd name="connsiteX23" fmla="*/ 1182393 w 1284102"/>
              <a:gd name="connsiteY23" fmla="*/ 514350 h 1010345"/>
              <a:gd name="connsiteX24" fmla="*/ 1156993 w 1284102"/>
              <a:gd name="connsiteY24" fmla="*/ 412750 h 1010345"/>
              <a:gd name="connsiteX25" fmla="*/ 1137943 w 1284102"/>
              <a:gd name="connsiteY25" fmla="*/ 400050 h 1010345"/>
              <a:gd name="connsiteX26" fmla="*/ 1112543 w 1284102"/>
              <a:gd name="connsiteY26" fmla="*/ 330200 h 1010345"/>
              <a:gd name="connsiteX27" fmla="*/ 1106193 w 1284102"/>
              <a:gd name="connsiteY27" fmla="*/ 311150 h 1010345"/>
              <a:gd name="connsiteX28" fmla="*/ 1061743 w 1284102"/>
              <a:gd name="connsiteY28" fmla="*/ 292100 h 1010345"/>
              <a:gd name="connsiteX29" fmla="*/ 1042693 w 1284102"/>
              <a:gd name="connsiteY29" fmla="*/ 279400 h 1010345"/>
              <a:gd name="connsiteX30" fmla="*/ 1023643 w 1284102"/>
              <a:gd name="connsiteY30" fmla="*/ 273050 h 1010345"/>
              <a:gd name="connsiteX31" fmla="*/ 1042693 w 1284102"/>
              <a:gd name="connsiteY31" fmla="*/ 254000 h 1010345"/>
              <a:gd name="connsiteX32" fmla="*/ 1049043 w 1284102"/>
              <a:gd name="connsiteY32" fmla="*/ 171450 h 1010345"/>
              <a:gd name="connsiteX33" fmla="*/ 1023643 w 1284102"/>
              <a:gd name="connsiteY33" fmla="*/ 152400 h 1010345"/>
              <a:gd name="connsiteX34" fmla="*/ 1010943 w 1284102"/>
              <a:gd name="connsiteY34" fmla="*/ 133350 h 1010345"/>
              <a:gd name="connsiteX35" fmla="*/ 991893 w 1284102"/>
              <a:gd name="connsiteY35" fmla="*/ 120650 h 1010345"/>
              <a:gd name="connsiteX36" fmla="*/ 972843 w 1284102"/>
              <a:gd name="connsiteY36" fmla="*/ 101600 h 1010345"/>
              <a:gd name="connsiteX37" fmla="*/ 934743 w 1284102"/>
              <a:gd name="connsiteY37" fmla="*/ 82550 h 1010345"/>
              <a:gd name="connsiteX38" fmla="*/ 845843 w 1284102"/>
              <a:gd name="connsiteY38" fmla="*/ 88900 h 1010345"/>
              <a:gd name="connsiteX39" fmla="*/ 826793 w 1284102"/>
              <a:gd name="connsiteY39" fmla="*/ 107950 h 1010345"/>
              <a:gd name="connsiteX40" fmla="*/ 814093 w 1284102"/>
              <a:gd name="connsiteY40" fmla="*/ 146050 h 1010345"/>
              <a:gd name="connsiteX41" fmla="*/ 820443 w 1284102"/>
              <a:gd name="connsiteY41" fmla="*/ 107950 h 1010345"/>
              <a:gd name="connsiteX42" fmla="*/ 814093 w 1284102"/>
              <a:gd name="connsiteY42" fmla="*/ 50800 h 1010345"/>
              <a:gd name="connsiteX43" fmla="*/ 795043 w 1284102"/>
              <a:gd name="connsiteY43" fmla="*/ 31750 h 1010345"/>
              <a:gd name="connsiteX44" fmla="*/ 737893 w 1284102"/>
              <a:gd name="connsiteY44" fmla="*/ 0 h 1010345"/>
              <a:gd name="connsiteX45" fmla="*/ 661693 w 1284102"/>
              <a:gd name="connsiteY45" fmla="*/ 6350 h 1010345"/>
              <a:gd name="connsiteX46" fmla="*/ 655343 w 1284102"/>
              <a:gd name="connsiteY46" fmla="*/ 25400 h 1010345"/>
              <a:gd name="connsiteX47" fmla="*/ 629943 w 1284102"/>
              <a:gd name="connsiteY47" fmla="*/ 63500 h 1010345"/>
              <a:gd name="connsiteX48" fmla="*/ 623593 w 1284102"/>
              <a:gd name="connsiteY48" fmla="*/ 82550 h 1010345"/>
              <a:gd name="connsiteX49" fmla="*/ 604543 w 1284102"/>
              <a:gd name="connsiteY49" fmla="*/ 95250 h 1010345"/>
              <a:gd name="connsiteX50" fmla="*/ 572793 w 1284102"/>
              <a:gd name="connsiteY50" fmla="*/ 88900 h 1010345"/>
              <a:gd name="connsiteX51" fmla="*/ 541043 w 1284102"/>
              <a:gd name="connsiteY51" fmla="*/ 50800 h 1010345"/>
              <a:gd name="connsiteX52" fmla="*/ 502943 w 1284102"/>
              <a:gd name="connsiteY52" fmla="*/ 19050 h 1010345"/>
              <a:gd name="connsiteX53" fmla="*/ 331493 w 1284102"/>
              <a:gd name="connsiteY53" fmla="*/ 57150 h 1010345"/>
              <a:gd name="connsiteX54" fmla="*/ 312443 w 1284102"/>
              <a:gd name="connsiteY54" fmla="*/ 82550 h 1010345"/>
              <a:gd name="connsiteX55" fmla="*/ 306093 w 1284102"/>
              <a:gd name="connsiteY55" fmla="*/ 107950 h 1010345"/>
              <a:gd name="connsiteX56" fmla="*/ 261643 w 1284102"/>
              <a:gd name="connsiteY56" fmla="*/ 152400 h 1010345"/>
              <a:gd name="connsiteX57" fmla="*/ 229893 w 1284102"/>
              <a:gd name="connsiteY57" fmla="*/ 165100 h 1010345"/>
              <a:gd name="connsiteX58" fmla="*/ 210843 w 1284102"/>
              <a:gd name="connsiteY58" fmla="*/ 184150 h 1010345"/>
              <a:gd name="connsiteX59" fmla="*/ 248943 w 1284102"/>
              <a:gd name="connsiteY59" fmla="*/ 209550 h 1010345"/>
              <a:gd name="connsiteX60" fmla="*/ 312443 w 1284102"/>
              <a:gd name="connsiteY60" fmla="*/ 228600 h 1010345"/>
              <a:gd name="connsiteX61" fmla="*/ 287043 w 1284102"/>
              <a:gd name="connsiteY61" fmla="*/ 247650 h 1010345"/>
              <a:gd name="connsiteX62" fmla="*/ 191793 w 1284102"/>
              <a:gd name="connsiteY62" fmla="*/ 260350 h 1010345"/>
              <a:gd name="connsiteX63" fmla="*/ 147343 w 1284102"/>
              <a:gd name="connsiteY63" fmla="*/ 266700 h 1010345"/>
              <a:gd name="connsiteX64" fmla="*/ 128293 w 1284102"/>
              <a:gd name="connsiteY64" fmla="*/ 273050 h 1010345"/>
              <a:gd name="connsiteX65" fmla="*/ 102893 w 1284102"/>
              <a:gd name="connsiteY65" fmla="*/ 279400 h 1010345"/>
              <a:gd name="connsiteX66" fmla="*/ 90193 w 1284102"/>
              <a:gd name="connsiteY66" fmla="*/ 298450 h 1010345"/>
              <a:gd name="connsiteX67" fmla="*/ 102893 w 1284102"/>
              <a:gd name="connsiteY67" fmla="*/ 323850 h 1010345"/>
              <a:gd name="connsiteX68" fmla="*/ 147343 w 1284102"/>
              <a:gd name="connsiteY68" fmla="*/ 349250 h 1010345"/>
              <a:gd name="connsiteX69" fmla="*/ 172743 w 1284102"/>
              <a:gd name="connsiteY69" fmla="*/ 355600 h 1010345"/>
              <a:gd name="connsiteX70" fmla="*/ 223543 w 1284102"/>
              <a:gd name="connsiteY70" fmla="*/ 381000 h 1010345"/>
              <a:gd name="connsiteX71" fmla="*/ 261643 w 1284102"/>
              <a:gd name="connsiteY71" fmla="*/ 393700 h 1010345"/>
              <a:gd name="connsiteX72" fmla="*/ 236243 w 1284102"/>
              <a:gd name="connsiteY72" fmla="*/ 406400 h 1010345"/>
              <a:gd name="connsiteX73" fmla="*/ 198143 w 1284102"/>
              <a:gd name="connsiteY73" fmla="*/ 419100 h 1010345"/>
              <a:gd name="connsiteX74" fmla="*/ 134643 w 1284102"/>
              <a:gd name="connsiteY74" fmla="*/ 444500 h 1010345"/>
              <a:gd name="connsiteX75" fmla="*/ 128293 w 1284102"/>
              <a:gd name="connsiteY75" fmla="*/ 596900 h 1010345"/>
              <a:gd name="connsiteX76" fmla="*/ 179093 w 1284102"/>
              <a:gd name="connsiteY76" fmla="*/ 615950 h 1010345"/>
              <a:gd name="connsiteX77" fmla="*/ 90193 w 1284102"/>
              <a:gd name="connsiteY77" fmla="*/ 635000 h 1010345"/>
              <a:gd name="connsiteX78" fmla="*/ 33043 w 1284102"/>
              <a:gd name="connsiteY78" fmla="*/ 654050 h 1010345"/>
              <a:gd name="connsiteX79" fmla="*/ 13993 w 1284102"/>
              <a:gd name="connsiteY79" fmla="*/ 666750 h 1010345"/>
              <a:gd name="connsiteX80" fmla="*/ 7643 w 1284102"/>
              <a:gd name="connsiteY80" fmla="*/ 692150 h 1010345"/>
              <a:gd name="connsiteX81" fmla="*/ 33043 w 1284102"/>
              <a:gd name="connsiteY81" fmla="*/ 749300 h 1010345"/>
              <a:gd name="connsiteX82" fmla="*/ 96543 w 1284102"/>
              <a:gd name="connsiteY82" fmla="*/ 768350 h 1010345"/>
              <a:gd name="connsiteX83" fmla="*/ 115593 w 1284102"/>
              <a:gd name="connsiteY83" fmla="*/ 781050 h 1010345"/>
              <a:gd name="connsiteX84" fmla="*/ 96543 w 1284102"/>
              <a:gd name="connsiteY84" fmla="*/ 787400 h 1010345"/>
              <a:gd name="connsiteX85" fmla="*/ 58443 w 1284102"/>
              <a:gd name="connsiteY85" fmla="*/ 793750 h 1010345"/>
              <a:gd name="connsiteX86" fmla="*/ 33043 w 1284102"/>
              <a:gd name="connsiteY86" fmla="*/ 800100 h 1010345"/>
              <a:gd name="connsiteX87" fmla="*/ 13993 w 1284102"/>
              <a:gd name="connsiteY87" fmla="*/ 812800 h 1010345"/>
              <a:gd name="connsiteX88" fmla="*/ 13993 w 1284102"/>
              <a:gd name="connsiteY88" fmla="*/ 920750 h 1010345"/>
              <a:gd name="connsiteX89" fmla="*/ 20343 w 1284102"/>
              <a:gd name="connsiteY89" fmla="*/ 946150 h 1010345"/>
              <a:gd name="connsiteX90" fmla="*/ 39393 w 1284102"/>
              <a:gd name="connsiteY90" fmla="*/ 952500 h 1010345"/>
              <a:gd name="connsiteX91" fmla="*/ 64793 w 1284102"/>
              <a:gd name="connsiteY91" fmla="*/ 958850 h 1010345"/>
              <a:gd name="connsiteX92" fmla="*/ 109243 w 1284102"/>
              <a:gd name="connsiteY92" fmla="*/ 984250 h 1010345"/>
              <a:gd name="connsiteX93" fmla="*/ 109243 w 1284102"/>
              <a:gd name="connsiteY93" fmla="*/ 1003300 h 1010345"/>
              <a:gd name="connsiteX0" fmla="*/ 109243 w 1284102"/>
              <a:gd name="connsiteY0" fmla="*/ 984250 h 1009692"/>
              <a:gd name="connsiteX1" fmla="*/ 109243 w 1284102"/>
              <a:gd name="connsiteY1" fmla="*/ 1003300 h 1009692"/>
              <a:gd name="connsiteX2" fmla="*/ 1201443 w 1284102"/>
              <a:gd name="connsiteY2" fmla="*/ 1003300 h 1009692"/>
              <a:gd name="connsiteX3" fmla="*/ 1226843 w 1284102"/>
              <a:gd name="connsiteY3" fmla="*/ 990600 h 1009692"/>
              <a:gd name="connsiteX4" fmla="*/ 1239543 w 1284102"/>
              <a:gd name="connsiteY4" fmla="*/ 971550 h 1009692"/>
              <a:gd name="connsiteX5" fmla="*/ 1277643 w 1284102"/>
              <a:gd name="connsiteY5" fmla="*/ 933450 h 1009692"/>
              <a:gd name="connsiteX6" fmla="*/ 1277643 w 1284102"/>
              <a:gd name="connsiteY6" fmla="*/ 889000 h 1009692"/>
              <a:gd name="connsiteX7" fmla="*/ 1271293 w 1284102"/>
              <a:gd name="connsiteY7" fmla="*/ 869950 h 1009692"/>
              <a:gd name="connsiteX8" fmla="*/ 1252243 w 1284102"/>
              <a:gd name="connsiteY8" fmla="*/ 863600 h 1009692"/>
              <a:gd name="connsiteX9" fmla="*/ 1226843 w 1284102"/>
              <a:gd name="connsiteY9" fmla="*/ 850900 h 1009692"/>
              <a:gd name="connsiteX10" fmla="*/ 1207793 w 1284102"/>
              <a:gd name="connsiteY10" fmla="*/ 838200 h 1009692"/>
              <a:gd name="connsiteX11" fmla="*/ 1169693 w 1284102"/>
              <a:gd name="connsiteY11" fmla="*/ 825500 h 1009692"/>
              <a:gd name="connsiteX12" fmla="*/ 1150643 w 1284102"/>
              <a:gd name="connsiteY12" fmla="*/ 819150 h 1009692"/>
              <a:gd name="connsiteX13" fmla="*/ 1182393 w 1284102"/>
              <a:gd name="connsiteY13" fmla="*/ 774700 h 1009692"/>
              <a:gd name="connsiteX14" fmla="*/ 1195093 w 1284102"/>
              <a:gd name="connsiteY14" fmla="*/ 736600 h 1009692"/>
              <a:gd name="connsiteX15" fmla="*/ 1169693 w 1284102"/>
              <a:gd name="connsiteY15" fmla="*/ 666750 h 1009692"/>
              <a:gd name="connsiteX16" fmla="*/ 1144293 w 1284102"/>
              <a:gd name="connsiteY16" fmla="*/ 660400 h 1009692"/>
              <a:gd name="connsiteX17" fmla="*/ 1125243 w 1284102"/>
              <a:gd name="connsiteY17" fmla="*/ 647700 h 1009692"/>
              <a:gd name="connsiteX18" fmla="*/ 1106193 w 1284102"/>
              <a:gd name="connsiteY18" fmla="*/ 641350 h 1009692"/>
              <a:gd name="connsiteX19" fmla="*/ 1125243 w 1284102"/>
              <a:gd name="connsiteY19" fmla="*/ 622300 h 1009692"/>
              <a:gd name="connsiteX20" fmla="*/ 1156993 w 1284102"/>
              <a:gd name="connsiteY20" fmla="*/ 577850 h 1009692"/>
              <a:gd name="connsiteX21" fmla="*/ 1163343 w 1284102"/>
              <a:gd name="connsiteY21" fmla="*/ 558800 h 1009692"/>
              <a:gd name="connsiteX22" fmla="*/ 1169693 w 1284102"/>
              <a:gd name="connsiteY22" fmla="*/ 533400 h 1009692"/>
              <a:gd name="connsiteX23" fmla="*/ 1182393 w 1284102"/>
              <a:gd name="connsiteY23" fmla="*/ 514350 h 1009692"/>
              <a:gd name="connsiteX24" fmla="*/ 1156993 w 1284102"/>
              <a:gd name="connsiteY24" fmla="*/ 412750 h 1009692"/>
              <a:gd name="connsiteX25" fmla="*/ 1137943 w 1284102"/>
              <a:gd name="connsiteY25" fmla="*/ 400050 h 1009692"/>
              <a:gd name="connsiteX26" fmla="*/ 1112543 w 1284102"/>
              <a:gd name="connsiteY26" fmla="*/ 330200 h 1009692"/>
              <a:gd name="connsiteX27" fmla="*/ 1106193 w 1284102"/>
              <a:gd name="connsiteY27" fmla="*/ 311150 h 1009692"/>
              <a:gd name="connsiteX28" fmla="*/ 1061743 w 1284102"/>
              <a:gd name="connsiteY28" fmla="*/ 292100 h 1009692"/>
              <a:gd name="connsiteX29" fmla="*/ 1042693 w 1284102"/>
              <a:gd name="connsiteY29" fmla="*/ 279400 h 1009692"/>
              <a:gd name="connsiteX30" fmla="*/ 1023643 w 1284102"/>
              <a:gd name="connsiteY30" fmla="*/ 273050 h 1009692"/>
              <a:gd name="connsiteX31" fmla="*/ 1042693 w 1284102"/>
              <a:gd name="connsiteY31" fmla="*/ 254000 h 1009692"/>
              <a:gd name="connsiteX32" fmla="*/ 1049043 w 1284102"/>
              <a:gd name="connsiteY32" fmla="*/ 171450 h 1009692"/>
              <a:gd name="connsiteX33" fmla="*/ 1023643 w 1284102"/>
              <a:gd name="connsiteY33" fmla="*/ 152400 h 1009692"/>
              <a:gd name="connsiteX34" fmla="*/ 1010943 w 1284102"/>
              <a:gd name="connsiteY34" fmla="*/ 133350 h 1009692"/>
              <a:gd name="connsiteX35" fmla="*/ 991893 w 1284102"/>
              <a:gd name="connsiteY35" fmla="*/ 120650 h 1009692"/>
              <a:gd name="connsiteX36" fmla="*/ 972843 w 1284102"/>
              <a:gd name="connsiteY36" fmla="*/ 101600 h 1009692"/>
              <a:gd name="connsiteX37" fmla="*/ 934743 w 1284102"/>
              <a:gd name="connsiteY37" fmla="*/ 82550 h 1009692"/>
              <a:gd name="connsiteX38" fmla="*/ 845843 w 1284102"/>
              <a:gd name="connsiteY38" fmla="*/ 88900 h 1009692"/>
              <a:gd name="connsiteX39" fmla="*/ 826793 w 1284102"/>
              <a:gd name="connsiteY39" fmla="*/ 107950 h 1009692"/>
              <a:gd name="connsiteX40" fmla="*/ 814093 w 1284102"/>
              <a:gd name="connsiteY40" fmla="*/ 146050 h 1009692"/>
              <a:gd name="connsiteX41" fmla="*/ 820443 w 1284102"/>
              <a:gd name="connsiteY41" fmla="*/ 107950 h 1009692"/>
              <a:gd name="connsiteX42" fmla="*/ 814093 w 1284102"/>
              <a:gd name="connsiteY42" fmla="*/ 50800 h 1009692"/>
              <a:gd name="connsiteX43" fmla="*/ 795043 w 1284102"/>
              <a:gd name="connsiteY43" fmla="*/ 31750 h 1009692"/>
              <a:gd name="connsiteX44" fmla="*/ 737893 w 1284102"/>
              <a:gd name="connsiteY44" fmla="*/ 0 h 1009692"/>
              <a:gd name="connsiteX45" fmla="*/ 661693 w 1284102"/>
              <a:gd name="connsiteY45" fmla="*/ 6350 h 1009692"/>
              <a:gd name="connsiteX46" fmla="*/ 655343 w 1284102"/>
              <a:gd name="connsiteY46" fmla="*/ 25400 h 1009692"/>
              <a:gd name="connsiteX47" fmla="*/ 629943 w 1284102"/>
              <a:gd name="connsiteY47" fmla="*/ 63500 h 1009692"/>
              <a:gd name="connsiteX48" fmla="*/ 623593 w 1284102"/>
              <a:gd name="connsiteY48" fmla="*/ 82550 h 1009692"/>
              <a:gd name="connsiteX49" fmla="*/ 604543 w 1284102"/>
              <a:gd name="connsiteY49" fmla="*/ 95250 h 1009692"/>
              <a:gd name="connsiteX50" fmla="*/ 572793 w 1284102"/>
              <a:gd name="connsiteY50" fmla="*/ 88900 h 1009692"/>
              <a:gd name="connsiteX51" fmla="*/ 541043 w 1284102"/>
              <a:gd name="connsiteY51" fmla="*/ 50800 h 1009692"/>
              <a:gd name="connsiteX52" fmla="*/ 502943 w 1284102"/>
              <a:gd name="connsiteY52" fmla="*/ 19050 h 1009692"/>
              <a:gd name="connsiteX53" fmla="*/ 331493 w 1284102"/>
              <a:gd name="connsiteY53" fmla="*/ 57150 h 1009692"/>
              <a:gd name="connsiteX54" fmla="*/ 312443 w 1284102"/>
              <a:gd name="connsiteY54" fmla="*/ 82550 h 1009692"/>
              <a:gd name="connsiteX55" fmla="*/ 306093 w 1284102"/>
              <a:gd name="connsiteY55" fmla="*/ 107950 h 1009692"/>
              <a:gd name="connsiteX56" fmla="*/ 261643 w 1284102"/>
              <a:gd name="connsiteY56" fmla="*/ 152400 h 1009692"/>
              <a:gd name="connsiteX57" fmla="*/ 229893 w 1284102"/>
              <a:gd name="connsiteY57" fmla="*/ 165100 h 1009692"/>
              <a:gd name="connsiteX58" fmla="*/ 210843 w 1284102"/>
              <a:gd name="connsiteY58" fmla="*/ 184150 h 1009692"/>
              <a:gd name="connsiteX59" fmla="*/ 248943 w 1284102"/>
              <a:gd name="connsiteY59" fmla="*/ 209550 h 1009692"/>
              <a:gd name="connsiteX60" fmla="*/ 312443 w 1284102"/>
              <a:gd name="connsiteY60" fmla="*/ 228600 h 1009692"/>
              <a:gd name="connsiteX61" fmla="*/ 287043 w 1284102"/>
              <a:gd name="connsiteY61" fmla="*/ 247650 h 1009692"/>
              <a:gd name="connsiteX62" fmla="*/ 191793 w 1284102"/>
              <a:gd name="connsiteY62" fmla="*/ 260350 h 1009692"/>
              <a:gd name="connsiteX63" fmla="*/ 147343 w 1284102"/>
              <a:gd name="connsiteY63" fmla="*/ 266700 h 1009692"/>
              <a:gd name="connsiteX64" fmla="*/ 128293 w 1284102"/>
              <a:gd name="connsiteY64" fmla="*/ 273050 h 1009692"/>
              <a:gd name="connsiteX65" fmla="*/ 102893 w 1284102"/>
              <a:gd name="connsiteY65" fmla="*/ 279400 h 1009692"/>
              <a:gd name="connsiteX66" fmla="*/ 90193 w 1284102"/>
              <a:gd name="connsiteY66" fmla="*/ 298450 h 1009692"/>
              <a:gd name="connsiteX67" fmla="*/ 102893 w 1284102"/>
              <a:gd name="connsiteY67" fmla="*/ 323850 h 1009692"/>
              <a:gd name="connsiteX68" fmla="*/ 147343 w 1284102"/>
              <a:gd name="connsiteY68" fmla="*/ 349250 h 1009692"/>
              <a:gd name="connsiteX69" fmla="*/ 172743 w 1284102"/>
              <a:gd name="connsiteY69" fmla="*/ 355600 h 1009692"/>
              <a:gd name="connsiteX70" fmla="*/ 223543 w 1284102"/>
              <a:gd name="connsiteY70" fmla="*/ 381000 h 1009692"/>
              <a:gd name="connsiteX71" fmla="*/ 261643 w 1284102"/>
              <a:gd name="connsiteY71" fmla="*/ 393700 h 1009692"/>
              <a:gd name="connsiteX72" fmla="*/ 236243 w 1284102"/>
              <a:gd name="connsiteY72" fmla="*/ 406400 h 1009692"/>
              <a:gd name="connsiteX73" fmla="*/ 198143 w 1284102"/>
              <a:gd name="connsiteY73" fmla="*/ 419100 h 1009692"/>
              <a:gd name="connsiteX74" fmla="*/ 134643 w 1284102"/>
              <a:gd name="connsiteY74" fmla="*/ 444500 h 1009692"/>
              <a:gd name="connsiteX75" fmla="*/ 128293 w 1284102"/>
              <a:gd name="connsiteY75" fmla="*/ 596900 h 1009692"/>
              <a:gd name="connsiteX76" fmla="*/ 179093 w 1284102"/>
              <a:gd name="connsiteY76" fmla="*/ 615950 h 1009692"/>
              <a:gd name="connsiteX77" fmla="*/ 90193 w 1284102"/>
              <a:gd name="connsiteY77" fmla="*/ 635000 h 1009692"/>
              <a:gd name="connsiteX78" fmla="*/ 33043 w 1284102"/>
              <a:gd name="connsiteY78" fmla="*/ 654050 h 1009692"/>
              <a:gd name="connsiteX79" fmla="*/ 13993 w 1284102"/>
              <a:gd name="connsiteY79" fmla="*/ 666750 h 1009692"/>
              <a:gd name="connsiteX80" fmla="*/ 7643 w 1284102"/>
              <a:gd name="connsiteY80" fmla="*/ 692150 h 1009692"/>
              <a:gd name="connsiteX81" fmla="*/ 33043 w 1284102"/>
              <a:gd name="connsiteY81" fmla="*/ 749300 h 1009692"/>
              <a:gd name="connsiteX82" fmla="*/ 96543 w 1284102"/>
              <a:gd name="connsiteY82" fmla="*/ 768350 h 1009692"/>
              <a:gd name="connsiteX83" fmla="*/ 115593 w 1284102"/>
              <a:gd name="connsiteY83" fmla="*/ 781050 h 1009692"/>
              <a:gd name="connsiteX84" fmla="*/ 96543 w 1284102"/>
              <a:gd name="connsiteY84" fmla="*/ 787400 h 1009692"/>
              <a:gd name="connsiteX85" fmla="*/ 58443 w 1284102"/>
              <a:gd name="connsiteY85" fmla="*/ 793750 h 1009692"/>
              <a:gd name="connsiteX86" fmla="*/ 33043 w 1284102"/>
              <a:gd name="connsiteY86" fmla="*/ 800100 h 1009692"/>
              <a:gd name="connsiteX87" fmla="*/ 13993 w 1284102"/>
              <a:gd name="connsiteY87" fmla="*/ 812800 h 1009692"/>
              <a:gd name="connsiteX88" fmla="*/ 13993 w 1284102"/>
              <a:gd name="connsiteY88" fmla="*/ 920750 h 1009692"/>
              <a:gd name="connsiteX89" fmla="*/ 20343 w 1284102"/>
              <a:gd name="connsiteY89" fmla="*/ 946150 h 1009692"/>
              <a:gd name="connsiteX90" fmla="*/ 39393 w 1284102"/>
              <a:gd name="connsiteY90" fmla="*/ 952500 h 1009692"/>
              <a:gd name="connsiteX91" fmla="*/ 64793 w 1284102"/>
              <a:gd name="connsiteY91" fmla="*/ 958850 h 1009692"/>
              <a:gd name="connsiteX92" fmla="*/ 109243 w 1284102"/>
              <a:gd name="connsiteY92" fmla="*/ 984250 h 1009692"/>
              <a:gd name="connsiteX0" fmla="*/ 109243 w 1284102"/>
              <a:gd name="connsiteY0" fmla="*/ 984250 h 1081677"/>
              <a:gd name="connsiteX1" fmla="*/ 109243 w 1284102"/>
              <a:gd name="connsiteY1" fmla="*/ 1003300 h 1081677"/>
              <a:gd name="connsiteX2" fmla="*/ 1201443 w 1284102"/>
              <a:gd name="connsiteY2" fmla="*/ 1003300 h 1081677"/>
              <a:gd name="connsiteX3" fmla="*/ 1226843 w 1284102"/>
              <a:gd name="connsiteY3" fmla="*/ 990600 h 1081677"/>
              <a:gd name="connsiteX4" fmla="*/ 1239543 w 1284102"/>
              <a:gd name="connsiteY4" fmla="*/ 971550 h 1081677"/>
              <a:gd name="connsiteX5" fmla="*/ 1277643 w 1284102"/>
              <a:gd name="connsiteY5" fmla="*/ 933450 h 1081677"/>
              <a:gd name="connsiteX6" fmla="*/ 1277643 w 1284102"/>
              <a:gd name="connsiteY6" fmla="*/ 889000 h 1081677"/>
              <a:gd name="connsiteX7" fmla="*/ 1271293 w 1284102"/>
              <a:gd name="connsiteY7" fmla="*/ 869950 h 1081677"/>
              <a:gd name="connsiteX8" fmla="*/ 1252243 w 1284102"/>
              <a:gd name="connsiteY8" fmla="*/ 863600 h 1081677"/>
              <a:gd name="connsiteX9" fmla="*/ 1226843 w 1284102"/>
              <a:gd name="connsiteY9" fmla="*/ 850900 h 1081677"/>
              <a:gd name="connsiteX10" fmla="*/ 1207793 w 1284102"/>
              <a:gd name="connsiteY10" fmla="*/ 838200 h 1081677"/>
              <a:gd name="connsiteX11" fmla="*/ 1169693 w 1284102"/>
              <a:gd name="connsiteY11" fmla="*/ 825500 h 1081677"/>
              <a:gd name="connsiteX12" fmla="*/ 1150643 w 1284102"/>
              <a:gd name="connsiteY12" fmla="*/ 819150 h 1081677"/>
              <a:gd name="connsiteX13" fmla="*/ 1182393 w 1284102"/>
              <a:gd name="connsiteY13" fmla="*/ 774700 h 1081677"/>
              <a:gd name="connsiteX14" fmla="*/ 1195093 w 1284102"/>
              <a:gd name="connsiteY14" fmla="*/ 736600 h 1081677"/>
              <a:gd name="connsiteX15" fmla="*/ 1169693 w 1284102"/>
              <a:gd name="connsiteY15" fmla="*/ 666750 h 1081677"/>
              <a:gd name="connsiteX16" fmla="*/ 1144293 w 1284102"/>
              <a:gd name="connsiteY16" fmla="*/ 660400 h 1081677"/>
              <a:gd name="connsiteX17" fmla="*/ 1125243 w 1284102"/>
              <a:gd name="connsiteY17" fmla="*/ 647700 h 1081677"/>
              <a:gd name="connsiteX18" fmla="*/ 1106193 w 1284102"/>
              <a:gd name="connsiteY18" fmla="*/ 641350 h 1081677"/>
              <a:gd name="connsiteX19" fmla="*/ 1125243 w 1284102"/>
              <a:gd name="connsiteY19" fmla="*/ 622300 h 1081677"/>
              <a:gd name="connsiteX20" fmla="*/ 1156993 w 1284102"/>
              <a:gd name="connsiteY20" fmla="*/ 577850 h 1081677"/>
              <a:gd name="connsiteX21" fmla="*/ 1163343 w 1284102"/>
              <a:gd name="connsiteY21" fmla="*/ 558800 h 1081677"/>
              <a:gd name="connsiteX22" fmla="*/ 1169693 w 1284102"/>
              <a:gd name="connsiteY22" fmla="*/ 533400 h 1081677"/>
              <a:gd name="connsiteX23" fmla="*/ 1182393 w 1284102"/>
              <a:gd name="connsiteY23" fmla="*/ 514350 h 1081677"/>
              <a:gd name="connsiteX24" fmla="*/ 1156993 w 1284102"/>
              <a:gd name="connsiteY24" fmla="*/ 412750 h 1081677"/>
              <a:gd name="connsiteX25" fmla="*/ 1137943 w 1284102"/>
              <a:gd name="connsiteY25" fmla="*/ 400050 h 1081677"/>
              <a:gd name="connsiteX26" fmla="*/ 1112543 w 1284102"/>
              <a:gd name="connsiteY26" fmla="*/ 330200 h 1081677"/>
              <a:gd name="connsiteX27" fmla="*/ 1106193 w 1284102"/>
              <a:gd name="connsiteY27" fmla="*/ 311150 h 1081677"/>
              <a:gd name="connsiteX28" fmla="*/ 1061743 w 1284102"/>
              <a:gd name="connsiteY28" fmla="*/ 292100 h 1081677"/>
              <a:gd name="connsiteX29" fmla="*/ 1042693 w 1284102"/>
              <a:gd name="connsiteY29" fmla="*/ 279400 h 1081677"/>
              <a:gd name="connsiteX30" fmla="*/ 1023643 w 1284102"/>
              <a:gd name="connsiteY30" fmla="*/ 273050 h 1081677"/>
              <a:gd name="connsiteX31" fmla="*/ 1042693 w 1284102"/>
              <a:gd name="connsiteY31" fmla="*/ 254000 h 1081677"/>
              <a:gd name="connsiteX32" fmla="*/ 1049043 w 1284102"/>
              <a:gd name="connsiteY32" fmla="*/ 171450 h 1081677"/>
              <a:gd name="connsiteX33" fmla="*/ 1023643 w 1284102"/>
              <a:gd name="connsiteY33" fmla="*/ 152400 h 1081677"/>
              <a:gd name="connsiteX34" fmla="*/ 1010943 w 1284102"/>
              <a:gd name="connsiteY34" fmla="*/ 133350 h 1081677"/>
              <a:gd name="connsiteX35" fmla="*/ 991893 w 1284102"/>
              <a:gd name="connsiteY35" fmla="*/ 120650 h 1081677"/>
              <a:gd name="connsiteX36" fmla="*/ 972843 w 1284102"/>
              <a:gd name="connsiteY36" fmla="*/ 101600 h 1081677"/>
              <a:gd name="connsiteX37" fmla="*/ 934743 w 1284102"/>
              <a:gd name="connsiteY37" fmla="*/ 82550 h 1081677"/>
              <a:gd name="connsiteX38" fmla="*/ 845843 w 1284102"/>
              <a:gd name="connsiteY38" fmla="*/ 88900 h 1081677"/>
              <a:gd name="connsiteX39" fmla="*/ 826793 w 1284102"/>
              <a:gd name="connsiteY39" fmla="*/ 107950 h 1081677"/>
              <a:gd name="connsiteX40" fmla="*/ 814093 w 1284102"/>
              <a:gd name="connsiteY40" fmla="*/ 146050 h 1081677"/>
              <a:gd name="connsiteX41" fmla="*/ 820443 w 1284102"/>
              <a:gd name="connsiteY41" fmla="*/ 107950 h 1081677"/>
              <a:gd name="connsiteX42" fmla="*/ 814093 w 1284102"/>
              <a:gd name="connsiteY42" fmla="*/ 50800 h 1081677"/>
              <a:gd name="connsiteX43" fmla="*/ 795043 w 1284102"/>
              <a:gd name="connsiteY43" fmla="*/ 31750 h 1081677"/>
              <a:gd name="connsiteX44" fmla="*/ 737893 w 1284102"/>
              <a:gd name="connsiteY44" fmla="*/ 0 h 1081677"/>
              <a:gd name="connsiteX45" fmla="*/ 661693 w 1284102"/>
              <a:gd name="connsiteY45" fmla="*/ 6350 h 1081677"/>
              <a:gd name="connsiteX46" fmla="*/ 655343 w 1284102"/>
              <a:gd name="connsiteY46" fmla="*/ 25400 h 1081677"/>
              <a:gd name="connsiteX47" fmla="*/ 629943 w 1284102"/>
              <a:gd name="connsiteY47" fmla="*/ 63500 h 1081677"/>
              <a:gd name="connsiteX48" fmla="*/ 623593 w 1284102"/>
              <a:gd name="connsiteY48" fmla="*/ 82550 h 1081677"/>
              <a:gd name="connsiteX49" fmla="*/ 604543 w 1284102"/>
              <a:gd name="connsiteY49" fmla="*/ 95250 h 1081677"/>
              <a:gd name="connsiteX50" fmla="*/ 572793 w 1284102"/>
              <a:gd name="connsiteY50" fmla="*/ 88900 h 1081677"/>
              <a:gd name="connsiteX51" fmla="*/ 541043 w 1284102"/>
              <a:gd name="connsiteY51" fmla="*/ 50800 h 1081677"/>
              <a:gd name="connsiteX52" fmla="*/ 502943 w 1284102"/>
              <a:gd name="connsiteY52" fmla="*/ 19050 h 1081677"/>
              <a:gd name="connsiteX53" fmla="*/ 331493 w 1284102"/>
              <a:gd name="connsiteY53" fmla="*/ 57150 h 1081677"/>
              <a:gd name="connsiteX54" fmla="*/ 312443 w 1284102"/>
              <a:gd name="connsiteY54" fmla="*/ 82550 h 1081677"/>
              <a:gd name="connsiteX55" fmla="*/ 306093 w 1284102"/>
              <a:gd name="connsiteY55" fmla="*/ 107950 h 1081677"/>
              <a:gd name="connsiteX56" fmla="*/ 261643 w 1284102"/>
              <a:gd name="connsiteY56" fmla="*/ 152400 h 1081677"/>
              <a:gd name="connsiteX57" fmla="*/ 229893 w 1284102"/>
              <a:gd name="connsiteY57" fmla="*/ 165100 h 1081677"/>
              <a:gd name="connsiteX58" fmla="*/ 210843 w 1284102"/>
              <a:gd name="connsiteY58" fmla="*/ 184150 h 1081677"/>
              <a:gd name="connsiteX59" fmla="*/ 248943 w 1284102"/>
              <a:gd name="connsiteY59" fmla="*/ 209550 h 1081677"/>
              <a:gd name="connsiteX60" fmla="*/ 312443 w 1284102"/>
              <a:gd name="connsiteY60" fmla="*/ 228600 h 1081677"/>
              <a:gd name="connsiteX61" fmla="*/ 287043 w 1284102"/>
              <a:gd name="connsiteY61" fmla="*/ 247650 h 1081677"/>
              <a:gd name="connsiteX62" fmla="*/ 191793 w 1284102"/>
              <a:gd name="connsiteY62" fmla="*/ 260350 h 1081677"/>
              <a:gd name="connsiteX63" fmla="*/ 147343 w 1284102"/>
              <a:gd name="connsiteY63" fmla="*/ 266700 h 1081677"/>
              <a:gd name="connsiteX64" fmla="*/ 128293 w 1284102"/>
              <a:gd name="connsiteY64" fmla="*/ 273050 h 1081677"/>
              <a:gd name="connsiteX65" fmla="*/ 102893 w 1284102"/>
              <a:gd name="connsiteY65" fmla="*/ 279400 h 1081677"/>
              <a:gd name="connsiteX66" fmla="*/ 90193 w 1284102"/>
              <a:gd name="connsiteY66" fmla="*/ 298450 h 1081677"/>
              <a:gd name="connsiteX67" fmla="*/ 102893 w 1284102"/>
              <a:gd name="connsiteY67" fmla="*/ 323850 h 1081677"/>
              <a:gd name="connsiteX68" fmla="*/ 147343 w 1284102"/>
              <a:gd name="connsiteY68" fmla="*/ 349250 h 1081677"/>
              <a:gd name="connsiteX69" fmla="*/ 172743 w 1284102"/>
              <a:gd name="connsiteY69" fmla="*/ 355600 h 1081677"/>
              <a:gd name="connsiteX70" fmla="*/ 223543 w 1284102"/>
              <a:gd name="connsiteY70" fmla="*/ 381000 h 1081677"/>
              <a:gd name="connsiteX71" fmla="*/ 261643 w 1284102"/>
              <a:gd name="connsiteY71" fmla="*/ 393700 h 1081677"/>
              <a:gd name="connsiteX72" fmla="*/ 236243 w 1284102"/>
              <a:gd name="connsiteY72" fmla="*/ 406400 h 1081677"/>
              <a:gd name="connsiteX73" fmla="*/ 198143 w 1284102"/>
              <a:gd name="connsiteY73" fmla="*/ 419100 h 1081677"/>
              <a:gd name="connsiteX74" fmla="*/ 134643 w 1284102"/>
              <a:gd name="connsiteY74" fmla="*/ 444500 h 1081677"/>
              <a:gd name="connsiteX75" fmla="*/ 128293 w 1284102"/>
              <a:gd name="connsiteY75" fmla="*/ 596900 h 1081677"/>
              <a:gd name="connsiteX76" fmla="*/ 179093 w 1284102"/>
              <a:gd name="connsiteY76" fmla="*/ 615950 h 1081677"/>
              <a:gd name="connsiteX77" fmla="*/ 90193 w 1284102"/>
              <a:gd name="connsiteY77" fmla="*/ 635000 h 1081677"/>
              <a:gd name="connsiteX78" fmla="*/ 33043 w 1284102"/>
              <a:gd name="connsiteY78" fmla="*/ 654050 h 1081677"/>
              <a:gd name="connsiteX79" fmla="*/ 13993 w 1284102"/>
              <a:gd name="connsiteY79" fmla="*/ 666750 h 1081677"/>
              <a:gd name="connsiteX80" fmla="*/ 7643 w 1284102"/>
              <a:gd name="connsiteY80" fmla="*/ 692150 h 1081677"/>
              <a:gd name="connsiteX81" fmla="*/ 33043 w 1284102"/>
              <a:gd name="connsiteY81" fmla="*/ 749300 h 1081677"/>
              <a:gd name="connsiteX82" fmla="*/ 96543 w 1284102"/>
              <a:gd name="connsiteY82" fmla="*/ 768350 h 1081677"/>
              <a:gd name="connsiteX83" fmla="*/ 115593 w 1284102"/>
              <a:gd name="connsiteY83" fmla="*/ 781050 h 1081677"/>
              <a:gd name="connsiteX84" fmla="*/ 96543 w 1284102"/>
              <a:gd name="connsiteY84" fmla="*/ 787400 h 1081677"/>
              <a:gd name="connsiteX85" fmla="*/ 58443 w 1284102"/>
              <a:gd name="connsiteY85" fmla="*/ 793750 h 1081677"/>
              <a:gd name="connsiteX86" fmla="*/ 33043 w 1284102"/>
              <a:gd name="connsiteY86" fmla="*/ 800100 h 1081677"/>
              <a:gd name="connsiteX87" fmla="*/ 13993 w 1284102"/>
              <a:gd name="connsiteY87" fmla="*/ 812800 h 1081677"/>
              <a:gd name="connsiteX88" fmla="*/ 13993 w 1284102"/>
              <a:gd name="connsiteY88" fmla="*/ 920750 h 1081677"/>
              <a:gd name="connsiteX89" fmla="*/ 20343 w 1284102"/>
              <a:gd name="connsiteY89" fmla="*/ 946150 h 1081677"/>
              <a:gd name="connsiteX90" fmla="*/ 39393 w 1284102"/>
              <a:gd name="connsiteY90" fmla="*/ 952500 h 1081677"/>
              <a:gd name="connsiteX91" fmla="*/ 64793 w 1284102"/>
              <a:gd name="connsiteY91" fmla="*/ 958850 h 1081677"/>
              <a:gd name="connsiteX92" fmla="*/ 109243 w 1284102"/>
              <a:gd name="connsiteY92" fmla="*/ 984250 h 1081677"/>
              <a:gd name="connsiteX0" fmla="*/ 109243 w 1284102"/>
              <a:gd name="connsiteY0" fmla="*/ 984250 h 1011111"/>
              <a:gd name="connsiteX1" fmla="*/ 109243 w 1284102"/>
              <a:gd name="connsiteY1" fmla="*/ 1003300 h 1011111"/>
              <a:gd name="connsiteX2" fmla="*/ 1201443 w 1284102"/>
              <a:gd name="connsiteY2" fmla="*/ 1003300 h 1011111"/>
              <a:gd name="connsiteX3" fmla="*/ 1226843 w 1284102"/>
              <a:gd name="connsiteY3" fmla="*/ 990600 h 1011111"/>
              <a:gd name="connsiteX4" fmla="*/ 1239543 w 1284102"/>
              <a:gd name="connsiteY4" fmla="*/ 971550 h 1011111"/>
              <a:gd name="connsiteX5" fmla="*/ 1277643 w 1284102"/>
              <a:gd name="connsiteY5" fmla="*/ 933450 h 1011111"/>
              <a:gd name="connsiteX6" fmla="*/ 1277643 w 1284102"/>
              <a:gd name="connsiteY6" fmla="*/ 889000 h 1011111"/>
              <a:gd name="connsiteX7" fmla="*/ 1271293 w 1284102"/>
              <a:gd name="connsiteY7" fmla="*/ 869950 h 1011111"/>
              <a:gd name="connsiteX8" fmla="*/ 1252243 w 1284102"/>
              <a:gd name="connsiteY8" fmla="*/ 863600 h 1011111"/>
              <a:gd name="connsiteX9" fmla="*/ 1226843 w 1284102"/>
              <a:gd name="connsiteY9" fmla="*/ 850900 h 1011111"/>
              <a:gd name="connsiteX10" fmla="*/ 1207793 w 1284102"/>
              <a:gd name="connsiteY10" fmla="*/ 838200 h 1011111"/>
              <a:gd name="connsiteX11" fmla="*/ 1169693 w 1284102"/>
              <a:gd name="connsiteY11" fmla="*/ 825500 h 1011111"/>
              <a:gd name="connsiteX12" fmla="*/ 1150643 w 1284102"/>
              <a:gd name="connsiteY12" fmla="*/ 819150 h 1011111"/>
              <a:gd name="connsiteX13" fmla="*/ 1182393 w 1284102"/>
              <a:gd name="connsiteY13" fmla="*/ 774700 h 1011111"/>
              <a:gd name="connsiteX14" fmla="*/ 1195093 w 1284102"/>
              <a:gd name="connsiteY14" fmla="*/ 736600 h 1011111"/>
              <a:gd name="connsiteX15" fmla="*/ 1169693 w 1284102"/>
              <a:gd name="connsiteY15" fmla="*/ 666750 h 1011111"/>
              <a:gd name="connsiteX16" fmla="*/ 1144293 w 1284102"/>
              <a:gd name="connsiteY16" fmla="*/ 660400 h 1011111"/>
              <a:gd name="connsiteX17" fmla="*/ 1125243 w 1284102"/>
              <a:gd name="connsiteY17" fmla="*/ 647700 h 1011111"/>
              <a:gd name="connsiteX18" fmla="*/ 1106193 w 1284102"/>
              <a:gd name="connsiteY18" fmla="*/ 641350 h 1011111"/>
              <a:gd name="connsiteX19" fmla="*/ 1125243 w 1284102"/>
              <a:gd name="connsiteY19" fmla="*/ 622300 h 1011111"/>
              <a:gd name="connsiteX20" fmla="*/ 1156993 w 1284102"/>
              <a:gd name="connsiteY20" fmla="*/ 577850 h 1011111"/>
              <a:gd name="connsiteX21" fmla="*/ 1163343 w 1284102"/>
              <a:gd name="connsiteY21" fmla="*/ 558800 h 1011111"/>
              <a:gd name="connsiteX22" fmla="*/ 1169693 w 1284102"/>
              <a:gd name="connsiteY22" fmla="*/ 533400 h 1011111"/>
              <a:gd name="connsiteX23" fmla="*/ 1182393 w 1284102"/>
              <a:gd name="connsiteY23" fmla="*/ 514350 h 1011111"/>
              <a:gd name="connsiteX24" fmla="*/ 1156993 w 1284102"/>
              <a:gd name="connsiteY24" fmla="*/ 412750 h 1011111"/>
              <a:gd name="connsiteX25" fmla="*/ 1137943 w 1284102"/>
              <a:gd name="connsiteY25" fmla="*/ 400050 h 1011111"/>
              <a:gd name="connsiteX26" fmla="*/ 1112543 w 1284102"/>
              <a:gd name="connsiteY26" fmla="*/ 330200 h 1011111"/>
              <a:gd name="connsiteX27" fmla="*/ 1106193 w 1284102"/>
              <a:gd name="connsiteY27" fmla="*/ 311150 h 1011111"/>
              <a:gd name="connsiteX28" fmla="*/ 1061743 w 1284102"/>
              <a:gd name="connsiteY28" fmla="*/ 292100 h 1011111"/>
              <a:gd name="connsiteX29" fmla="*/ 1042693 w 1284102"/>
              <a:gd name="connsiteY29" fmla="*/ 279400 h 1011111"/>
              <a:gd name="connsiteX30" fmla="*/ 1023643 w 1284102"/>
              <a:gd name="connsiteY30" fmla="*/ 273050 h 1011111"/>
              <a:gd name="connsiteX31" fmla="*/ 1042693 w 1284102"/>
              <a:gd name="connsiteY31" fmla="*/ 254000 h 1011111"/>
              <a:gd name="connsiteX32" fmla="*/ 1049043 w 1284102"/>
              <a:gd name="connsiteY32" fmla="*/ 171450 h 1011111"/>
              <a:gd name="connsiteX33" fmla="*/ 1023643 w 1284102"/>
              <a:gd name="connsiteY33" fmla="*/ 152400 h 1011111"/>
              <a:gd name="connsiteX34" fmla="*/ 1010943 w 1284102"/>
              <a:gd name="connsiteY34" fmla="*/ 133350 h 1011111"/>
              <a:gd name="connsiteX35" fmla="*/ 991893 w 1284102"/>
              <a:gd name="connsiteY35" fmla="*/ 120650 h 1011111"/>
              <a:gd name="connsiteX36" fmla="*/ 972843 w 1284102"/>
              <a:gd name="connsiteY36" fmla="*/ 101600 h 1011111"/>
              <a:gd name="connsiteX37" fmla="*/ 934743 w 1284102"/>
              <a:gd name="connsiteY37" fmla="*/ 82550 h 1011111"/>
              <a:gd name="connsiteX38" fmla="*/ 845843 w 1284102"/>
              <a:gd name="connsiteY38" fmla="*/ 88900 h 1011111"/>
              <a:gd name="connsiteX39" fmla="*/ 826793 w 1284102"/>
              <a:gd name="connsiteY39" fmla="*/ 107950 h 1011111"/>
              <a:gd name="connsiteX40" fmla="*/ 814093 w 1284102"/>
              <a:gd name="connsiteY40" fmla="*/ 146050 h 1011111"/>
              <a:gd name="connsiteX41" fmla="*/ 820443 w 1284102"/>
              <a:gd name="connsiteY41" fmla="*/ 107950 h 1011111"/>
              <a:gd name="connsiteX42" fmla="*/ 814093 w 1284102"/>
              <a:gd name="connsiteY42" fmla="*/ 50800 h 1011111"/>
              <a:gd name="connsiteX43" fmla="*/ 795043 w 1284102"/>
              <a:gd name="connsiteY43" fmla="*/ 31750 h 1011111"/>
              <a:gd name="connsiteX44" fmla="*/ 737893 w 1284102"/>
              <a:gd name="connsiteY44" fmla="*/ 0 h 1011111"/>
              <a:gd name="connsiteX45" fmla="*/ 661693 w 1284102"/>
              <a:gd name="connsiteY45" fmla="*/ 6350 h 1011111"/>
              <a:gd name="connsiteX46" fmla="*/ 655343 w 1284102"/>
              <a:gd name="connsiteY46" fmla="*/ 25400 h 1011111"/>
              <a:gd name="connsiteX47" fmla="*/ 629943 w 1284102"/>
              <a:gd name="connsiteY47" fmla="*/ 63500 h 1011111"/>
              <a:gd name="connsiteX48" fmla="*/ 623593 w 1284102"/>
              <a:gd name="connsiteY48" fmla="*/ 82550 h 1011111"/>
              <a:gd name="connsiteX49" fmla="*/ 604543 w 1284102"/>
              <a:gd name="connsiteY49" fmla="*/ 95250 h 1011111"/>
              <a:gd name="connsiteX50" fmla="*/ 572793 w 1284102"/>
              <a:gd name="connsiteY50" fmla="*/ 88900 h 1011111"/>
              <a:gd name="connsiteX51" fmla="*/ 541043 w 1284102"/>
              <a:gd name="connsiteY51" fmla="*/ 50800 h 1011111"/>
              <a:gd name="connsiteX52" fmla="*/ 502943 w 1284102"/>
              <a:gd name="connsiteY52" fmla="*/ 19050 h 1011111"/>
              <a:gd name="connsiteX53" fmla="*/ 331493 w 1284102"/>
              <a:gd name="connsiteY53" fmla="*/ 57150 h 1011111"/>
              <a:gd name="connsiteX54" fmla="*/ 312443 w 1284102"/>
              <a:gd name="connsiteY54" fmla="*/ 82550 h 1011111"/>
              <a:gd name="connsiteX55" fmla="*/ 306093 w 1284102"/>
              <a:gd name="connsiteY55" fmla="*/ 107950 h 1011111"/>
              <a:gd name="connsiteX56" fmla="*/ 261643 w 1284102"/>
              <a:gd name="connsiteY56" fmla="*/ 152400 h 1011111"/>
              <a:gd name="connsiteX57" fmla="*/ 229893 w 1284102"/>
              <a:gd name="connsiteY57" fmla="*/ 165100 h 1011111"/>
              <a:gd name="connsiteX58" fmla="*/ 210843 w 1284102"/>
              <a:gd name="connsiteY58" fmla="*/ 184150 h 1011111"/>
              <a:gd name="connsiteX59" fmla="*/ 248943 w 1284102"/>
              <a:gd name="connsiteY59" fmla="*/ 209550 h 1011111"/>
              <a:gd name="connsiteX60" fmla="*/ 312443 w 1284102"/>
              <a:gd name="connsiteY60" fmla="*/ 228600 h 1011111"/>
              <a:gd name="connsiteX61" fmla="*/ 287043 w 1284102"/>
              <a:gd name="connsiteY61" fmla="*/ 247650 h 1011111"/>
              <a:gd name="connsiteX62" fmla="*/ 191793 w 1284102"/>
              <a:gd name="connsiteY62" fmla="*/ 260350 h 1011111"/>
              <a:gd name="connsiteX63" fmla="*/ 147343 w 1284102"/>
              <a:gd name="connsiteY63" fmla="*/ 266700 h 1011111"/>
              <a:gd name="connsiteX64" fmla="*/ 128293 w 1284102"/>
              <a:gd name="connsiteY64" fmla="*/ 273050 h 1011111"/>
              <a:gd name="connsiteX65" fmla="*/ 102893 w 1284102"/>
              <a:gd name="connsiteY65" fmla="*/ 279400 h 1011111"/>
              <a:gd name="connsiteX66" fmla="*/ 90193 w 1284102"/>
              <a:gd name="connsiteY66" fmla="*/ 298450 h 1011111"/>
              <a:gd name="connsiteX67" fmla="*/ 102893 w 1284102"/>
              <a:gd name="connsiteY67" fmla="*/ 323850 h 1011111"/>
              <a:gd name="connsiteX68" fmla="*/ 147343 w 1284102"/>
              <a:gd name="connsiteY68" fmla="*/ 349250 h 1011111"/>
              <a:gd name="connsiteX69" fmla="*/ 172743 w 1284102"/>
              <a:gd name="connsiteY69" fmla="*/ 355600 h 1011111"/>
              <a:gd name="connsiteX70" fmla="*/ 223543 w 1284102"/>
              <a:gd name="connsiteY70" fmla="*/ 381000 h 1011111"/>
              <a:gd name="connsiteX71" fmla="*/ 261643 w 1284102"/>
              <a:gd name="connsiteY71" fmla="*/ 393700 h 1011111"/>
              <a:gd name="connsiteX72" fmla="*/ 236243 w 1284102"/>
              <a:gd name="connsiteY72" fmla="*/ 406400 h 1011111"/>
              <a:gd name="connsiteX73" fmla="*/ 198143 w 1284102"/>
              <a:gd name="connsiteY73" fmla="*/ 419100 h 1011111"/>
              <a:gd name="connsiteX74" fmla="*/ 134643 w 1284102"/>
              <a:gd name="connsiteY74" fmla="*/ 444500 h 1011111"/>
              <a:gd name="connsiteX75" fmla="*/ 128293 w 1284102"/>
              <a:gd name="connsiteY75" fmla="*/ 596900 h 1011111"/>
              <a:gd name="connsiteX76" fmla="*/ 179093 w 1284102"/>
              <a:gd name="connsiteY76" fmla="*/ 615950 h 1011111"/>
              <a:gd name="connsiteX77" fmla="*/ 90193 w 1284102"/>
              <a:gd name="connsiteY77" fmla="*/ 635000 h 1011111"/>
              <a:gd name="connsiteX78" fmla="*/ 33043 w 1284102"/>
              <a:gd name="connsiteY78" fmla="*/ 654050 h 1011111"/>
              <a:gd name="connsiteX79" fmla="*/ 13993 w 1284102"/>
              <a:gd name="connsiteY79" fmla="*/ 666750 h 1011111"/>
              <a:gd name="connsiteX80" fmla="*/ 7643 w 1284102"/>
              <a:gd name="connsiteY80" fmla="*/ 692150 h 1011111"/>
              <a:gd name="connsiteX81" fmla="*/ 33043 w 1284102"/>
              <a:gd name="connsiteY81" fmla="*/ 749300 h 1011111"/>
              <a:gd name="connsiteX82" fmla="*/ 96543 w 1284102"/>
              <a:gd name="connsiteY82" fmla="*/ 768350 h 1011111"/>
              <a:gd name="connsiteX83" fmla="*/ 115593 w 1284102"/>
              <a:gd name="connsiteY83" fmla="*/ 781050 h 1011111"/>
              <a:gd name="connsiteX84" fmla="*/ 96543 w 1284102"/>
              <a:gd name="connsiteY84" fmla="*/ 787400 h 1011111"/>
              <a:gd name="connsiteX85" fmla="*/ 58443 w 1284102"/>
              <a:gd name="connsiteY85" fmla="*/ 793750 h 1011111"/>
              <a:gd name="connsiteX86" fmla="*/ 33043 w 1284102"/>
              <a:gd name="connsiteY86" fmla="*/ 800100 h 1011111"/>
              <a:gd name="connsiteX87" fmla="*/ 13993 w 1284102"/>
              <a:gd name="connsiteY87" fmla="*/ 812800 h 1011111"/>
              <a:gd name="connsiteX88" fmla="*/ 13993 w 1284102"/>
              <a:gd name="connsiteY88" fmla="*/ 920750 h 1011111"/>
              <a:gd name="connsiteX89" fmla="*/ 20343 w 1284102"/>
              <a:gd name="connsiteY89" fmla="*/ 946150 h 1011111"/>
              <a:gd name="connsiteX90" fmla="*/ 39393 w 1284102"/>
              <a:gd name="connsiteY90" fmla="*/ 952500 h 1011111"/>
              <a:gd name="connsiteX91" fmla="*/ 64793 w 1284102"/>
              <a:gd name="connsiteY91" fmla="*/ 958850 h 1011111"/>
              <a:gd name="connsiteX92" fmla="*/ 109243 w 1284102"/>
              <a:gd name="connsiteY92" fmla="*/ 984250 h 1011111"/>
              <a:gd name="connsiteX0" fmla="*/ 64793 w 1284102"/>
              <a:gd name="connsiteY0" fmla="*/ 958850 h 1010942"/>
              <a:gd name="connsiteX1" fmla="*/ 109243 w 1284102"/>
              <a:gd name="connsiteY1" fmla="*/ 1003300 h 1010942"/>
              <a:gd name="connsiteX2" fmla="*/ 1201443 w 1284102"/>
              <a:gd name="connsiteY2" fmla="*/ 1003300 h 1010942"/>
              <a:gd name="connsiteX3" fmla="*/ 1226843 w 1284102"/>
              <a:gd name="connsiteY3" fmla="*/ 990600 h 1010942"/>
              <a:gd name="connsiteX4" fmla="*/ 1239543 w 1284102"/>
              <a:gd name="connsiteY4" fmla="*/ 971550 h 1010942"/>
              <a:gd name="connsiteX5" fmla="*/ 1277643 w 1284102"/>
              <a:gd name="connsiteY5" fmla="*/ 933450 h 1010942"/>
              <a:gd name="connsiteX6" fmla="*/ 1277643 w 1284102"/>
              <a:gd name="connsiteY6" fmla="*/ 889000 h 1010942"/>
              <a:gd name="connsiteX7" fmla="*/ 1271293 w 1284102"/>
              <a:gd name="connsiteY7" fmla="*/ 869950 h 1010942"/>
              <a:gd name="connsiteX8" fmla="*/ 1252243 w 1284102"/>
              <a:gd name="connsiteY8" fmla="*/ 863600 h 1010942"/>
              <a:gd name="connsiteX9" fmla="*/ 1226843 w 1284102"/>
              <a:gd name="connsiteY9" fmla="*/ 850900 h 1010942"/>
              <a:gd name="connsiteX10" fmla="*/ 1207793 w 1284102"/>
              <a:gd name="connsiteY10" fmla="*/ 838200 h 1010942"/>
              <a:gd name="connsiteX11" fmla="*/ 1169693 w 1284102"/>
              <a:gd name="connsiteY11" fmla="*/ 825500 h 1010942"/>
              <a:gd name="connsiteX12" fmla="*/ 1150643 w 1284102"/>
              <a:gd name="connsiteY12" fmla="*/ 819150 h 1010942"/>
              <a:gd name="connsiteX13" fmla="*/ 1182393 w 1284102"/>
              <a:gd name="connsiteY13" fmla="*/ 774700 h 1010942"/>
              <a:gd name="connsiteX14" fmla="*/ 1195093 w 1284102"/>
              <a:gd name="connsiteY14" fmla="*/ 736600 h 1010942"/>
              <a:gd name="connsiteX15" fmla="*/ 1169693 w 1284102"/>
              <a:gd name="connsiteY15" fmla="*/ 666750 h 1010942"/>
              <a:gd name="connsiteX16" fmla="*/ 1144293 w 1284102"/>
              <a:gd name="connsiteY16" fmla="*/ 660400 h 1010942"/>
              <a:gd name="connsiteX17" fmla="*/ 1125243 w 1284102"/>
              <a:gd name="connsiteY17" fmla="*/ 647700 h 1010942"/>
              <a:gd name="connsiteX18" fmla="*/ 1106193 w 1284102"/>
              <a:gd name="connsiteY18" fmla="*/ 641350 h 1010942"/>
              <a:gd name="connsiteX19" fmla="*/ 1125243 w 1284102"/>
              <a:gd name="connsiteY19" fmla="*/ 622300 h 1010942"/>
              <a:gd name="connsiteX20" fmla="*/ 1156993 w 1284102"/>
              <a:gd name="connsiteY20" fmla="*/ 577850 h 1010942"/>
              <a:gd name="connsiteX21" fmla="*/ 1163343 w 1284102"/>
              <a:gd name="connsiteY21" fmla="*/ 558800 h 1010942"/>
              <a:gd name="connsiteX22" fmla="*/ 1169693 w 1284102"/>
              <a:gd name="connsiteY22" fmla="*/ 533400 h 1010942"/>
              <a:gd name="connsiteX23" fmla="*/ 1182393 w 1284102"/>
              <a:gd name="connsiteY23" fmla="*/ 514350 h 1010942"/>
              <a:gd name="connsiteX24" fmla="*/ 1156993 w 1284102"/>
              <a:gd name="connsiteY24" fmla="*/ 412750 h 1010942"/>
              <a:gd name="connsiteX25" fmla="*/ 1137943 w 1284102"/>
              <a:gd name="connsiteY25" fmla="*/ 400050 h 1010942"/>
              <a:gd name="connsiteX26" fmla="*/ 1112543 w 1284102"/>
              <a:gd name="connsiteY26" fmla="*/ 330200 h 1010942"/>
              <a:gd name="connsiteX27" fmla="*/ 1106193 w 1284102"/>
              <a:gd name="connsiteY27" fmla="*/ 311150 h 1010942"/>
              <a:gd name="connsiteX28" fmla="*/ 1061743 w 1284102"/>
              <a:gd name="connsiteY28" fmla="*/ 292100 h 1010942"/>
              <a:gd name="connsiteX29" fmla="*/ 1042693 w 1284102"/>
              <a:gd name="connsiteY29" fmla="*/ 279400 h 1010942"/>
              <a:gd name="connsiteX30" fmla="*/ 1023643 w 1284102"/>
              <a:gd name="connsiteY30" fmla="*/ 273050 h 1010942"/>
              <a:gd name="connsiteX31" fmla="*/ 1042693 w 1284102"/>
              <a:gd name="connsiteY31" fmla="*/ 254000 h 1010942"/>
              <a:gd name="connsiteX32" fmla="*/ 1049043 w 1284102"/>
              <a:gd name="connsiteY32" fmla="*/ 171450 h 1010942"/>
              <a:gd name="connsiteX33" fmla="*/ 1023643 w 1284102"/>
              <a:gd name="connsiteY33" fmla="*/ 152400 h 1010942"/>
              <a:gd name="connsiteX34" fmla="*/ 1010943 w 1284102"/>
              <a:gd name="connsiteY34" fmla="*/ 133350 h 1010942"/>
              <a:gd name="connsiteX35" fmla="*/ 991893 w 1284102"/>
              <a:gd name="connsiteY35" fmla="*/ 120650 h 1010942"/>
              <a:gd name="connsiteX36" fmla="*/ 972843 w 1284102"/>
              <a:gd name="connsiteY36" fmla="*/ 101600 h 1010942"/>
              <a:gd name="connsiteX37" fmla="*/ 934743 w 1284102"/>
              <a:gd name="connsiteY37" fmla="*/ 82550 h 1010942"/>
              <a:gd name="connsiteX38" fmla="*/ 845843 w 1284102"/>
              <a:gd name="connsiteY38" fmla="*/ 88900 h 1010942"/>
              <a:gd name="connsiteX39" fmla="*/ 826793 w 1284102"/>
              <a:gd name="connsiteY39" fmla="*/ 107950 h 1010942"/>
              <a:gd name="connsiteX40" fmla="*/ 814093 w 1284102"/>
              <a:gd name="connsiteY40" fmla="*/ 146050 h 1010942"/>
              <a:gd name="connsiteX41" fmla="*/ 820443 w 1284102"/>
              <a:gd name="connsiteY41" fmla="*/ 107950 h 1010942"/>
              <a:gd name="connsiteX42" fmla="*/ 814093 w 1284102"/>
              <a:gd name="connsiteY42" fmla="*/ 50800 h 1010942"/>
              <a:gd name="connsiteX43" fmla="*/ 795043 w 1284102"/>
              <a:gd name="connsiteY43" fmla="*/ 31750 h 1010942"/>
              <a:gd name="connsiteX44" fmla="*/ 737893 w 1284102"/>
              <a:gd name="connsiteY44" fmla="*/ 0 h 1010942"/>
              <a:gd name="connsiteX45" fmla="*/ 661693 w 1284102"/>
              <a:gd name="connsiteY45" fmla="*/ 6350 h 1010942"/>
              <a:gd name="connsiteX46" fmla="*/ 655343 w 1284102"/>
              <a:gd name="connsiteY46" fmla="*/ 25400 h 1010942"/>
              <a:gd name="connsiteX47" fmla="*/ 629943 w 1284102"/>
              <a:gd name="connsiteY47" fmla="*/ 63500 h 1010942"/>
              <a:gd name="connsiteX48" fmla="*/ 623593 w 1284102"/>
              <a:gd name="connsiteY48" fmla="*/ 82550 h 1010942"/>
              <a:gd name="connsiteX49" fmla="*/ 604543 w 1284102"/>
              <a:gd name="connsiteY49" fmla="*/ 95250 h 1010942"/>
              <a:gd name="connsiteX50" fmla="*/ 572793 w 1284102"/>
              <a:gd name="connsiteY50" fmla="*/ 88900 h 1010942"/>
              <a:gd name="connsiteX51" fmla="*/ 541043 w 1284102"/>
              <a:gd name="connsiteY51" fmla="*/ 50800 h 1010942"/>
              <a:gd name="connsiteX52" fmla="*/ 502943 w 1284102"/>
              <a:gd name="connsiteY52" fmla="*/ 19050 h 1010942"/>
              <a:gd name="connsiteX53" fmla="*/ 331493 w 1284102"/>
              <a:gd name="connsiteY53" fmla="*/ 57150 h 1010942"/>
              <a:gd name="connsiteX54" fmla="*/ 312443 w 1284102"/>
              <a:gd name="connsiteY54" fmla="*/ 82550 h 1010942"/>
              <a:gd name="connsiteX55" fmla="*/ 306093 w 1284102"/>
              <a:gd name="connsiteY55" fmla="*/ 107950 h 1010942"/>
              <a:gd name="connsiteX56" fmla="*/ 261643 w 1284102"/>
              <a:gd name="connsiteY56" fmla="*/ 152400 h 1010942"/>
              <a:gd name="connsiteX57" fmla="*/ 229893 w 1284102"/>
              <a:gd name="connsiteY57" fmla="*/ 165100 h 1010942"/>
              <a:gd name="connsiteX58" fmla="*/ 210843 w 1284102"/>
              <a:gd name="connsiteY58" fmla="*/ 184150 h 1010942"/>
              <a:gd name="connsiteX59" fmla="*/ 248943 w 1284102"/>
              <a:gd name="connsiteY59" fmla="*/ 209550 h 1010942"/>
              <a:gd name="connsiteX60" fmla="*/ 312443 w 1284102"/>
              <a:gd name="connsiteY60" fmla="*/ 228600 h 1010942"/>
              <a:gd name="connsiteX61" fmla="*/ 287043 w 1284102"/>
              <a:gd name="connsiteY61" fmla="*/ 247650 h 1010942"/>
              <a:gd name="connsiteX62" fmla="*/ 191793 w 1284102"/>
              <a:gd name="connsiteY62" fmla="*/ 260350 h 1010942"/>
              <a:gd name="connsiteX63" fmla="*/ 147343 w 1284102"/>
              <a:gd name="connsiteY63" fmla="*/ 266700 h 1010942"/>
              <a:gd name="connsiteX64" fmla="*/ 128293 w 1284102"/>
              <a:gd name="connsiteY64" fmla="*/ 273050 h 1010942"/>
              <a:gd name="connsiteX65" fmla="*/ 102893 w 1284102"/>
              <a:gd name="connsiteY65" fmla="*/ 279400 h 1010942"/>
              <a:gd name="connsiteX66" fmla="*/ 90193 w 1284102"/>
              <a:gd name="connsiteY66" fmla="*/ 298450 h 1010942"/>
              <a:gd name="connsiteX67" fmla="*/ 102893 w 1284102"/>
              <a:gd name="connsiteY67" fmla="*/ 323850 h 1010942"/>
              <a:gd name="connsiteX68" fmla="*/ 147343 w 1284102"/>
              <a:gd name="connsiteY68" fmla="*/ 349250 h 1010942"/>
              <a:gd name="connsiteX69" fmla="*/ 172743 w 1284102"/>
              <a:gd name="connsiteY69" fmla="*/ 355600 h 1010942"/>
              <a:gd name="connsiteX70" fmla="*/ 223543 w 1284102"/>
              <a:gd name="connsiteY70" fmla="*/ 381000 h 1010942"/>
              <a:gd name="connsiteX71" fmla="*/ 261643 w 1284102"/>
              <a:gd name="connsiteY71" fmla="*/ 393700 h 1010942"/>
              <a:gd name="connsiteX72" fmla="*/ 236243 w 1284102"/>
              <a:gd name="connsiteY72" fmla="*/ 406400 h 1010942"/>
              <a:gd name="connsiteX73" fmla="*/ 198143 w 1284102"/>
              <a:gd name="connsiteY73" fmla="*/ 419100 h 1010942"/>
              <a:gd name="connsiteX74" fmla="*/ 134643 w 1284102"/>
              <a:gd name="connsiteY74" fmla="*/ 444500 h 1010942"/>
              <a:gd name="connsiteX75" fmla="*/ 128293 w 1284102"/>
              <a:gd name="connsiteY75" fmla="*/ 596900 h 1010942"/>
              <a:gd name="connsiteX76" fmla="*/ 179093 w 1284102"/>
              <a:gd name="connsiteY76" fmla="*/ 615950 h 1010942"/>
              <a:gd name="connsiteX77" fmla="*/ 90193 w 1284102"/>
              <a:gd name="connsiteY77" fmla="*/ 635000 h 1010942"/>
              <a:gd name="connsiteX78" fmla="*/ 33043 w 1284102"/>
              <a:gd name="connsiteY78" fmla="*/ 654050 h 1010942"/>
              <a:gd name="connsiteX79" fmla="*/ 13993 w 1284102"/>
              <a:gd name="connsiteY79" fmla="*/ 666750 h 1010942"/>
              <a:gd name="connsiteX80" fmla="*/ 7643 w 1284102"/>
              <a:gd name="connsiteY80" fmla="*/ 692150 h 1010942"/>
              <a:gd name="connsiteX81" fmla="*/ 33043 w 1284102"/>
              <a:gd name="connsiteY81" fmla="*/ 749300 h 1010942"/>
              <a:gd name="connsiteX82" fmla="*/ 96543 w 1284102"/>
              <a:gd name="connsiteY82" fmla="*/ 768350 h 1010942"/>
              <a:gd name="connsiteX83" fmla="*/ 115593 w 1284102"/>
              <a:gd name="connsiteY83" fmla="*/ 781050 h 1010942"/>
              <a:gd name="connsiteX84" fmla="*/ 96543 w 1284102"/>
              <a:gd name="connsiteY84" fmla="*/ 787400 h 1010942"/>
              <a:gd name="connsiteX85" fmla="*/ 58443 w 1284102"/>
              <a:gd name="connsiteY85" fmla="*/ 793750 h 1010942"/>
              <a:gd name="connsiteX86" fmla="*/ 33043 w 1284102"/>
              <a:gd name="connsiteY86" fmla="*/ 800100 h 1010942"/>
              <a:gd name="connsiteX87" fmla="*/ 13993 w 1284102"/>
              <a:gd name="connsiteY87" fmla="*/ 812800 h 1010942"/>
              <a:gd name="connsiteX88" fmla="*/ 13993 w 1284102"/>
              <a:gd name="connsiteY88" fmla="*/ 920750 h 1010942"/>
              <a:gd name="connsiteX89" fmla="*/ 20343 w 1284102"/>
              <a:gd name="connsiteY89" fmla="*/ 946150 h 1010942"/>
              <a:gd name="connsiteX90" fmla="*/ 39393 w 1284102"/>
              <a:gd name="connsiteY90" fmla="*/ 952500 h 1010942"/>
              <a:gd name="connsiteX91" fmla="*/ 64793 w 1284102"/>
              <a:gd name="connsiteY91" fmla="*/ 958850 h 1010942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96543 w 1284102"/>
              <a:gd name="connsiteY82" fmla="*/ 768350 h 1009211"/>
              <a:gd name="connsiteX83" fmla="*/ 115593 w 1284102"/>
              <a:gd name="connsiteY83" fmla="*/ 781050 h 1009211"/>
              <a:gd name="connsiteX84" fmla="*/ 96543 w 1284102"/>
              <a:gd name="connsiteY84" fmla="*/ 787400 h 1009211"/>
              <a:gd name="connsiteX85" fmla="*/ 58443 w 1284102"/>
              <a:gd name="connsiteY85" fmla="*/ 793750 h 1009211"/>
              <a:gd name="connsiteX86" fmla="*/ 33043 w 1284102"/>
              <a:gd name="connsiteY86" fmla="*/ 800100 h 1009211"/>
              <a:gd name="connsiteX87" fmla="*/ 13993 w 1284102"/>
              <a:gd name="connsiteY87" fmla="*/ 812800 h 1009211"/>
              <a:gd name="connsiteX88" fmla="*/ 13993 w 1284102"/>
              <a:gd name="connsiteY88" fmla="*/ 920750 h 1009211"/>
              <a:gd name="connsiteX89" fmla="*/ 20343 w 1284102"/>
              <a:gd name="connsiteY89" fmla="*/ 946150 h 1009211"/>
              <a:gd name="connsiteX90" fmla="*/ 39393 w 1284102"/>
              <a:gd name="connsiteY90" fmla="*/ 952500 h 1009211"/>
              <a:gd name="connsiteX91" fmla="*/ 64793 w 1284102"/>
              <a:gd name="connsiteY91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115593 w 1284102"/>
              <a:gd name="connsiteY82" fmla="*/ 781050 h 1009211"/>
              <a:gd name="connsiteX83" fmla="*/ 96543 w 1284102"/>
              <a:gd name="connsiteY83" fmla="*/ 787400 h 1009211"/>
              <a:gd name="connsiteX84" fmla="*/ 58443 w 1284102"/>
              <a:gd name="connsiteY84" fmla="*/ 793750 h 1009211"/>
              <a:gd name="connsiteX85" fmla="*/ 33043 w 1284102"/>
              <a:gd name="connsiteY85" fmla="*/ 800100 h 1009211"/>
              <a:gd name="connsiteX86" fmla="*/ 13993 w 1284102"/>
              <a:gd name="connsiteY86" fmla="*/ 812800 h 1009211"/>
              <a:gd name="connsiteX87" fmla="*/ 13993 w 1284102"/>
              <a:gd name="connsiteY87" fmla="*/ 920750 h 1009211"/>
              <a:gd name="connsiteX88" fmla="*/ 20343 w 1284102"/>
              <a:gd name="connsiteY88" fmla="*/ 946150 h 1009211"/>
              <a:gd name="connsiteX89" fmla="*/ 39393 w 1284102"/>
              <a:gd name="connsiteY89" fmla="*/ 952500 h 1009211"/>
              <a:gd name="connsiteX90" fmla="*/ 64793 w 1284102"/>
              <a:gd name="connsiteY90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51311 w 1284102"/>
              <a:gd name="connsiteY73" fmla="*/ 454025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51311 w 1284102"/>
              <a:gd name="connsiteY72" fmla="*/ 454025 h 1009211"/>
              <a:gd name="connsiteX73" fmla="*/ 128293 w 1284102"/>
              <a:gd name="connsiteY73" fmla="*/ 596900 h 1009211"/>
              <a:gd name="connsiteX74" fmla="*/ 179093 w 1284102"/>
              <a:gd name="connsiteY74" fmla="*/ 615950 h 1009211"/>
              <a:gd name="connsiteX75" fmla="*/ 90193 w 1284102"/>
              <a:gd name="connsiteY75" fmla="*/ 635000 h 1009211"/>
              <a:gd name="connsiteX76" fmla="*/ 33043 w 1284102"/>
              <a:gd name="connsiteY76" fmla="*/ 654050 h 1009211"/>
              <a:gd name="connsiteX77" fmla="*/ 13993 w 1284102"/>
              <a:gd name="connsiteY77" fmla="*/ 666750 h 1009211"/>
              <a:gd name="connsiteX78" fmla="*/ 7643 w 1284102"/>
              <a:gd name="connsiteY78" fmla="*/ 692150 h 1009211"/>
              <a:gd name="connsiteX79" fmla="*/ 33043 w 1284102"/>
              <a:gd name="connsiteY79" fmla="*/ 749300 h 1009211"/>
              <a:gd name="connsiteX80" fmla="*/ 115593 w 1284102"/>
              <a:gd name="connsiteY80" fmla="*/ 781050 h 1009211"/>
              <a:gd name="connsiteX81" fmla="*/ 96543 w 1284102"/>
              <a:gd name="connsiteY81" fmla="*/ 787400 h 1009211"/>
              <a:gd name="connsiteX82" fmla="*/ 58443 w 1284102"/>
              <a:gd name="connsiteY82" fmla="*/ 793750 h 1009211"/>
              <a:gd name="connsiteX83" fmla="*/ 33043 w 1284102"/>
              <a:gd name="connsiteY83" fmla="*/ 800100 h 1009211"/>
              <a:gd name="connsiteX84" fmla="*/ 13993 w 1284102"/>
              <a:gd name="connsiteY84" fmla="*/ 812800 h 1009211"/>
              <a:gd name="connsiteX85" fmla="*/ 13993 w 1284102"/>
              <a:gd name="connsiteY85" fmla="*/ 920750 h 1009211"/>
              <a:gd name="connsiteX86" fmla="*/ 20343 w 1284102"/>
              <a:gd name="connsiteY86" fmla="*/ 946150 h 1009211"/>
              <a:gd name="connsiteX87" fmla="*/ 39393 w 1284102"/>
              <a:gd name="connsiteY87" fmla="*/ 952500 h 1009211"/>
              <a:gd name="connsiteX88" fmla="*/ 64793 w 1284102"/>
              <a:gd name="connsiteY88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90193 w 1284102"/>
              <a:gd name="connsiteY64" fmla="*/ 298450 h 1009211"/>
              <a:gd name="connsiteX65" fmla="*/ 102893 w 1284102"/>
              <a:gd name="connsiteY65" fmla="*/ 323850 h 1009211"/>
              <a:gd name="connsiteX66" fmla="*/ 147343 w 1284102"/>
              <a:gd name="connsiteY66" fmla="*/ 349250 h 1009211"/>
              <a:gd name="connsiteX67" fmla="*/ 172743 w 1284102"/>
              <a:gd name="connsiteY67" fmla="*/ 355600 h 1009211"/>
              <a:gd name="connsiteX68" fmla="*/ 223543 w 1284102"/>
              <a:gd name="connsiteY68" fmla="*/ 381000 h 1009211"/>
              <a:gd name="connsiteX69" fmla="*/ 261643 w 1284102"/>
              <a:gd name="connsiteY69" fmla="*/ 393700 h 1009211"/>
              <a:gd name="connsiteX70" fmla="*/ 236243 w 1284102"/>
              <a:gd name="connsiteY70" fmla="*/ 406400 h 1009211"/>
              <a:gd name="connsiteX71" fmla="*/ 151311 w 1284102"/>
              <a:gd name="connsiteY71" fmla="*/ 454025 h 1009211"/>
              <a:gd name="connsiteX72" fmla="*/ 128293 w 1284102"/>
              <a:gd name="connsiteY72" fmla="*/ 596900 h 1009211"/>
              <a:gd name="connsiteX73" fmla="*/ 179093 w 1284102"/>
              <a:gd name="connsiteY73" fmla="*/ 615950 h 1009211"/>
              <a:gd name="connsiteX74" fmla="*/ 90193 w 1284102"/>
              <a:gd name="connsiteY74" fmla="*/ 635000 h 1009211"/>
              <a:gd name="connsiteX75" fmla="*/ 33043 w 1284102"/>
              <a:gd name="connsiteY75" fmla="*/ 654050 h 1009211"/>
              <a:gd name="connsiteX76" fmla="*/ 13993 w 1284102"/>
              <a:gd name="connsiteY76" fmla="*/ 666750 h 1009211"/>
              <a:gd name="connsiteX77" fmla="*/ 7643 w 1284102"/>
              <a:gd name="connsiteY77" fmla="*/ 692150 h 1009211"/>
              <a:gd name="connsiteX78" fmla="*/ 33043 w 1284102"/>
              <a:gd name="connsiteY78" fmla="*/ 749300 h 1009211"/>
              <a:gd name="connsiteX79" fmla="*/ 115593 w 1284102"/>
              <a:gd name="connsiteY79" fmla="*/ 781050 h 1009211"/>
              <a:gd name="connsiteX80" fmla="*/ 96543 w 1284102"/>
              <a:gd name="connsiteY80" fmla="*/ 787400 h 1009211"/>
              <a:gd name="connsiteX81" fmla="*/ 58443 w 1284102"/>
              <a:gd name="connsiteY81" fmla="*/ 793750 h 1009211"/>
              <a:gd name="connsiteX82" fmla="*/ 33043 w 1284102"/>
              <a:gd name="connsiteY82" fmla="*/ 800100 h 1009211"/>
              <a:gd name="connsiteX83" fmla="*/ 13993 w 1284102"/>
              <a:gd name="connsiteY83" fmla="*/ 812800 h 1009211"/>
              <a:gd name="connsiteX84" fmla="*/ 13993 w 1284102"/>
              <a:gd name="connsiteY84" fmla="*/ 920750 h 1009211"/>
              <a:gd name="connsiteX85" fmla="*/ 20343 w 1284102"/>
              <a:gd name="connsiteY85" fmla="*/ 946150 h 1009211"/>
              <a:gd name="connsiteX86" fmla="*/ 39393 w 1284102"/>
              <a:gd name="connsiteY86" fmla="*/ 952500 h 1009211"/>
              <a:gd name="connsiteX87" fmla="*/ 64793 w 1284102"/>
              <a:gd name="connsiteY87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02893 w 1284102"/>
              <a:gd name="connsiteY64" fmla="*/ 323850 h 1009211"/>
              <a:gd name="connsiteX65" fmla="*/ 147343 w 1284102"/>
              <a:gd name="connsiteY65" fmla="*/ 349250 h 1009211"/>
              <a:gd name="connsiteX66" fmla="*/ 172743 w 1284102"/>
              <a:gd name="connsiteY66" fmla="*/ 355600 h 1009211"/>
              <a:gd name="connsiteX67" fmla="*/ 223543 w 1284102"/>
              <a:gd name="connsiteY67" fmla="*/ 381000 h 1009211"/>
              <a:gd name="connsiteX68" fmla="*/ 261643 w 1284102"/>
              <a:gd name="connsiteY68" fmla="*/ 393700 h 1009211"/>
              <a:gd name="connsiteX69" fmla="*/ 236243 w 1284102"/>
              <a:gd name="connsiteY69" fmla="*/ 406400 h 1009211"/>
              <a:gd name="connsiteX70" fmla="*/ 151311 w 1284102"/>
              <a:gd name="connsiteY70" fmla="*/ 454025 h 1009211"/>
              <a:gd name="connsiteX71" fmla="*/ 128293 w 1284102"/>
              <a:gd name="connsiteY71" fmla="*/ 596900 h 1009211"/>
              <a:gd name="connsiteX72" fmla="*/ 179093 w 1284102"/>
              <a:gd name="connsiteY72" fmla="*/ 615950 h 1009211"/>
              <a:gd name="connsiteX73" fmla="*/ 90193 w 1284102"/>
              <a:gd name="connsiteY73" fmla="*/ 635000 h 1009211"/>
              <a:gd name="connsiteX74" fmla="*/ 33043 w 1284102"/>
              <a:gd name="connsiteY74" fmla="*/ 654050 h 1009211"/>
              <a:gd name="connsiteX75" fmla="*/ 13993 w 1284102"/>
              <a:gd name="connsiteY75" fmla="*/ 666750 h 1009211"/>
              <a:gd name="connsiteX76" fmla="*/ 7643 w 1284102"/>
              <a:gd name="connsiteY76" fmla="*/ 692150 h 1009211"/>
              <a:gd name="connsiteX77" fmla="*/ 33043 w 1284102"/>
              <a:gd name="connsiteY77" fmla="*/ 749300 h 1009211"/>
              <a:gd name="connsiteX78" fmla="*/ 115593 w 1284102"/>
              <a:gd name="connsiteY78" fmla="*/ 781050 h 1009211"/>
              <a:gd name="connsiteX79" fmla="*/ 96543 w 1284102"/>
              <a:gd name="connsiteY79" fmla="*/ 787400 h 1009211"/>
              <a:gd name="connsiteX80" fmla="*/ 58443 w 1284102"/>
              <a:gd name="connsiteY80" fmla="*/ 793750 h 1009211"/>
              <a:gd name="connsiteX81" fmla="*/ 33043 w 1284102"/>
              <a:gd name="connsiteY81" fmla="*/ 800100 h 1009211"/>
              <a:gd name="connsiteX82" fmla="*/ 13993 w 1284102"/>
              <a:gd name="connsiteY82" fmla="*/ 812800 h 1009211"/>
              <a:gd name="connsiteX83" fmla="*/ 13993 w 1284102"/>
              <a:gd name="connsiteY83" fmla="*/ 920750 h 1009211"/>
              <a:gd name="connsiteX84" fmla="*/ 20343 w 1284102"/>
              <a:gd name="connsiteY84" fmla="*/ 946150 h 1009211"/>
              <a:gd name="connsiteX85" fmla="*/ 39393 w 1284102"/>
              <a:gd name="connsiteY85" fmla="*/ 952500 h 1009211"/>
              <a:gd name="connsiteX86" fmla="*/ 64793 w 1284102"/>
              <a:gd name="connsiteY86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59249 w 1284102"/>
              <a:gd name="connsiteY62" fmla="*/ 276225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84102" h="1009211">
                <a:moveTo>
                  <a:pt x="64793" y="958850"/>
                </a:moveTo>
                <a:cubicBezTo>
                  <a:pt x="76435" y="967317"/>
                  <a:pt x="69819" y="1003036"/>
                  <a:pt x="109243" y="1003300"/>
                </a:cubicBezTo>
                <a:cubicBezTo>
                  <a:pt x="298826" y="1004570"/>
                  <a:pt x="775847" y="1015941"/>
                  <a:pt x="1201443" y="1003300"/>
                </a:cubicBezTo>
                <a:cubicBezTo>
                  <a:pt x="1210905" y="1003019"/>
                  <a:pt x="1218376" y="994833"/>
                  <a:pt x="1226843" y="990600"/>
                </a:cubicBezTo>
                <a:cubicBezTo>
                  <a:pt x="1231076" y="984250"/>
                  <a:pt x="1234473" y="977254"/>
                  <a:pt x="1239543" y="971550"/>
                </a:cubicBezTo>
                <a:cubicBezTo>
                  <a:pt x="1251475" y="958126"/>
                  <a:pt x="1277643" y="933450"/>
                  <a:pt x="1277643" y="933450"/>
                </a:cubicBezTo>
                <a:cubicBezTo>
                  <a:pt x="1286282" y="907532"/>
                  <a:pt x="1286230" y="919054"/>
                  <a:pt x="1277643" y="889000"/>
                </a:cubicBezTo>
                <a:cubicBezTo>
                  <a:pt x="1275804" y="882564"/>
                  <a:pt x="1276026" y="874683"/>
                  <a:pt x="1271293" y="869950"/>
                </a:cubicBezTo>
                <a:cubicBezTo>
                  <a:pt x="1266560" y="865217"/>
                  <a:pt x="1258395" y="866237"/>
                  <a:pt x="1252243" y="863600"/>
                </a:cubicBezTo>
                <a:cubicBezTo>
                  <a:pt x="1243542" y="859871"/>
                  <a:pt x="1235062" y="855596"/>
                  <a:pt x="1226843" y="850900"/>
                </a:cubicBezTo>
                <a:cubicBezTo>
                  <a:pt x="1220217" y="847114"/>
                  <a:pt x="1214767" y="841300"/>
                  <a:pt x="1207793" y="838200"/>
                </a:cubicBezTo>
                <a:cubicBezTo>
                  <a:pt x="1195560" y="832763"/>
                  <a:pt x="1182393" y="829733"/>
                  <a:pt x="1169693" y="825500"/>
                </a:cubicBezTo>
                <a:lnTo>
                  <a:pt x="1150643" y="819150"/>
                </a:lnTo>
                <a:cubicBezTo>
                  <a:pt x="1169202" y="763473"/>
                  <a:pt x="1137193" y="850033"/>
                  <a:pt x="1182393" y="774700"/>
                </a:cubicBezTo>
                <a:cubicBezTo>
                  <a:pt x="1189281" y="763221"/>
                  <a:pt x="1195093" y="736600"/>
                  <a:pt x="1195093" y="736600"/>
                </a:cubicBezTo>
                <a:cubicBezTo>
                  <a:pt x="1190342" y="693839"/>
                  <a:pt x="1203719" y="681333"/>
                  <a:pt x="1169693" y="666750"/>
                </a:cubicBezTo>
                <a:cubicBezTo>
                  <a:pt x="1161671" y="663312"/>
                  <a:pt x="1152760" y="662517"/>
                  <a:pt x="1144293" y="660400"/>
                </a:cubicBezTo>
                <a:cubicBezTo>
                  <a:pt x="1137943" y="656167"/>
                  <a:pt x="1132069" y="651113"/>
                  <a:pt x="1125243" y="647700"/>
                </a:cubicBezTo>
                <a:cubicBezTo>
                  <a:pt x="1119256" y="644707"/>
                  <a:pt x="1106193" y="648043"/>
                  <a:pt x="1106193" y="641350"/>
                </a:cubicBezTo>
                <a:cubicBezTo>
                  <a:pt x="1106193" y="632370"/>
                  <a:pt x="1120023" y="629608"/>
                  <a:pt x="1125243" y="622300"/>
                </a:cubicBezTo>
                <a:cubicBezTo>
                  <a:pt x="1167033" y="563794"/>
                  <a:pt x="1107462" y="627381"/>
                  <a:pt x="1156993" y="577850"/>
                </a:cubicBezTo>
                <a:cubicBezTo>
                  <a:pt x="1159110" y="571500"/>
                  <a:pt x="1161504" y="565236"/>
                  <a:pt x="1163343" y="558800"/>
                </a:cubicBezTo>
                <a:cubicBezTo>
                  <a:pt x="1165741" y="550409"/>
                  <a:pt x="1166255" y="541422"/>
                  <a:pt x="1169693" y="533400"/>
                </a:cubicBezTo>
                <a:cubicBezTo>
                  <a:pt x="1172699" y="526385"/>
                  <a:pt x="1178160" y="520700"/>
                  <a:pt x="1182393" y="514350"/>
                </a:cubicBezTo>
                <a:cubicBezTo>
                  <a:pt x="1176978" y="443952"/>
                  <a:pt x="1195029" y="444447"/>
                  <a:pt x="1156993" y="412750"/>
                </a:cubicBezTo>
                <a:cubicBezTo>
                  <a:pt x="1151130" y="407864"/>
                  <a:pt x="1144293" y="404283"/>
                  <a:pt x="1137943" y="400050"/>
                </a:cubicBezTo>
                <a:cubicBezTo>
                  <a:pt x="1110595" y="290657"/>
                  <a:pt x="1140521" y="386155"/>
                  <a:pt x="1112543" y="330200"/>
                </a:cubicBezTo>
                <a:cubicBezTo>
                  <a:pt x="1109550" y="324213"/>
                  <a:pt x="1110374" y="316377"/>
                  <a:pt x="1106193" y="311150"/>
                </a:cubicBezTo>
                <a:cubicBezTo>
                  <a:pt x="1095230" y="297446"/>
                  <a:pt x="1076995" y="295913"/>
                  <a:pt x="1061743" y="292100"/>
                </a:cubicBezTo>
                <a:cubicBezTo>
                  <a:pt x="1055393" y="287867"/>
                  <a:pt x="1049519" y="282813"/>
                  <a:pt x="1042693" y="279400"/>
                </a:cubicBezTo>
                <a:cubicBezTo>
                  <a:pt x="1036706" y="276407"/>
                  <a:pt x="1023643" y="279743"/>
                  <a:pt x="1023643" y="273050"/>
                </a:cubicBezTo>
                <a:lnTo>
                  <a:pt x="1042693" y="254000"/>
                </a:lnTo>
                <a:cubicBezTo>
                  <a:pt x="1052753" y="223820"/>
                  <a:pt x="1065529" y="204423"/>
                  <a:pt x="1049043" y="171450"/>
                </a:cubicBezTo>
                <a:cubicBezTo>
                  <a:pt x="1044310" y="161984"/>
                  <a:pt x="1031127" y="159884"/>
                  <a:pt x="1023643" y="152400"/>
                </a:cubicBezTo>
                <a:cubicBezTo>
                  <a:pt x="1018247" y="147004"/>
                  <a:pt x="1016339" y="138746"/>
                  <a:pt x="1010943" y="133350"/>
                </a:cubicBezTo>
                <a:cubicBezTo>
                  <a:pt x="1005547" y="127954"/>
                  <a:pt x="997756" y="125536"/>
                  <a:pt x="991893" y="120650"/>
                </a:cubicBezTo>
                <a:cubicBezTo>
                  <a:pt x="984994" y="114901"/>
                  <a:pt x="979742" y="107349"/>
                  <a:pt x="972843" y="101600"/>
                </a:cubicBezTo>
                <a:cubicBezTo>
                  <a:pt x="956430" y="87923"/>
                  <a:pt x="953836" y="88914"/>
                  <a:pt x="934743" y="82550"/>
                </a:cubicBezTo>
                <a:cubicBezTo>
                  <a:pt x="905110" y="84667"/>
                  <a:pt x="874762" y="82096"/>
                  <a:pt x="845843" y="88900"/>
                </a:cubicBezTo>
                <a:cubicBezTo>
                  <a:pt x="837101" y="90957"/>
                  <a:pt x="831154" y="100100"/>
                  <a:pt x="826793" y="107950"/>
                </a:cubicBezTo>
                <a:cubicBezTo>
                  <a:pt x="820292" y="119652"/>
                  <a:pt x="827480" y="146050"/>
                  <a:pt x="814093" y="146050"/>
                </a:cubicBezTo>
                <a:cubicBezTo>
                  <a:pt x="801218" y="146050"/>
                  <a:pt x="818326" y="120650"/>
                  <a:pt x="820443" y="107950"/>
                </a:cubicBezTo>
                <a:cubicBezTo>
                  <a:pt x="818326" y="88900"/>
                  <a:pt x="820154" y="68984"/>
                  <a:pt x="814093" y="50800"/>
                </a:cubicBezTo>
                <a:cubicBezTo>
                  <a:pt x="811253" y="42281"/>
                  <a:pt x="802132" y="37263"/>
                  <a:pt x="795043" y="31750"/>
                </a:cubicBezTo>
                <a:cubicBezTo>
                  <a:pt x="762291" y="6276"/>
                  <a:pt x="766636" y="9581"/>
                  <a:pt x="737893" y="0"/>
                </a:cubicBezTo>
                <a:cubicBezTo>
                  <a:pt x="712493" y="2117"/>
                  <a:pt x="686054" y="-1146"/>
                  <a:pt x="661693" y="6350"/>
                </a:cubicBezTo>
                <a:cubicBezTo>
                  <a:pt x="655296" y="8318"/>
                  <a:pt x="658594" y="19549"/>
                  <a:pt x="655343" y="25400"/>
                </a:cubicBezTo>
                <a:cubicBezTo>
                  <a:pt x="647930" y="38743"/>
                  <a:pt x="634770" y="49020"/>
                  <a:pt x="629943" y="63500"/>
                </a:cubicBezTo>
                <a:cubicBezTo>
                  <a:pt x="627826" y="69850"/>
                  <a:pt x="627774" y="77323"/>
                  <a:pt x="623593" y="82550"/>
                </a:cubicBezTo>
                <a:cubicBezTo>
                  <a:pt x="618825" y="88509"/>
                  <a:pt x="610893" y="91017"/>
                  <a:pt x="604543" y="95250"/>
                </a:cubicBezTo>
                <a:cubicBezTo>
                  <a:pt x="593960" y="93133"/>
                  <a:pt x="582446" y="93727"/>
                  <a:pt x="572793" y="88900"/>
                </a:cubicBezTo>
                <a:cubicBezTo>
                  <a:pt x="556892" y="80949"/>
                  <a:pt x="551462" y="63303"/>
                  <a:pt x="541043" y="50800"/>
                </a:cubicBezTo>
                <a:cubicBezTo>
                  <a:pt x="525764" y="32465"/>
                  <a:pt x="521674" y="31537"/>
                  <a:pt x="502943" y="19050"/>
                </a:cubicBezTo>
                <a:cubicBezTo>
                  <a:pt x="371628" y="25019"/>
                  <a:pt x="388712" y="-7221"/>
                  <a:pt x="331493" y="57150"/>
                </a:cubicBezTo>
                <a:cubicBezTo>
                  <a:pt x="324462" y="65060"/>
                  <a:pt x="318793" y="74083"/>
                  <a:pt x="312443" y="82550"/>
                </a:cubicBezTo>
                <a:cubicBezTo>
                  <a:pt x="310326" y="91017"/>
                  <a:pt x="309996" y="100144"/>
                  <a:pt x="306093" y="107950"/>
                </a:cubicBezTo>
                <a:cubicBezTo>
                  <a:pt x="283977" y="152181"/>
                  <a:pt x="292105" y="140977"/>
                  <a:pt x="261643" y="152400"/>
                </a:cubicBezTo>
                <a:cubicBezTo>
                  <a:pt x="250970" y="156402"/>
                  <a:pt x="240476" y="160867"/>
                  <a:pt x="229893" y="165100"/>
                </a:cubicBezTo>
                <a:cubicBezTo>
                  <a:pt x="223543" y="171450"/>
                  <a:pt x="211637" y="176345"/>
                  <a:pt x="210843" y="184150"/>
                </a:cubicBezTo>
                <a:cubicBezTo>
                  <a:pt x="210049" y="191955"/>
                  <a:pt x="215738" y="203729"/>
                  <a:pt x="225131" y="211931"/>
                </a:cubicBezTo>
                <a:cubicBezTo>
                  <a:pt x="234524" y="220133"/>
                  <a:pt x="228812" y="223765"/>
                  <a:pt x="267199" y="233362"/>
                </a:cubicBezTo>
                <a:cubicBezTo>
                  <a:pt x="257674" y="241829"/>
                  <a:pt x="209785" y="253206"/>
                  <a:pt x="191793" y="260350"/>
                </a:cubicBezTo>
                <a:cubicBezTo>
                  <a:pt x="173801" y="267494"/>
                  <a:pt x="174066" y="274108"/>
                  <a:pt x="159249" y="276225"/>
                </a:cubicBezTo>
                <a:cubicBezTo>
                  <a:pt x="142316" y="282575"/>
                  <a:pt x="123794" y="298450"/>
                  <a:pt x="116386" y="307975"/>
                </a:cubicBezTo>
                <a:cubicBezTo>
                  <a:pt x="116386" y="321733"/>
                  <a:pt x="137950" y="341313"/>
                  <a:pt x="147343" y="349250"/>
                </a:cubicBezTo>
                <a:cubicBezTo>
                  <a:pt x="156736" y="357187"/>
                  <a:pt x="164687" y="352243"/>
                  <a:pt x="172743" y="355600"/>
                </a:cubicBezTo>
                <a:cubicBezTo>
                  <a:pt x="190219" y="362882"/>
                  <a:pt x="205582" y="375013"/>
                  <a:pt x="223543" y="381000"/>
                </a:cubicBezTo>
                <a:lnTo>
                  <a:pt x="261643" y="393700"/>
                </a:lnTo>
                <a:cubicBezTo>
                  <a:pt x="253176" y="397933"/>
                  <a:pt x="254632" y="396346"/>
                  <a:pt x="236243" y="406400"/>
                </a:cubicBezTo>
                <a:cubicBezTo>
                  <a:pt x="217854" y="416454"/>
                  <a:pt x="169303" y="422275"/>
                  <a:pt x="151311" y="454025"/>
                </a:cubicBezTo>
                <a:cubicBezTo>
                  <a:pt x="133319" y="485775"/>
                  <a:pt x="123663" y="569912"/>
                  <a:pt x="128293" y="596900"/>
                </a:cubicBezTo>
                <a:cubicBezTo>
                  <a:pt x="132923" y="623888"/>
                  <a:pt x="175096" y="615151"/>
                  <a:pt x="179093" y="615950"/>
                </a:cubicBezTo>
                <a:cubicBezTo>
                  <a:pt x="122477" y="638597"/>
                  <a:pt x="170561" y="622636"/>
                  <a:pt x="90193" y="635000"/>
                </a:cubicBezTo>
                <a:cubicBezTo>
                  <a:pt x="72677" y="637695"/>
                  <a:pt x="48156" y="646494"/>
                  <a:pt x="33043" y="654050"/>
                </a:cubicBezTo>
                <a:cubicBezTo>
                  <a:pt x="26217" y="657463"/>
                  <a:pt x="20343" y="662517"/>
                  <a:pt x="13993" y="666750"/>
                </a:cubicBezTo>
                <a:cubicBezTo>
                  <a:pt x="11876" y="675217"/>
                  <a:pt x="6775" y="683466"/>
                  <a:pt x="7643" y="692150"/>
                </a:cubicBezTo>
                <a:cubicBezTo>
                  <a:pt x="8177" y="697488"/>
                  <a:pt x="15051" y="734483"/>
                  <a:pt x="33043" y="749300"/>
                </a:cubicBezTo>
                <a:cubicBezTo>
                  <a:pt x="51035" y="764117"/>
                  <a:pt x="105010" y="774700"/>
                  <a:pt x="115593" y="781050"/>
                </a:cubicBezTo>
                <a:cubicBezTo>
                  <a:pt x="126176" y="787400"/>
                  <a:pt x="103077" y="785948"/>
                  <a:pt x="96543" y="787400"/>
                </a:cubicBezTo>
                <a:cubicBezTo>
                  <a:pt x="83974" y="790193"/>
                  <a:pt x="71068" y="791225"/>
                  <a:pt x="58443" y="793750"/>
                </a:cubicBezTo>
                <a:cubicBezTo>
                  <a:pt x="49885" y="795462"/>
                  <a:pt x="41510" y="797983"/>
                  <a:pt x="33043" y="800100"/>
                </a:cubicBezTo>
                <a:cubicBezTo>
                  <a:pt x="26693" y="804333"/>
                  <a:pt x="18879" y="806937"/>
                  <a:pt x="13993" y="812800"/>
                </a:cubicBezTo>
                <a:cubicBezTo>
                  <a:pt x="-13504" y="845797"/>
                  <a:pt x="6756" y="879738"/>
                  <a:pt x="13993" y="920750"/>
                </a:cubicBezTo>
                <a:cubicBezTo>
                  <a:pt x="15510" y="929344"/>
                  <a:pt x="14891" y="939335"/>
                  <a:pt x="20343" y="946150"/>
                </a:cubicBezTo>
                <a:cubicBezTo>
                  <a:pt x="24524" y="951377"/>
                  <a:pt x="32957" y="950661"/>
                  <a:pt x="39393" y="952500"/>
                </a:cubicBezTo>
                <a:cubicBezTo>
                  <a:pt x="47784" y="954898"/>
                  <a:pt x="56326" y="956733"/>
                  <a:pt x="64793" y="95885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F9807C5E-0E8F-4A71-7BE3-EB5ED0A6D5ED}"/>
              </a:ext>
            </a:extLst>
          </p:cNvPr>
          <p:cNvSpPr/>
          <p:nvPr/>
        </p:nvSpPr>
        <p:spPr>
          <a:xfrm>
            <a:off x="792482" y="4656115"/>
            <a:ext cx="1283768" cy="1008948"/>
          </a:xfrm>
          <a:custGeom>
            <a:avLst/>
            <a:gdLst>
              <a:gd name="connsiteX0" fmla="*/ 109243 w 1284102"/>
              <a:gd name="connsiteY0" fmla="*/ 1003300 h 1010345"/>
              <a:gd name="connsiteX1" fmla="*/ 109243 w 1284102"/>
              <a:gd name="connsiteY1" fmla="*/ 1003300 h 1010345"/>
              <a:gd name="connsiteX2" fmla="*/ 1201443 w 1284102"/>
              <a:gd name="connsiteY2" fmla="*/ 1003300 h 1010345"/>
              <a:gd name="connsiteX3" fmla="*/ 1226843 w 1284102"/>
              <a:gd name="connsiteY3" fmla="*/ 990600 h 1010345"/>
              <a:gd name="connsiteX4" fmla="*/ 1239543 w 1284102"/>
              <a:gd name="connsiteY4" fmla="*/ 971550 h 1010345"/>
              <a:gd name="connsiteX5" fmla="*/ 1277643 w 1284102"/>
              <a:gd name="connsiteY5" fmla="*/ 933450 h 1010345"/>
              <a:gd name="connsiteX6" fmla="*/ 1277643 w 1284102"/>
              <a:gd name="connsiteY6" fmla="*/ 889000 h 1010345"/>
              <a:gd name="connsiteX7" fmla="*/ 1271293 w 1284102"/>
              <a:gd name="connsiteY7" fmla="*/ 869950 h 1010345"/>
              <a:gd name="connsiteX8" fmla="*/ 1252243 w 1284102"/>
              <a:gd name="connsiteY8" fmla="*/ 863600 h 1010345"/>
              <a:gd name="connsiteX9" fmla="*/ 1226843 w 1284102"/>
              <a:gd name="connsiteY9" fmla="*/ 850900 h 1010345"/>
              <a:gd name="connsiteX10" fmla="*/ 1207793 w 1284102"/>
              <a:gd name="connsiteY10" fmla="*/ 838200 h 1010345"/>
              <a:gd name="connsiteX11" fmla="*/ 1169693 w 1284102"/>
              <a:gd name="connsiteY11" fmla="*/ 825500 h 1010345"/>
              <a:gd name="connsiteX12" fmla="*/ 1150643 w 1284102"/>
              <a:gd name="connsiteY12" fmla="*/ 819150 h 1010345"/>
              <a:gd name="connsiteX13" fmla="*/ 1182393 w 1284102"/>
              <a:gd name="connsiteY13" fmla="*/ 774700 h 1010345"/>
              <a:gd name="connsiteX14" fmla="*/ 1195093 w 1284102"/>
              <a:gd name="connsiteY14" fmla="*/ 736600 h 1010345"/>
              <a:gd name="connsiteX15" fmla="*/ 1169693 w 1284102"/>
              <a:gd name="connsiteY15" fmla="*/ 666750 h 1010345"/>
              <a:gd name="connsiteX16" fmla="*/ 1144293 w 1284102"/>
              <a:gd name="connsiteY16" fmla="*/ 660400 h 1010345"/>
              <a:gd name="connsiteX17" fmla="*/ 1125243 w 1284102"/>
              <a:gd name="connsiteY17" fmla="*/ 647700 h 1010345"/>
              <a:gd name="connsiteX18" fmla="*/ 1106193 w 1284102"/>
              <a:gd name="connsiteY18" fmla="*/ 641350 h 1010345"/>
              <a:gd name="connsiteX19" fmla="*/ 1125243 w 1284102"/>
              <a:gd name="connsiteY19" fmla="*/ 622300 h 1010345"/>
              <a:gd name="connsiteX20" fmla="*/ 1156993 w 1284102"/>
              <a:gd name="connsiteY20" fmla="*/ 577850 h 1010345"/>
              <a:gd name="connsiteX21" fmla="*/ 1163343 w 1284102"/>
              <a:gd name="connsiteY21" fmla="*/ 558800 h 1010345"/>
              <a:gd name="connsiteX22" fmla="*/ 1169693 w 1284102"/>
              <a:gd name="connsiteY22" fmla="*/ 533400 h 1010345"/>
              <a:gd name="connsiteX23" fmla="*/ 1182393 w 1284102"/>
              <a:gd name="connsiteY23" fmla="*/ 514350 h 1010345"/>
              <a:gd name="connsiteX24" fmla="*/ 1156993 w 1284102"/>
              <a:gd name="connsiteY24" fmla="*/ 412750 h 1010345"/>
              <a:gd name="connsiteX25" fmla="*/ 1137943 w 1284102"/>
              <a:gd name="connsiteY25" fmla="*/ 400050 h 1010345"/>
              <a:gd name="connsiteX26" fmla="*/ 1112543 w 1284102"/>
              <a:gd name="connsiteY26" fmla="*/ 330200 h 1010345"/>
              <a:gd name="connsiteX27" fmla="*/ 1106193 w 1284102"/>
              <a:gd name="connsiteY27" fmla="*/ 311150 h 1010345"/>
              <a:gd name="connsiteX28" fmla="*/ 1061743 w 1284102"/>
              <a:gd name="connsiteY28" fmla="*/ 292100 h 1010345"/>
              <a:gd name="connsiteX29" fmla="*/ 1042693 w 1284102"/>
              <a:gd name="connsiteY29" fmla="*/ 279400 h 1010345"/>
              <a:gd name="connsiteX30" fmla="*/ 1023643 w 1284102"/>
              <a:gd name="connsiteY30" fmla="*/ 273050 h 1010345"/>
              <a:gd name="connsiteX31" fmla="*/ 1042693 w 1284102"/>
              <a:gd name="connsiteY31" fmla="*/ 254000 h 1010345"/>
              <a:gd name="connsiteX32" fmla="*/ 1049043 w 1284102"/>
              <a:gd name="connsiteY32" fmla="*/ 171450 h 1010345"/>
              <a:gd name="connsiteX33" fmla="*/ 1023643 w 1284102"/>
              <a:gd name="connsiteY33" fmla="*/ 152400 h 1010345"/>
              <a:gd name="connsiteX34" fmla="*/ 1010943 w 1284102"/>
              <a:gd name="connsiteY34" fmla="*/ 133350 h 1010345"/>
              <a:gd name="connsiteX35" fmla="*/ 991893 w 1284102"/>
              <a:gd name="connsiteY35" fmla="*/ 120650 h 1010345"/>
              <a:gd name="connsiteX36" fmla="*/ 972843 w 1284102"/>
              <a:gd name="connsiteY36" fmla="*/ 101600 h 1010345"/>
              <a:gd name="connsiteX37" fmla="*/ 934743 w 1284102"/>
              <a:gd name="connsiteY37" fmla="*/ 82550 h 1010345"/>
              <a:gd name="connsiteX38" fmla="*/ 845843 w 1284102"/>
              <a:gd name="connsiteY38" fmla="*/ 88900 h 1010345"/>
              <a:gd name="connsiteX39" fmla="*/ 826793 w 1284102"/>
              <a:gd name="connsiteY39" fmla="*/ 107950 h 1010345"/>
              <a:gd name="connsiteX40" fmla="*/ 814093 w 1284102"/>
              <a:gd name="connsiteY40" fmla="*/ 146050 h 1010345"/>
              <a:gd name="connsiteX41" fmla="*/ 820443 w 1284102"/>
              <a:gd name="connsiteY41" fmla="*/ 107950 h 1010345"/>
              <a:gd name="connsiteX42" fmla="*/ 814093 w 1284102"/>
              <a:gd name="connsiteY42" fmla="*/ 50800 h 1010345"/>
              <a:gd name="connsiteX43" fmla="*/ 795043 w 1284102"/>
              <a:gd name="connsiteY43" fmla="*/ 31750 h 1010345"/>
              <a:gd name="connsiteX44" fmla="*/ 737893 w 1284102"/>
              <a:gd name="connsiteY44" fmla="*/ 0 h 1010345"/>
              <a:gd name="connsiteX45" fmla="*/ 661693 w 1284102"/>
              <a:gd name="connsiteY45" fmla="*/ 6350 h 1010345"/>
              <a:gd name="connsiteX46" fmla="*/ 655343 w 1284102"/>
              <a:gd name="connsiteY46" fmla="*/ 25400 h 1010345"/>
              <a:gd name="connsiteX47" fmla="*/ 629943 w 1284102"/>
              <a:gd name="connsiteY47" fmla="*/ 63500 h 1010345"/>
              <a:gd name="connsiteX48" fmla="*/ 623593 w 1284102"/>
              <a:gd name="connsiteY48" fmla="*/ 82550 h 1010345"/>
              <a:gd name="connsiteX49" fmla="*/ 604543 w 1284102"/>
              <a:gd name="connsiteY49" fmla="*/ 95250 h 1010345"/>
              <a:gd name="connsiteX50" fmla="*/ 572793 w 1284102"/>
              <a:gd name="connsiteY50" fmla="*/ 88900 h 1010345"/>
              <a:gd name="connsiteX51" fmla="*/ 541043 w 1284102"/>
              <a:gd name="connsiteY51" fmla="*/ 50800 h 1010345"/>
              <a:gd name="connsiteX52" fmla="*/ 502943 w 1284102"/>
              <a:gd name="connsiteY52" fmla="*/ 19050 h 1010345"/>
              <a:gd name="connsiteX53" fmla="*/ 331493 w 1284102"/>
              <a:gd name="connsiteY53" fmla="*/ 57150 h 1010345"/>
              <a:gd name="connsiteX54" fmla="*/ 312443 w 1284102"/>
              <a:gd name="connsiteY54" fmla="*/ 82550 h 1010345"/>
              <a:gd name="connsiteX55" fmla="*/ 306093 w 1284102"/>
              <a:gd name="connsiteY55" fmla="*/ 107950 h 1010345"/>
              <a:gd name="connsiteX56" fmla="*/ 261643 w 1284102"/>
              <a:gd name="connsiteY56" fmla="*/ 152400 h 1010345"/>
              <a:gd name="connsiteX57" fmla="*/ 229893 w 1284102"/>
              <a:gd name="connsiteY57" fmla="*/ 165100 h 1010345"/>
              <a:gd name="connsiteX58" fmla="*/ 210843 w 1284102"/>
              <a:gd name="connsiteY58" fmla="*/ 184150 h 1010345"/>
              <a:gd name="connsiteX59" fmla="*/ 248943 w 1284102"/>
              <a:gd name="connsiteY59" fmla="*/ 209550 h 1010345"/>
              <a:gd name="connsiteX60" fmla="*/ 312443 w 1284102"/>
              <a:gd name="connsiteY60" fmla="*/ 228600 h 1010345"/>
              <a:gd name="connsiteX61" fmla="*/ 287043 w 1284102"/>
              <a:gd name="connsiteY61" fmla="*/ 247650 h 1010345"/>
              <a:gd name="connsiteX62" fmla="*/ 191793 w 1284102"/>
              <a:gd name="connsiteY62" fmla="*/ 260350 h 1010345"/>
              <a:gd name="connsiteX63" fmla="*/ 147343 w 1284102"/>
              <a:gd name="connsiteY63" fmla="*/ 266700 h 1010345"/>
              <a:gd name="connsiteX64" fmla="*/ 128293 w 1284102"/>
              <a:gd name="connsiteY64" fmla="*/ 273050 h 1010345"/>
              <a:gd name="connsiteX65" fmla="*/ 102893 w 1284102"/>
              <a:gd name="connsiteY65" fmla="*/ 279400 h 1010345"/>
              <a:gd name="connsiteX66" fmla="*/ 90193 w 1284102"/>
              <a:gd name="connsiteY66" fmla="*/ 298450 h 1010345"/>
              <a:gd name="connsiteX67" fmla="*/ 102893 w 1284102"/>
              <a:gd name="connsiteY67" fmla="*/ 323850 h 1010345"/>
              <a:gd name="connsiteX68" fmla="*/ 147343 w 1284102"/>
              <a:gd name="connsiteY68" fmla="*/ 349250 h 1010345"/>
              <a:gd name="connsiteX69" fmla="*/ 172743 w 1284102"/>
              <a:gd name="connsiteY69" fmla="*/ 355600 h 1010345"/>
              <a:gd name="connsiteX70" fmla="*/ 223543 w 1284102"/>
              <a:gd name="connsiteY70" fmla="*/ 381000 h 1010345"/>
              <a:gd name="connsiteX71" fmla="*/ 261643 w 1284102"/>
              <a:gd name="connsiteY71" fmla="*/ 393700 h 1010345"/>
              <a:gd name="connsiteX72" fmla="*/ 236243 w 1284102"/>
              <a:gd name="connsiteY72" fmla="*/ 406400 h 1010345"/>
              <a:gd name="connsiteX73" fmla="*/ 198143 w 1284102"/>
              <a:gd name="connsiteY73" fmla="*/ 419100 h 1010345"/>
              <a:gd name="connsiteX74" fmla="*/ 134643 w 1284102"/>
              <a:gd name="connsiteY74" fmla="*/ 444500 h 1010345"/>
              <a:gd name="connsiteX75" fmla="*/ 128293 w 1284102"/>
              <a:gd name="connsiteY75" fmla="*/ 596900 h 1010345"/>
              <a:gd name="connsiteX76" fmla="*/ 179093 w 1284102"/>
              <a:gd name="connsiteY76" fmla="*/ 615950 h 1010345"/>
              <a:gd name="connsiteX77" fmla="*/ 90193 w 1284102"/>
              <a:gd name="connsiteY77" fmla="*/ 635000 h 1010345"/>
              <a:gd name="connsiteX78" fmla="*/ 33043 w 1284102"/>
              <a:gd name="connsiteY78" fmla="*/ 654050 h 1010345"/>
              <a:gd name="connsiteX79" fmla="*/ 13993 w 1284102"/>
              <a:gd name="connsiteY79" fmla="*/ 666750 h 1010345"/>
              <a:gd name="connsiteX80" fmla="*/ 7643 w 1284102"/>
              <a:gd name="connsiteY80" fmla="*/ 692150 h 1010345"/>
              <a:gd name="connsiteX81" fmla="*/ 33043 w 1284102"/>
              <a:gd name="connsiteY81" fmla="*/ 749300 h 1010345"/>
              <a:gd name="connsiteX82" fmla="*/ 96543 w 1284102"/>
              <a:gd name="connsiteY82" fmla="*/ 768350 h 1010345"/>
              <a:gd name="connsiteX83" fmla="*/ 115593 w 1284102"/>
              <a:gd name="connsiteY83" fmla="*/ 781050 h 1010345"/>
              <a:gd name="connsiteX84" fmla="*/ 96543 w 1284102"/>
              <a:gd name="connsiteY84" fmla="*/ 787400 h 1010345"/>
              <a:gd name="connsiteX85" fmla="*/ 58443 w 1284102"/>
              <a:gd name="connsiteY85" fmla="*/ 793750 h 1010345"/>
              <a:gd name="connsiteX86" fmla="*/ 33043 w 1284102"/>
              <a:gd name="connsiteY86" fmla="*/ 800100 h 1010345"/>
              <a:gd name="connsiteX87" fmla="*/ 13993 w 1284102"/>
              <a:gd name="connsiteY87" fmla="*/ 812800 h 1010345"/>
              <a:gd name="connsiteX88" fmla="*/ 13993 w 1284102"/>
              <a:gd name="connsiteY88" fmla="*/ 920750 h 1010345"/>
              <a:gd name="connsiteX89" fmla="*/ 20343 w 1284102"/>
              <a:gd name="connsiteY89" fmla="*/ 946150 h 1010345"/>
              <a:gd name="connsiteX90" fmla="*/ 39393 w 1284102"/>
              <a:gd name="connsiteY90" fmla="*/ 952500 h 1010345"/>
              <a:gd name="connsiteX91" fmla="*/ 64793 w 1284102"/>
              <a:gd name="connsiteY91" fmla="*/ 958850 h 1010345"/>
              <a:gd name="connsiteX92" fmla="*/ 109243 w 1284102"/>
              <a:gd name="connsiteY92" fmla="*/ 984250 h 1010345"/>
              <a:gd name="connsiteX93" fmla="*/ 109243 w 1284102"/>
              <a:gd name="connsiteY93" fmla="*/ 1003300 h 1010345"/>
              <a:gd name="connsiteX0" fmla="*/ 109243 w 1284102"/>
              <a:gd name="connsiteY0" fmla="*/ 984250 h 1009692"/>
              <a:gd name="connsiteX1" fmla="*/ 109243 w 1284102"/>
              <a:gd name="connsiteY1" fmla="*/ 1003300 h 1009692"/>
              <a:gd name="connsiteX2" fmla="*/ 1201443 w 1284102"/>
              <a:gd name="connsiteY2" fmla="*/ 1003300 h 1009692"/>
              <a:gd name="connsiteX3" fmla="*/ 1226843 w 1284102"/>
              <a:gd name="connsiteY3" fmla="*/ 990600 h 1009692"/>
              <a:gd name="connsiteX4" fmla="*/ 1239543 w 1284102"/>
              <a:gd name="connsiteY4" fmla="*/ 971550 h 1009692"/>
              <a:gd name="connsiteX5" fmla="*/ 1277643 w 1284102"/>
              <a:gd name="connsiteY5" fmla="*/ 933450 h 1009692"/>
              <a:gd name="connsiteX6" fmla="*/ 1277643 w 1284102"/>
              <a:gd name="connsiteY6" fmla="*/ 889000 h 1009692"/>
              <a:gd name="connsiteX7" fmla="*/ 1271293 w 1284102"/>
              <a:gd name="connsiteY7" fmla="*/ 869950 h 1009692"/>
              <a:gd name="connsiteX8" fmla="*/ 1252243 w 1284102"/>
              <a:gd name="connsiteY8" fmla="*/ 863600 h 1009692"/>
              <a:gd name="connsiteX9" fmla="*/ 1226843 w 1284102"/>
              <a:gd name="connsiteY9" fmla="*/ 850900 h 1009692"/>
              <a:gd name="connsiteX10" fmla="*/ 1207793 w 1284102"/>
              <a:gd name="connsiteY10" fmla="*/ 838200 h 1009692"/>
              <a:gd name="connsiteX11" fmla="*/ 1169693 w 1284102"/>
              <a:gd name="connsiteY11" fmla="*/ 825500 h 1009692"/>
              <a:gd name="connsiteX12" fmla="*/ 1150643 w 1284102"/>
              <a:gd name="connsiteY12" fmla="*/ 819150 h 1009692"/>
              <a:gd name="connsiteX13" fmla="*/ 1182393 w 1284102"/>
              <a:gd name="connsiteY13" fmla="*/ 774700 h 1009692"/>
              <a:gd name="connsiteX14" fmla="*/ 1195093 w 1284102"/>
              <a:gd name="connsiteY14" fmla="*/ 736600 h 1009692"/>
              <a:gd name="connsiteX15" fmla="*/ 1169693 w 1284102"/>
              <a:gd name="connsiteY15" fmla="*/ 666750 h 1009692"/>
              <a:gd name="connsiteX16" fmla="*/ 1144293 w 1284102"/>
              <a:gd name="connsiteY16" fmla="*/ 660400 h 1009692"/>
              <a:gd name="connsiteX17" fmla="*/ 1125243 w 1284102"/>
              <a:gd name="connsiteY17" fmla="*/ 647700 h 1009692"/>
              <a:gd name="connsiteX18" fmla="*/ 1106193 w 1284102"/>
              <a:gd name="connsiteY18" fmla="*/ 641350 h 1009692"/>
              <a:gd name="connsiteX19" fmla="*/ 1125243 w 1284102"/>
              <a:gd name="connsiteY19" fmla="*/ 622300 h 1009692"/>
              <a:gd name="connsiteX20" fmla="*/ 1156993 w 1284102"/>
              <a:gd name="connsiteY20" fmla="*/ 577850 h 1009692"/>
              <a:gd name="connsiteX21" fmla="*/ 1163343 w 1284102"/>
              <a:gd name="connsiteY21" fmla="*/ 558800 h 1009692"/>
              <a:gd name="connsiteX22" fmla="*/ 1169693 w 1284102"/>
              <a:gd name="connsiteY22" fmla="*/ 533400 h 1009692"/>
              <a:gd name="connsiteX23" fmla="*/ 1182393 w 1284102"/>
              <a:gd name="connsiteY23" fmla="*/ 514350 h 1009692"/>
              <a:gd name="connsiteX24" fmla="*/ 1156993 w 1284102"/>
              <a:gd name="connsiteY24" fmla="*/ 412750 h 1009692"/>
              <a:gd name="connsiteX25" fmla="*/ 1137943 w 1284102"/>
              <a:gd name="connsiteY25" fmla="*/ 400050 h 1009692"/>
              <a:gd name="connsiteX26" fmla="*/ 1112543 w 1284102"/>
              <a:gd name="connsiteY26" fmla="*/ 330200 h 1009692"/>
              <a:gd name="connsiteX27" fmla="*/ 1106193 w 1284102"/>
              <a:gd name="connsiteY27" fmla="*/ 311150 h 1009692"/>
              <a:gd name="connsiteX28" fmla="*/ 1061743 w 1284102"/>
              <a:gd name="connsiteY28" fmla="*/ 292100 h 1009692"/>
              <a:gd name="connsiteX29" fmla="*/ 1042693 w 1284102"/>
              <a:gd name="connsiteY29" fmla="*/ 279400 h 1009692"/>
              <a:gd name="connsiteX30" fmla="*/ 1023643 w 1284102"/>
              <a:gd name="connsiteY30" fmla="*/ 273050 h 1009692"/>
              <a:gd name="connsiteX31" fmla="*/ 1042693 w 1284102"/>
              <a:gd name="connsiteY31" fmla="*/ 254000 h 1009692"/>
              <a:gd name="connsiteX32" fmla="*/ 1049043 w 1284102"/>
              <a:gd name="connsiteY32" fmla="*/ 171450 h 1009692"/>
              <a:gd name="connsiteX33" fmla="*/ 1023643 w 1284102"/>
              <a:gd name="connsiteY33" fmla="*/ 152400 h 1009692"/>
              <a:gd name="connsiteX34" fmla="*/ 1010943 w 1284102"/>
              <a:gd name="connsiteY34" fmla="*/ 133350 h 1009692"/>
              <a:gd name="connsiteX35" fmla="*/ 991893 w 1284102"/>
              <a:gd name="connsiteY35" fmla="*/ 120650 h 1009692"/>
              <a:gd name="connsiteX36" fmla="*/ 972843 w 1284102"/>
              <a:gd name="connsiteY36" fmla="*/ 101600 h 1009692"/>
              <a:gd name="connsiteX37" fmla="*/ 934743 w 1284102"/>
              <a:gd name="connsiteY37" fmla="*/ 82550 h 1009692"/>
              <a:gd name="connsiteX38" fmla="*/ 845843 w 1284102"/>
              <a:gd name="connsiteY38" fmla="*/ 88900 h 1009692"/>
              <a:gd name="connsiteX39" fmla="*/ 826793 w 1284102"/>
              <a:gd name="connsiteY39" fmla="*/ 107950 h 1009692"/>
              <a:gd name="connsiteX40" fmla="*/ 814093 w 1284102"/>
              <a:gd name="connsiteY40" fmla="*/ 146050 h 1009692"/>
              <a:gd name="connsiteX41" fmla="*/ 820443 w 1284102"/>
              <a:gd name="connsiteY41" fmla="*/ 107950 h 1009692"/>
              <a:gd name="connsiteX42" fmla="*/ 814093 w 1284102"/>
              <a:gd name="connsiteY42" fmla="*/ 50800 h 1009692"/>
              <a:gd name="connsiteX43" fmla="*/ 795043 w 1284102"/>
              <a:gd name="connsiteY43" fmla="*/ 31750 h 1009692"/>
              <a:gd name="connsiteX44" fmla="*/ 737893 w 1284102"/>
              <a:gd name="connsiteY44" fmla="*/ 0 h 1009692"/>
              <a:gd name="connsiteX45" fmla="*/ 661693 w 1284102"/>
              <a:gd name="connsiteY45" fmla="*/ 6350 h 1009692"/>
              <a:gd name="connsiteX46" fmla="*/ 655343 w 1284102"/>
              <a:gd name="connsiteY46" fmla="*/ 25400 h 1009692"/>
              <a:gd name="connsiteX47" fmla="*/ 629943 w 1284102"/>
              <a:gd name="connsiteY47" fmla="*/ 63500 h 1009692"/>
              <a:gd name="connsiteX48" fmla="*/ 623593 w 1284102"/>
              <a:gd name="connsiteY48" fmla="*/ 82550 h 1009692"/>
              <a:gd name="connsiteX49" fmla="*/ 604543 w 1284102"/>
              <a:gd name="connsiteY49" fmla="*/ 95250 h 1009692"/>
              <a:gd name="connsiteX50" fmla="*/ 572793 w 1284102"/>
              <a:gd name="connsiteY50" fmla="*/ 88900 h 1009692"/>
              <a:gd name="connsiteX51" fmla="*/ 541043 w 1284102"/>
              <a:gd name="connsiteY51" fmla="*/ 50800 h 1009692"/>
              <a:gd name="connsiteX52" fmla="*/ 502943 w 1284102"/>
              <a:gd name="connsiteY52" fmla="*/ 19050 h 1009692"/>
              <a:gd name="connsiteX53" fmla="*/ 331493 w 1284102"/>
              <a:gd name="connsiteY53" fmla="*/ 57150 h 1009692"/>
              <a:gd name="connsiteX54" fmla="*/ 312443 w 1284102"/>
              <a:gd name="connsiteY54" fmla="*/ 82550 h 1009692"/>
              <a:gd name="connsiteX55" fmla="*/ 306093 w 1284102"/>
              <a:gd name="connsiteY55" fmla="*/ 107950 h 1009692"/>
              <a:gd name="connsiteX56" fmla="*/ 261643 w 1284102"/>
              <a:gd name="connsiteY56" fmla="*/ 152400 h 1009692"/>
              <a:gd name="connsiteX57" fmla="*/ 229893 w 1284102"/>
              <a:gd name="connsiteY57" fmla="*/ 165100 h 1009692"/>
              <a:gd name="connsiteX58" fmla="*/ 210843 w 1284102"/>
              <a:gd name="connsiteY58" fmla="*/ 184150 h 1009692"/>
              <a:gd name="connsiteX59" fmla="*/ 248943 w 1284102"/>
              <a:gd name="connsiteY59" fmla="*/ 209550 h 1009692"/>
              <a:gd name="connsiteX60" fmla="*/ 312443 w 1284102"/>
              <a:gd name="connsiteY60" fmla="*/ 228600 h 1009692"/>
              <a:gd name="connsiteX61" fmla="*/ 287043 w 1284102"/>
              <a:gd name="connsiteY61" fmla="*/ 247650 h 1009692"/>
              <a:gd name="connsiteX62" fmla="*/ 191793 w 1284102"/>
              <a:gd name="connsiteY62" fmla="*/ 260350 h 1009692"/>
              <a:gd name="connsiteX63" fmla="*/ 147343 w 1284102"/>
              <a:gd name="connsiteY63" fmla="*/ 266700 h 1009692"/>
              <a:gd name="connsiteX64" fmla="*/ 128293 w 1284102"/>
              <a:gd name="connsiteY64" fmla="*/ 273050 h 1009692"/>
              <a:gd name="connsiteX65" fmla="*/ 102893 w 1284102"/>
              <a:gd name="connsiteY65" fmla="*/ 279400 h 1009692"/>
              <a:gd name="connsiteX66" fmla="*/ 90193 w 1284102"/>
              <a:gd name="connsiteY66" fmla="*/ 298450 h 1009692"/>
              <a:gd name="connsiteX67" fmla="*/ 102893 w 1284102"/>
              <a:gd name="connsiteY67" fmla="*/ 323850 h 1009692"/>
              <a:gd name="connsiteX68" fmla="*/ 147343 w 1284102"/>
              <a:gd name="connsiteY68" fmla="*/ 349250 h 1009692"/>
              <a:gd name="connsiteX69" fmla="*/ 172743 w 1284102"/>
              <a:gd name="connsiteY69" fmla="*/ 355600 h 1009692"/>
              <a:gd name="connsiteX70" fmla="*/ 223543 w 1284102"/>
              <a:gd name="connsiteY70" fmla="*/ 381000 h 1009692"/>
              <a:gd name="connsiteX71" fmla="*/ 261643 w 1284102"/>
              <a:gd name="connsiteY71" fmla="*/ 393700 h 1009692"/>
              <a:gd name="connsiteX72" fmla="*/ 236243 w 1284102"/>
              <a:gd name="connsiteY72" fmla="*/ 406400 h 1009692"/>
              <a:gd name="connsiteX73" fmla="*/ 198143 w 1284102"/>
              <a:gd name="connsiteY73" fmla="*/ 419100 h 1009692"/>
              <a:gd name="connsiteX74" fmla="*/ 134643 w 1284102"/>
              <a:gd name="connsiteY74" fmla="*/ 444500 h 1009692"/>
              <a:gd name="connsiteX75" fmla="*/ 128293 w 1284102"/>
              <a:gd name="connsiteY75" fmla="*/ 596900 h 1009692"/>
              <a:gd name="connsiteX76" fmla="*/ 179093 w 1284102"/>
              <a:gd name="connsiteY76" fmla="*/ 615950 h 1009692"/>
              <a:gd name="connsiteX77" fmla="*/ 90193 w 1284102"/>
              <a:gd name="connsiteY77" fmla="*/ 635000 h 1009692"/>
              <a:gd name="connsiteX78" fmla="*/ 33043 w 1284102"/>
              <a:gd name="connsiteY78" fmla="*/ 654050 h 1009692"/>
              <a:gd name="connsiteX79" fmla="*/ 13993 w 1284102"/>
              <a:gd name="connsiteY79" fmla="*/ 666750 h 1009692"/>
              <a:gd name="connsiteX80" fmla="*/ 7643 w 1284102"/>
              <a:gd name="connsiteY80" fmla="*/ 692150 h 1009692"/>
              <a:gd name="connsiteX81" fmla="*/ 33043 w 1284102"/>
              <a:gd name="connsiteY81" fmla="*/ 749300 h 1009692"/>
              <a:gd name="connsiteX82" fmla="*/ 96543 w 1284102"/>
              <a:gd name="connsiteY82" fmla="*/ 768350 h 1009692"/>
              <a:gd name="connsiteX83" fmla="*/ 115593 w 1284102"/>
              <a:gd name="connsiteY83" fmla="*/ 781050 h 1009692"/>
              <a:gd name="connsiteX84" fmla="*/ 96543 w 1284102"/>
              <a:gd name="connsiteY84" fmla="*/ 787400 h 1009692"/>
              <a:gd name="connsiteX85" fmla="*/ 58443 w 1284102"/>
              <a:gd name="connsiteY85" fmla="*/ 793750 h 1009692"/>
              <a:gd name="connsiteX86" fmla="*/ 33043 w 1284102"/>
              <a:gd name="connsiteY86" fmla="*/ 800100 h 1009692"/>
              <a:gd name="connsiteX87" fmla="*/ 13993 w 1284102"/>
              <a:gd name="connsiteY87" fmla="*/ 812800 h 1009692"/>
              <a:gd name="connsiteX88" fmla="*/ 13993 w 1284102"/>
              <a:gd name="connsiteY88" fmla="*/ 920750 h 1009692"/>
              <a:gd name="connsiteX89" fmla="*/ 20343 w 1284102"/>
              <a:gd name="connsiteY89" fmla="*/ 946150 h 1009692"/>
              <a:gd name="connsiteX90" fmla="*/ 39393 w 1284102"/>
              <a:gd name="connsiteY90" fmla="*/ 952500 h 1009692"/>
              <a:gd name="connsiteX91" fmla="*/ 64793 w 1284102"/>
              <a:gd name="connsiteY91" fmla="*/ 958850 h 1009692"/>
              <a:gd name="connsiteX92" fmla="*/ 109243 w 1284102"/>
              <a:gd name="connsiteY92" fmla="*/ 984250 h 1009692"/>
              <a:gd name="connsiteX0" fmla="*/ 109243 w 1284102"/>
              <a:gd name="connsiteY0" fmla="*/ 984250 h 1081677"/>
              <a:gd name="connsiteX1" fmla="*/ 109243 w 1284102"/>
              <a:gd name="connsiteY1" fmla="*/ 1003300 h 1081677"/>
              <a:gd name="connsiteX2" fmla="*/ 1201443 w 1284102"/>
              <a:gd name="connsiteY2" fmla="*/ 1003300 h 1081677"/>
              <a:gd name="connsiteX3" fmla="*/ 1226843 w 1284102"/>
              <a:gd name="connsiteY3" fmla="*/ 990600 h 1081677"/>
              <a:gd name="connsiteX4" fmla="*/ 1239543 w 1284102"/>
              <a:gd name="connsiteY4" fmla="*/ 971550 h 1081677"/>
              <a:gd name="connsiteX5" fmla="*/ 1277643 w 1284102"/>
              <a:gd name="connsiteY5" fmla="*/ 933450 h 1081677"/>
              <a:gd name="connsiteX6" fmla="*/ 1277643 w 1284102"/>
              <a:gd name="connsiteY6" fmla="*/ 889000 h 1081677"/>
              <a:gd name="connsiteX7" fmla="*/ 1271293 w 1284102"/>
              <a:gd name="connsiteY7" fmla="*/ 869950 h 1081677"/>
              <a:gd name="connsiteX8" fmla="*/ 1252243 w 1284102"/>
              <a:gd name="connsiteY8" fmla="*/ 863600 h 1081677"/>
              <a:gd name="connsiteX9" fmla="*/ 1226843 w 1284102"/>
              <a:gd name="connsiteY9" fmla="*/ 850900 h 1081677"/>
              <a:gd name="connsiteX10" fmla="*/ 1207793 w 1284102"/>
              <a:gd name="connsiteY10" fmla="*/ 838200 h 1081677"/>
              <a:gd name="connsiteX11" fmla="*/ 1169693 w 1284102"/>
              <a:gd name="connsiteY11" fmla="*/ 825500 h 1081677"/>
              <a:gd name="connsiteX12" fmla="*/ 1150643 w 1284102"/>
              <a:gd name="connsiteY12" fmla="*/ 819150 h 1081677"/>
              <a:gd name="connsiteX13" fmla="*/ 1182393 w 1284102"/>
              <a:gd name="connsiteY13" fmla="*/ 774700 h 1081677"/>
              <a:gd name="connsiteX14" fmla="*/ 1195093 w 1284102"/>
              <a:gd name="connsiteY14" fmla="*/ 736600 h 1081677"/>
              <a:gd name="connsiteX15" fmla="*/ 1169693 w 1284102"/>
              <a:gd name="connsiteY15" fmla="*/ 666750 h 1081677"/>
              <a:gd name="connsiteX16" fmla="*/ 1144293 w 1284102"/>
              <a:gd name="connsiteY16" fmla="*/ 660400 h 1081677"/>
              <a:gd name="connsiteX17" fmla="*/ 1125243 w 1284102"/>
              <a:gd name="connsiteY17" fmla="*/ 647700 h 1081677"/>
              <a:gd name="connsiteX18" fmla="*/ 1106193 w 1284102"/>
              <a:gd name="connsiteY18" fmla="*/ 641350 h 1081677"/>
              <a:gd name="connsiteX19" fmla="*/ 1125243 w 1284102"/>
              <a:gd name="connsiteY19" fmla="*/ 622300 h 1081677"/>
              <a:gd name="connsiteX20" fmla="*/ 1156993 w 1284102"/>
              <a:gd name="connsiteY20" fmla="*/ 577850 h 1081677"/>
              <a:gd name="connsiteX21" fmla="*/ 1163343 w 1284102"/>
              <a:gd name="connsiteY21" fmla="*/ 558800 h 1081677"/>
              <a:gd name="connsiteX22" fmla="*/ 1169693 w 1284102"/>
              <a:gd name="connsiteY22" fmla="*/ 533400 h 1081677"/>
              <a:gd name="connsiteX23" fmla="*/ 1182393 w 1284102"/>
              <a:gd name="connsiteY23" fmla="*/ 514350 h 1081677"/>
              <a:gd name="connsiteX24" fmla="*/ 1156993 w 1284102"/>
              <a:gd name="connsiteY24" fmla="*/ 412750 h 1081677"/>
              <a:gd name="connsiteX25" fmla="*/ 1137943 w 1284102"/>
              <a:gd name="connsiteY25" fmla="*/ 400050 h 1081677"/>
              <a:gd name="connsiteX26" fmla="*/ 1112543 w 1284102"/>
              <a:gd name="connsiteY26" fmla="*/ 330200 h 1081677"/>
              <a:gd name="connsiteX27" fmla="*/ 1106193 w 1284102"/>
              <a:gd name="connsiteY27" fmla="*/ 311150 h 1081677"/>
              <a:gd name="connsiteX28" fmla="*/ 1061743 w 1284102"/>
              <a:gd name="connsiteY28" fmla="*/ 292100 h 1081677"/>
              <a:gd name="connsiteX29" fmla="*/ 1042693 w 1284102"/>
              <a:gd name="connsiteY29" fmla="*/ 279400 h 1081677"/>
              <a:gd name="connsiteX30" fmla="*/ 1023643 w 1284102"/>
              <a:gd name="connsiteY30" fmla="*/ 273050 h 1081677"/>
              <a:gd name="connsiteX31" fmla="*/ 1042693 w 1284102"/>
              <a:gd name="connsiteY31" fmla="*/ 254000 h 1081677"/>
              <a:gd name="connsiteX32" fmla="*/ 1049043 w 1284102"/>
              <a:gd name="connsiteY32" fmla="*/ 171450 h 1081677"/>
              <a:gd name="connsiteX33" fmla="*/ 1023643 w 1284102"/>
              <a:gd name="connsiteY33" fmla="*/ 152400 h 1081677"/>
              <a:gd name="connsiteX34" fmla="*/ 1010943 w 1284102"/>
              <a:gd name="connsiteY34" fmla="*/ 133350 h 1081677"/>
              <a:gd name="connsiteX35" fmla="*/ 991893 w 1284102"/>
              <a:gd name="connsiteY35" fmla="*/ 120650 h 1081677"/>
              <a:gd name="connsiteX36" fmla="*/ 972843 w 1284102"/>
              <a:gd name="connsiteY36" fmla="*/ 101600 h 1081677"/>
              <a:gd name="connsiteX37" fmla="*/ 934743 w 1284102"/>
              <a:gd name="connsiteY37" fmla="*/ 82550 h 1081677"/>
              <a:gd name="connsiteX38" fmla="*/ 845843 w 1284102"/>
              <a:gd name="connsiteY38" fmla="*/ 88900 h 1081677"/>
              <a:gd name="connsiteX39" fmla="*/ 826793 w 1284102"/>
              <a:gd name="connsiteY39" fmla="*/ 107950 h 1081677"/>
              <a:gd name="connsiteX40" fmla="*/ 814093 w 1284102"/>
              <a:gd name="connsiteY40" fmla="*/ 146050 h 1081677"/>
              <a:gd name="connsiteX41" fmla="*/ 820443 w 1284102"/>
              <a:gd name="connsiteY41" fmla="*/ 107950 h 1081677"/>
              <a:gd name="connsiteX42" fmla="*/ 814093 w 1284102"/>
              <a:gd name="connsiteY42" fmla="*/ 50800 h 1081677"/>
              <a:gd name="connsiteX43" fmla="*/ 795043 w 1284102"/>
              <a:gd name="connsiteY43" fmla="*/ 31750 h 1081677"/>
              <a:gd name="connsiteX44" fmla="*/ 737893 w 1284102"/>
              <a:gd name="connsiteY44" fmla="*/ 0 h 1081677"/>
              <a:gd name="connsiteX45" fmla="*/ 661693 w 1284102"/>
              <a:gd name="connsiteY45" fmla="*/ 6350 h 1081677"/>
              <a:gd name="connsiteX46" fmla="*/ 655343 w 1284102"/>
              <a:gd name="connsiteY46" fmla="*/ 25400 h 1081677"/>
              <a:gd name="connsiteX47" fmla="*/ 629943 w 1284102"/>
              <a:gd name="connsiteY47" fmla="*/ 63500 h 1081677"/>
              <a:gd name="connsiteX48" fmla="*/ 623593 w 1284102"/>
              <a:gd name="connsiteY48" fmla="*/ 82550 h 1081677"/>
              <a:gd name="connsiteX49" fmla="*/ 604543 w 1284102"/>
              <a:gd name="connsiteY49" fmla="*/ 95250 h 1081677"/>
              <a:gd name="connsiteX50" fmla="*/ 572793 w 1284102"/>
              <a:gd name="connsiteY50" fmla="*/ 88900 h 1081677"/>
              <a:gd name="connsiteX51" fmla="*/ 541043 w 1284102"/>
              <a:gd name="connsiteY51" fmla="*/ 50800 h 1081677"/>
              <a:gd name="connsiteX52" fmla="*/ 502943 w 1284102"/>
              <a:gd name="connsiteY52" fmla="*/ 19050 h 1081677"/>
              <a:gd name="connsiteX53" fmla="*/ 331493 w 1284102"/>
              <a:gd name="connsiteY53" fmla="*/ 57150 h 1081677"/>
              <a:gd name="connsiteX54" fmla="*/ 312443 w 1284102"/>
              <a:gd name="connsiteY54" fmla="*/ 82550 h 1081677"/>
              <a:gd name="connsiteX55" fmla="*/ 306093 w 1284102"/>
              <a:gd name="connsiteY55" fmla="*/ 107950 h 1081677"/>
              <a:gd name="connsiteX56" fmla="*/ 261643 w 1284102"/>
              <a:gd name="connsiteY56" fmla="*/ 152400 h 1081677"/>
              <a:gd name="connsiteX57" fmla="*/ 229893 w 1284102"/>
              <a:gd name="connsiteY57" fmla="*/ 165100 h 1081677"/>
              <a:gd name="connsiteX58" fmla="*/ 210843 w 1284102"/>
              <a:gd name="connsiteY58" fmla="*/ 184150 h 1081677"/>
              <a:gd name="connsiteX59" fmla="*/ 248943 w 1284102"/>
              <a:gd name="connsiteY59" fmla="*/ 209550 h 1081677"/>
              <a:gd name="connsiteX60" fmla="*/ 312443 w 1284102"/>
              <a:gd name="connsiteY60" fmla="*/ 228600 h 1081677"/>
              <a:gd name="connsiteX61" fmla="*/ 287043 w 1284102"/>
              <a:gd name="connsiteY61" fmla="*/ 247650 h 1081677"/>
              <a:gd name="connsiteX62" fmla="*/ 191793 w 1284102"/>
              <a:gd name="connsiteY62" fmla="*/ 260350 h 1081677"/>
              <a:gd name="connsiteX63" fmla="*/ 147343 w 1284102"/>
              <a:gd name="connsiteY63" fmla="*/ 266700 h 1081677"/>
              <a:gd name="connsiteX64" fmla="*/ 128293 w 1284102"/>
              <a:gd name="connsiteY64" fmla="*/ 273050 h 1081677"/>
              <a:gd name="connsiteX65" fmla="*/ 102893 w 1284102"/>
              <a:gd name="connsiteY65" fmla="*/ 279400 h 1081677"/>
              <a:gd name="connsiteX66" fmla="*/ 90193 w 1284102"/>
              <a:gd name="connsiteY66" fmla="*/ 298450 h 1081677"/>
              <a:gd name="connsiteX67" fmla="*/ 102893 w 1284102"/>
              <a:gd name="connsiteY67" fmla="*/ 323850 h 1081677"/>
              <a:gd name="connsiteX68" fmla="*/ 147343 w 1284102"/>
              <a:gd name="connsiteY68" fmla="*/ 349250 h 1081677"/>
              <a:gd name="connsiteX69" fmla="*/ 172743 w 1284102"/>
              <a:gd name="connsiteY69" fmla="*/ 355600 h 1081677"/>
              <a:gd name="connsiteX70" fmla="*/ 223543 w 1284102"/>
              <a:gd name="connsiteY70" fmla="*/ 381000 h 1081677"/>
              <a:gd name="connsiteX71" fmla="*/ 261643 w 1284102"/>
              <a:gd name="connsiteY71" fmla="*/ 393700 h 1081677"/>
              <a:gd name="connsiteX72" fmla="*/ 236243 w 1284102"/>
              <a:gd name="connsiteY72" fmla="*/ 406400 h 1081677"/>
              <a:gd name="connsiteX73" fmla="*/ 198143 w 1284102"/>
              <a:gd name="connsiteY73" fmla="*/ 419100 h 1081677"/>
              <a:gd name="connsiteX74" fmla="*/ 134643 w 1284102"/>
              <a:gd name="connsiteY74" fmla="*/ 444500 h 1081677"/>
              <a:gd name="connsiteX75" fmla="*/ 128293 w 1284102"/>
              <a:gd name="connsiteY75" fmla="*/ 596900 h 1081677"/>
              <a:gd name="connsiteX76" fmla="*/ 179093 w 1284102"/>
              <a:gd name="connsiteY76" fmla="*/ 615950 h 1081677"/>
              <a:gd name="connsiteX77" fmla="*/ 90193 w 1284102"/>
              <a:gd name="connsiteY77" fmla="*/ 635000 h 1081677"/>
              <a:gd name="connsiteX78" fmla="*/ 33043 w 1284102"/>
              <a:gd name="connsiteY78" fmla="*/ 654050 h 1081677"/>
              <a:gd name="connsiteX79" fmla="*/ 13993 w 1284102"/>
              <a:gd name="connsiteY79" fmla="*/ 666750 h 1081677"/>
              <a:gd name="connsiteX80" fmla="*/ 7643 w 1284102"/>
              <a:gd name="connsiteY80" fmla="*/ 692150 h 1081677"/>
              <a:gd name="connsiteX81" fmla="*/ 33043 w 1284102"/>
              <a:gd name="connsiteY81" fmla="*/ 749300 h 1081677"/>
              <a:gd name="connsiteX82" fmla="*/ 96543 w 1284102"/>
              <a:gd name="connsiteY82" fmla="*/ 768350 h 1081677"/>
              <a:gd name="connsiteX83" fmla="*/ 115593 w 1284102"/>
              <a:gd name="connsiteY83" fmla="*/ 781050 h 1081677"/>
              <a:gd name="connsiteX84" fmla="*/ 96543 w 1284102"/>
              <a:gd name="connsiteY84" fmla="*/ 787400 h 1081677"/>
              <a:gd name="connsiteX85" fmla="*/ 58443 w 1284102"/>
              <a:gd name="connsiteY85" fmla="*/ 793750 h 1081677"/>
              <a:gd name="connsiteX86" fmla="*/ 33043 w 1284102"/>
              <a:gd name="connsiteY86" fmla="*/ 800100 h 1081677"/>
              <a:gd name="connsiteX87" fmla="*/ 13993 w 1284102"/>
              <a:gd name="connsiteY87" fmla="*/ 812800 h 1081677"/>
              <a:gd name="connsiteX88" fmla="*/ 13993 w 1284102"/>
              <a:gd name="connsiteY88" fmla="*/ 920750 h 1081677"/>
              <a:gd name="connsiteX89" fmla="*/ 20343 w 1284102"/>
              <a:gd name="connsiteY89" fmla="*/ 946150 h 1081677"/>
              <a:gd name="connsiteX90" fmla="*/ 39393 w 1284102"/>
              <a:gd name="connsiteY90" fmla="*/ 952500 h 1081677"/>
              <a:gd name="connsiteX91" fmla="*/ 64793 w 1284102"/>
              <a:gd name="connsiteY91" fmla="*/ 958850 h 1081677"/>
              <a:gd name="connsiteX92" fmla="*/ 109243 w 1284102"/>
              <a:gd name="connsiteY92" fmla="*/ 984250 h 1081677"/>
              <a:gd name="connsiteX0" fmla="*/ 109243 w 1284102"/>
              <a:gd name="connsiteY0" fmla="*/ 984250 h 1011111"/>
              <a:gd name="connsiteX1" fmla="*/ 109243 w 1284102"/>
              <a:gd name="connsiteY1" fmla="*/ 1003300 h 1011111"/>
              <a:gd name="connsiteX2" fmla="*/ 1201443 w 1284102"/>
              <a:gd name="connsiteY2" fmla="*/ 1003300 h 1011111"/>
              <a:gd name="connsiteX3" fmla="*/ 1226843 w 1284102"/>
              <a:gd name="connsiteY3" fmla="*/ 990600 h 1011111"/>
              <a:gd name="connsiteX4" fmla="*/ 1239543 w 1284102"/>
              <a:gd name="connsiteY4" fmla="*/ 971550 h 1011111"/>
              <a:gd name="connsiteX5" fmla="*/ 1277643 w 1284102"/>
              <a:gd name="connsiteY5" fmla="*/ 933450 h 1011111"/>
              <a:gd name="connsiteX6" fmla="*/ 1277643 w 1284102"/>
              <a:gd name="connsiteY6" fmla="*/ 889000 h 1011111"/>
              <a:gd name="connsiteX7" fmla="*/ 1271293 w 1284102"/>
              <a:gd name="connsiteY7" fmla="*/ 869950 h 1011111"/>
              <a:gd name="connsiteX8" fmla="*/ 1252243 w 1284102"/>
              <a:gd name="connsiteY8" fmla="*/ 863600 h 1011111"/>
              <a:gd name="connsiteX9" fmla="*/ 1226843 w 1284102"/>
              <a:gd name="connsiteY9" fmla="*/ 850900 h 1011111"/>
              <a:gd name="connsiteX10" fmla="*/ 1207793 w 1284102"/>
              <a:gd name="connsiteY10" fmla="*/ 838200 h 1011111"/>
              <a:gd name="connsiteX11" fmla="*/ 1169693 w 1284102"/>
              <a:gd name="connsiteY11" fmla="*/ 825500 h 1011111"/>
              <a:gd name="connsiteX12" fmla="*/ 1150643 w 1284102"/>
              <a:gd name="connsiteY12" fmla="*/ 819150 h 1011111"/>
              <a:gd name="connsiteX13" fmla="*/ 1182393 w 1284102"/>
              <a:gd name="connsiteY13" fmla="*/ 774700 h 1011111"/>
              <a:gd name="connsiteX14" fmla="*/ 1195093 w 1284102"/>
              <a:gd name="connsiteY14" fmla="*/ 736600 h 1011111"/>
              <a:gd name="connsiteX15" fmla="*/ 1169693 w 1284102"/>
              <a:gd name="connsiteY15" fmla="*/ 666750 h 1011111"/>
              <a:gd name="connsiteX16" fmla="*/ 1144293 w 1284102"/>
              <a:gd name="connsiteY16" fmla="*/ 660400 h 1011111"/>
              <a:gd name="connsiteX17" fmla="*/ 1125243 w 1284102"/>
              <a:gd name="connsiteY17" fmla="*/ 647700 h 1011111"/>
              <a:gd name="connsiteX18" fmla="*/ 1106193 w 1284102"/>
              <a:gd name="connsiteY18" fmla="*/ 641350 h 1011111"/>
              <a:gd name="connsiteX19" fmla="*/ 1125243 w 1284102"/>
              <a:gd name="connsiteY19" fmla="*/ 622300 h 1011111"/>
              <a:gd name="connsiteX20" fmla="*/ 1156993 w 1284102"/>
              <a:gd name="connsiteY20" fmla="*/ 577850 h 1011111"/>
              <a:gd name="connsiteX21" fmla="*/ 1163343 w 1284102"/>
              <a:gd name="connsiteY21" fmla="*/ 558800 h 1011111"/>
              <a:gd name="connsiteX22" fmla="*/ 1169693 w 1284102"/>
              <a:gd name="connsiteY22" fmla="*/ 533400 h 1011111"/>
              <a:gd name="connsiteX23" fmla="*/ 1182393 w 1284102"/>
              <a:gd name="connsiteY23" fmla="*/ 514350 h 1011111"/>
              <a:gd name="connsiteX24" fmla="*/ 1156993 w 1284102"/>
              <a:gd name="connsiteY24" fmla="*/ 412750 h 1011111"/>
              <a:gd name="connsiteX25" fmla="*/ 1137943 w 1284102"/>
              <a:gd name="connsiteY25" fmla="*/ 400050 h 1011111"/>
              <a:gd name="connsiteX26" fmla="*/ 1112543 w 1284102"/>
              <a:gd name="connsiteY26" fmla="*/ 330200 h 1011111"/>
              <a:gd name="connsiteX27" fmla="*/ 1106193 w 1284102"/>
              <a:gd name="connsiteY27" fmla="*/ 311150 h 1011111"/>
              <a:gd name="connsiteX28" fmla="*/ 1061743 w 1284102"/>
              <a:gd name="connsiteY28" fmla="*/ 292100 h 1011111"/>
              <a:gd name="connsiteX29" fmla="*/ 1042693 w 1284102"/>
              <a:gd name="connsiteY29" fmla="*/ 279400 h 1011111"/>
              <a:gd name="connsiteX30" fmla="*/ 1023643 w 1284102"/>
              <a:gd name="connsiteY30" fmla="*/ 273050 h 1011111"/>
              <a:gd name="connsiteX31" fmla="*/ 1042693 w 1284102"/>
              <a:gd name="connsiteY31" fmla="*/ 254000 h 1011111"/>
              <a:gd name="connsiteX32" fmla="*/ 1049043 w 1284102"/>
              <a:gd name="connsiteY32" fmla="*/ 171450 h 1011111"/>
              <a:gd name="connsiteX33" fmla="*/ 1023643 w 1284102"/>
              <a:gd name="connsiteY33" fmla="*/ 152400 h 1011111"/>
              <a:gd name="connsiteX34" fmla="*/ 1010943 w 1284102"/>
              <a:gd name="connsiteY34" fmla="*/ 133350 h 1011111"/>
              <a:gd name="connsiteX35" fmla="*/ 991893 w 1284102"/>
              <a:gd name="connsiteY35" fmla="*/ 120650 h 1011111"/>
              <a:gd name="connsiteX36" fmla="*/ 972843 w 1284102"/>
              <a:gd name="connsiteY36" fmla="*/ 101600 h 1011111"/>
              <a:gd name="connsiteX37" fmla="*/ 934743 w 1284102"/>
              <a:gd name="connsiteY37" fmla="*/ 82550 h 1011111"/>
              <a:gd name="connsiteX38" fmla="*/ 845843 w 1284102"/>
              <a:gd name="connsiteY38" fmla="*/ 88900 h 1011111"/>
              <a:gd name="connsiteX39" fmla="*/ 826793 w 1284102"/>
              <a:gd name="connsiteY39" fmla="*/ 107950 h 1011111"/>
              <a:gd name="connsiteX40" fmla="*/ 814093 w 1284102"/>
              <a:gd name="connsiteY40" fmla="*/ 146050 h 1011111"/>
              <a:gd name="connsiteX41" fmla="*/ 820443 w 1284102"/>
              <a:gd name="connsiteY41" fmla="*/ 107950 h 1011111"/>
              <a:gd name="connsiteX42" fmla="*/ 814093 w 1284102"/>
              <a:gd name="connsiteY42" fmla="*/ 50800 h 1011111"/>
              <a:gd name="connsiteX43" fmla="*/ 795043 w 1284102"/>
              <a:gd name="connsiteY43" fmla="*/ 31750 h 1011111"/>
              <a:gd name="connsiteX44" fmla="*/ 737893 w 1284102"/>
              <a:gd name="connsiteY44" fmla="*/ 0 h 1011111"/>
              <a:gd name="connsiteX45" fmla="*/ 661693 w 1284102"/>
              <a:gd name="connsiteY45" fmla="*/ 6350 h 1011111"/>
              <a:gd name="connsiteX46" fmla="*/ 655343 w 1284102"/>
              <a:gd name="connsiteY46" fmla="*/ 25400 h 1011111"/>
              <a:gd name="connsiteX47" fmla="*/ 629943 w 1284102"/>
              <a:gd name="connsiteY47" fmla="*/ 63500 h 1011111"/>
              <a:gd name="connsiteX48" fmla="*/ 623593 w 1284102"/>
              <a:gd name="connsiteY48" fmla="*/ 82550 h 1011111"/>
              <a:gd name="connsiteX49" fmla="*/ 604543 w 1284102"/>
              <a:gd name="connsiteY49" fmla="*/ 95250 h 1011111"/>
              <a:gd name="connsiteX50" fmla="*/ 572793 w 1284102"/>
              <a:gd name="connsiteY50" fmla="*/ 88900 h 1011111"/>
              <a:gd name="connsiteX51" fmla="*/ 541043 w 1284102"/>
              <a:gd name="connsiteY51" fmla="*/ 50800 h 1011111"/>
              <a:gd name="connsiteX52" fmla="*/ 502943 w 1284102"/>
              <a:gd name="connsiteY52" fmla="*/ 19050 h 1011111"/>
              <a:gd name="connsiteX53" fmla="*/ 331493 w 1284102"/>
              <a:gd name="connsiteY53" fmla="*/ 57150 h 1011111"/>
              <a:gd name="connsiteX54" fmla="*/ 312443 w 1284102"/>
              <a:gd name="connsiteY54" fmla="*/ 82550 h 1011111"/>
              <a:gd name="connsiteX55" fmla="*/ 306093 w 1284102"/>
              <a:gd name="connsiteY55" fmla="*/ 107950 h 1011111"/>
              <a:gd name="connsiteX56" fmla="*/ 261643 w 1284102"/>
              <a:gd name="connsiteY56" fmla="*/ 152400 h 1011111"/>
              <a:gd name="connsiteX57" fmla="*/ 229893 w 1284102"/>
              <a:gd name="connsiteY57" fmla="*/ 165100 h 1011111"/>
              <a:gd name="connsiteX58" fmla="*/ 210843 w 1284102"/>
              <a:gd name="connsiteY58" fmla="*/ 184150 h 1011111"/>
              <a:gd name="connsiteX59" fmla="*/ 248943 w 1284102"/>
              <a:gd name="connsiteY59" fmla="*/ 209550 h 1011111"/>
              <a:gd name="connsiteX60" fmla="*/ 312443 w 1284102"/>
              <a:gd name="connsiteY60" fmla="*/ 228600 h 1011111"/>
              <a:gd name="connsiteX61" fmla="*/ 287043 w 1284102"/>
              <a:gd name="connsiteY61" fmla="*/ 247650 h 1011111"/>
              <a:gd name="connsiteX62" fmla="*/ 191793 w 1284102"/>
              <a:gd name="connsiteY62" fmla="*/ 260350 h 1011111"/>
              <a:gd name="connsiteX63" fmla="*/ 147343 w 1284102"/>
              <a:gd name="connsiteY63" fmla="*/ 266700 h 1011111"/>
              <a:gd name="connsiteX64" fmla="*/ 128293 w 1284102"/>
              <a:gd name="connsiteY64" fmla="*/ 273050 h 1011111"/>
              <a:gd name="connsiteX65" fmla="*/ 102893 w 1284102"/>
              <a:gd name="connsiteY65" fmla="*/ 279400 h 1011111"/>
              <a:gd name="connsiteX66" fmla="*/ 90193 w 1284102"/>
              <a:gd name="connsiteY66" fmla="*/ 298450 h 1011111"/>
              <a:gd name="connsiteX67" fmla="*/ 102893 w 1284102"/>
              <a:gd name="connsiteY67" fmla="*/ 323850 h 1011111"/>
              <a:gd name="connsiteX68" fmla="*/ 147343 w 1284102"/>
              <a:gd name="connsiteY68" fmla="*/ 349250 h 1011111"/>
              <a:gd name="connsiteX69" fmla="*/ 172743 w 1284102"/>
              <a:gd name="connsiteY69" fmla="*/ 355600 h 1011111"/>
              <a:gd name="connsiteX70" fmla="*/ 223543 w 1284102"/>
              <a:gd name="connsiteY70" fmla="*/ 381000 h 1011111"/>
              <a:gd name="connsiteX71" fmla="*/ 261643 w 1284102"/>
              <a:gd name="connsiteY71" fmla="*/ 393700 h 1011111"/>
              <a:gd name="connsiteX72" fmla="*/ 236243 w 1284102"/>
              <a:gd name="connsiteY72" fmla="*/ 406400 h 1011111"/>
              <a:gd name="connsiteX73" fmla="*/ 198143 w 1284102"/>
              <a:gd name="connsiteY73" fmla="*/ 419100 h 1011111"/>
              <a:gd name="connsiteX74" fmla="*/ 134643 w 1284102"/>
              <a:gd name="connsiteY74" fmla="*/ 444500 h 1011111"/>
              <a:gd name="connsiteX75" fmla="*/ 128293 w 1284102"/>
              <a:gd name="connsiteY75" fmla="*/ 596900 h 1011111"/>
              <a:gd name="connsiteX76" fmla="*/ 179093 w 1284102"/>
              <a:gd name="connsiteY76" fmla="*/ 615950 h 1011111"/>
              <a:gd name="connsiteX77" fmla="*/ 90193 w 1284102"/>
              <a:gd name="connsiteY77" fmla="*/ 635000 h 1011111"/>
              <a:gd name="connsiteX78" fmla="*/ 33043 w 1284102"/>
              <a:gd name="connsiteY78" fmla="*/ 654050 h 1011111"/>
              <a:gd name="connsiteX79" fmla="*/ 13993 w 1284102"/>
              <a:gd name="connsiteY79" fmla="*/ 666750 h 1011111"/>
              <a:gd name="connsiteX80" fmla="*/ 7643 w 1284102"/>
              <a:gd name="connsiteY80" fmla="*/ 692150 h 1011111"/>
              <a:gd name="connsiteX81" fmla="*/ 33043 w 1284102"/>
              <a:gd name="connsiteY81" fmla="*/ 749300 h 1011111"/>
              <a:gd name="connsiteX82" fmla="*/ 96543 w 1284102"/>
              <a:gd name="connsiteY82" fmla="*/ 768350 h 1011111"/>
              <a:gd name="connsiteX83" fmla="*/ 115593 w 1284102"/>
              <a:gd name="connsiteY83" fmla="*/ 781050 h 1011111"/>
              <a:gd name="connsiteX84" fmla="*/ 96543 w 1284102"/>
              <a:gd name="connsiteY84" fmla="*/ 787400 h 1011111"/>
              <a:gd name="connsiteX85" fmla="*/ 58443 w 1284102"/>
              <a:gd name="connsiteY85" fmla="*/ 793750 h 1011111"/>
              <a:gd name="connsiteX86" fmla="*/ 33043 w 1284102"/>
              <a:gd name="connsiteY86" fmla="*/ 800100 h 1011111"/>
              <a:gd name="connsiteX87" fmla="*/ 13993 w 1284102"/>
              <a:gd name="connsiteY87" fmla="*/ 812800 h 1011111"/>
              <a:gd name="connsiteX88" fmla="*/ 13993 w 1284102"/>
              <a:gd name="connsiteY88" fmla="*/ 920750 h 1011111"/>
              <a:gd name="connsiteX89" fmla="*/ 20343 w 1284102"/>
              <a:gd name="connsiteY89" fmla="*/ 946150 h 1011111"/>
              <a:gd name="connsiteX90" fmla="*/ 39393 w 1284102"/>
              <a:gd name="connsiteY90" fmla="*/ 952500 h 1011111"/>
              <a:gd name="connsiteX91" fmla="*/ 64793 w 1284102"/>
              <a:gd name="connsiteY91" fmla="*/ 958850 h 1011111"/>
              <a:gd name="connsiteX92" fmla="*/ 109243 w 1284102"/>
              <a:gd name="connsiteY92" fmla="*/ 984250 h 1011111"/>
              <a:gd name="connsiteX0" fmla="*/ 64793 w 1284102"/>
              <a:gd name="connsiteY0" fmla="*/ 958850 h 1010942"/>
              <a:gd name="connsiteX1" fmla="*/ 109243 w 1284102"/>
              <a:gd name="connsiteY1" fmla="*/ 1003300 h 1010942"/>
              <a:gd name="connsiteX2" fmla="*/ 1201443 w 1284102"/>
              <a:gd name="connsiteY2" fmla="*/ 1003300 h 1010942"/>
              <a:gd name="connsiteX3" fmla="*/ 1226843 w 1284102"/>
              <a:gd name="connsiteY3" fmla="*/ 990600 h 1010942"/>
              <a:gd name="connsiteX4" fmla="*/ 1239543 w 1284102"/>
              <a:gd name="connsiteY4" fmla="*/ 971550 h 1010942"/>
              <a:gd name="connsiteX5" fmla="*/ 1277643 w 1284102"/>
              <a:gd name="connsiteY5" fmla="*/ 933450 h 1010942"/>
              <a:gd name="connsiteX6" fmla="*/ 1277643 w 1284102"/>
              <a:gd name="connsiteY6" fmla="*/ 889000 h 1010942"/>
              <a:gd name="connsiteX7" fmla="*/ 1271293 w 1284102"/>
              <a:gd name="connsiteY7" fmla="*/ 869950 h 1010942"/>
              <a:gd name="connsiteX8" fmla="*/ 1252243 w 1284102"/>
              <a:gd name="connsiteY8" fmla="*/ 863600 h 1010942"/>
              <a:gd name="connsiteX9" fmla="*/ 1226843 w 1284102"/>
              <a:gd name="connsiteY9" fmla="*/ 850900 h 1010942"/>
              <a:gd name="connsiteX10" fmla="*/ 1207793 w 1284102"/>
              <a:gd name="connsiteY10" fmla="*/ 838200 h 1010942"/>
              <a:gd name="connsiteX11" fmla="*/ 1169693 w 1284102"/>
              <a:gd name="connsiteY11" fmla="*/ 825500 h 1010942"/>
              <a:gd name="connsiteX12" fmla="*/ 1150643 w 1284102"/>
              <a:gd name="connsiteY12" fmla="*/ 819150 h 1010942"/>
              <a:gd name="connsiteX13" fmla="*/ 1182393 w 1284102"/>
              <a:gd name="connsiteY13" fmla="*/ 774700 h 1010942"/>
              <a:gd name="connsiteX14" fmla="*/ 1195093 w 1284102"/>
              <a:gd name="connsiteY14" fmla="*/ 736600 h 1010942"/>
              <a:gd name="connsiteX15" fmla="*/ 1169693 w 1284102"/>
              <a:gd name="connsiteY15" fmla="*/ 666750 h 1010942"/>
              <a:gd name="connsiteX16" fmla="*/ 1144293 w 1284102"/>
              <a:gd name="connsiteY16" fmla="*/ 660400 h 1010942"/>
              <a:gd name="connsiteX17" fmla="*/ 1125243 w 1284102"/>
              <a:gd name="connsiteY17" fmla="*/ 647700 h 1010942"/>
              <a:gd name="connsiteX18" fmla="*/ 1106193 w 1284102"/>
              <a:gd name="connsiteY18" fmla="*/ 641350 h 1010942"/>
              <a:gd name="connsiteX19" fmla="*/ 1125243 w 1284102"/>
              <a:gd name="connsiteY19" fmla="*/ 622300 h 1010942"/>
              <a:gd name="connsiteX20" fmla="*/ 1156993 w 1284102"/>
              <a:gd name="connsiteY20" fmla="*/ 577850 h 1010942"/>
              <a:gd name="connsiteX21" fmla="*/ 1163343 w 1284102"/>
              <a:gd name="connsiteY21" fmla="*/ 558800 h 1010942"/>
              <a:gd name="connsiteX22" fmla="*/ 1169693 w 1284102"/>
              <a:gd name="connsiteY22" fmla="*/ 533400 h 1010942"/>
              <a:gd name="connsiteX23" fmla="*/ 1182393 w 1284102"/>
              <a:gd name="connsiteY23" fmla="*/ 514350 h 1010942"/>
              <a:gd name="connsiteX24" fmla="*/ 1156993 w 1284102"/>
              <a:gd name="connsiteY24" fmla="*/ 412750 h 1010942"/>
              <a:gd name="connsiteX25" fmla="*/ 1137943 w 1284102"/>
              <a:gd name="connsiteY25" fmla="*/ 400050 h 1010942"/>
              <a:gd name="connsiteX26" fmla="*/ 1112543 w 1284102"/>
              <a:gd name="connsiteY26" fmla="*/ 330200 h 1010942"/>
              <a:gd name="connsiteX27" fmla="*/ 1106193 w 1284102"/>
              <a:gd name="connsiteY27" fmla="*/ 311150 h 1010942"/>
              <a:gd name="connsiteX28" fmla="*/ 1061743 w 1284102"/>
              <a:gd name="connsiteY28" fmla="*/ 292100 h 1010942"/>
              <a:gd name="connsiteX29" fmla="*/ 1042693 w 1284102"/>
              <a:gd name="connsiteY29" fmla="*/ 279400 h 1010942"/>
              <a:gd name="connsiteX30" fmla="*/ 1023643 w 1284102"/>
              <a:gd name="connsiteY30" fmla="*/ 273050 h 1010942"/>
              <a:gd name="connsiteX31" fmla="*/ 1042693 w 1284102"/>
              <a:gd name="connsiteY31" fmla="*/ 254000 h 1010942"/>
              <a:gd name="connsiteX32" fmla="*/ 1049043 w 1284102"/>
              <a:gd name="connsiteY32" fmla="*/ 171450 h 1010942"/>
              <a:gd name="connsiteX33" fmla="*/ 1023643 w 1284102"/>
              <a:gd name="connsiteY33" fmla="*/ 152400 h 1010942"/>
              <a:gd name="connsiteX34" fmla="*/ 1010943 w 1284102"/>
              <a:gd name="connsiteY34" fmla="*/ 133350 h 1010942"/>
              <a:gd name="connsiteX35" fmla="*/ 991893 w 1284102"/>
              <a:gd name="connsiteY35" fmla="*/ 120650 h 1010942"/>
              <a:gd name="connsiteX36" fmla="*/ 972843 w 1284102"/>
              <a:gd name="connsiteY36" fmla="*/ 101600 h 1010942"/>
              <a:gd name="connsiteX37" fmla="*/ 934743 w 1284102"/>
              <a:gd name="connsiteY37" fmla="*/ 82550 h 1010942"/>
              <a:gd name="connsiteX38" fmla="*/ 845843 w 1284102"/>
              <a:gd name="connsiteY38" fmla="*/ 88900 h 1010942"/>
              <a:gd name="connsiteX39" fmla="*/ 826793 w 1284102"/>
              <a:gd name="connsiteY39" fmla="*/ 107950 h 1010942"/>
              <a:gd name="connsiteX40" fmla="*/ 814093 w 1284102"/>
              <a:gd name="connsiteY40" fmla="*/ 146050 h 1010942"/>
              <a:gd name="connsiteX41" fmla="*/ 820443 w 1284102"/>
              <a:gd name="connsiteY41" fmla="*/ 107950 h 1010942"/>
              <a:gd name="connsiteX42" fmla="*/ 814093 w 1284102"/>
              <a:gd name="connsiteY42" fmla="*/ 50800 h 1010942"/>
              <a:gd name="connsiteX43" fmla="*/ 795043 w 1284102"/>
              <a:gd name="connsiteY43" fmla="*/ 31750 h 1010942"/>
              <a:gd name="connsiteX44" fmla="*/ 737893 w 1284102"/>
              <a:gd name="connsiteY44" fmla="*/ 0 h 1010942"/>
              <a:gd name="connsiteX45" fmla="*/ 661693 w 1284102"/>
              <a:gd name="connsiteY45" fmla="*/ 6350 h 1010942"/>
              <a:gd name="connsiteX46" fmla="*/ 655343 w 1284102"/>
              <a:gd name="connsiteY46" fmla="*/ 25400 h 1010942"/>
              <a:gd name="connsiteX47" fmla="*/ 629943 w 1284102"/>
              <a:gd name="connsiteY47" fmla="*/ 63500 h 1010942"/>
              <a:gd name="connsiteX48" fmla="*/ 623593 w 1284102"/>
              <a:gd name="connsiteY48" fmla="*/ 82550 h 1010942"/>
              <a:gd name="connsiteX49" fmla="*/ 604543 w 1284102"/>
              <a:gd name="connsiteY49" fmla="*/ 95250 h 1010942"/>
              <a:gd name="connsiteX50" fmla="*/ 572793 w 1284102"/>
              <a:gd name="connsiteY50" fmla="*/ 88900 h 1010942"/>
              <a:gd name="connsiteX51" fmla="*/ 541043 w 1284102"/>
              <a:gd name="connsiteY51" fmla="*/ 50800 h 1010942"/>
              <a:gd name="connsiteX52" fmla="*/ 502943 w 1284102"/>
              <a:gd name="connsiteY52" fmla="*/ 19050 h 1010942"/>
              <a:gd name="connsiteX53" fmla="*/ 331493 w 1284102"/>
              <a:gd name="connsiteY53" fmla="*/ 57150 h 1010942"/>
              <a:gd name="connsiteX54" fmla="*/ 312443 w 1284102"/>
              <a:gd name="connsiteY54" fmla="*/ 82550 h 1010942"/>
              <a:gd name="connsiteX55" fmla="*/ 306093 w 1284102"/>
              <a:gd name="connsiteY55" fmla="*/ 107950 h 1010942"/>
              <a:gd name="connsiteX56" fmla="*/ 261643 w 1284102"/>
              <a:gd name="connsiteY56" fmla="*/ 152400 h 1010942"/>
              <a:gd name="connsiteX57" fmla="*/ 229893 w 1284102"/>
              <a:gd name="connsiteY57" fmla="*/ 165100 h 1010942"/>
              <a:gd name="connsiteX58" fmla="*/ 210843 w 1284102"/>
              <a:gd name="connsiteY58" fmla="*/ 184150 h 1010942"/>
              <a:gd name="connsiteX59" fmla="*/ 248943 w 1284102"/>
              <a:gd name="connsiteY59" fmla="*/ 209550 h 1010942"/>
              <a:gd name="connsiteX60" fmla="*/ 312443 w 1284102"/>
              <a:gd name="connsiteY60" fmla="*/ 228600 h 1010942"/>
              <a:gd name="connsiteX61" fmla="*/ 287043 w 1284102"/>
              <a:gd name="connsiteY61" fmla="*/ 247650 h 1010942"/>
              <a:gd name="connsiteX62" fmla="*/ 191793 w 1284102"/>
              <a:gd name="connsiteY62" fmla="*/ 260350 h 1010942"/>
              <a:gd name="connsiteX63" fmla="*/ 147343 w 1284102"/>
              <a:gd name="connsiteY63" fmla="*/ 266700 h 1010942"/>
              <a:gd name="connsiteX64" fmla="*/ 128293 w 1284102"/>
              <a:gd name="connsiteY64" fmla="*/ 273050 h 1010942"/>
              <a:gd name="connsiteX65" fmla="*/ 102893 w 1284102"/>
              <a:gd name="connsiteY65" fmla="*/ 279400 h 1010942"/>
              <a:gd name="connsiteX66" fmla="*/ 90193 w 1284102"/>
              <a:gd name="connsiteY66" fmla="*/ 298450 h 1010942"/>
              <a:gd name="connsiteX67" fmla="*/ 102893 w 1284102"/>
              <a:gd name="connsiteY67" fmla="*/ 323850 h 1010942"/>
              <a:gd name="connsiteX68" fmla="*/ 147343 w 1284102"/>
              <a:gd name="connsiteY68" fmla="*/ 349250 h 1010942"/>
              <a:gd name="connsiteX69" fmla="*/ 172743 w 1284102"/>
              <a:gd name="connsiteY69" fmla="*/ 355600 h 1010942"/>
              <a:gd name="connsiteX70" fmla="*/ 223543 w 1284102"/>
              <a:gd name="connsiteY70" fmla="*/ 381000 h 1010942"/>
              <a:gd name="connsiteX71" fmla="*/ 261643 w 1284102"/>
              <a:gd name="connsiteY71" fmla="*/ 393700 h 1010942"/>
              <a:gd name="connsiteX72" fmla="*/ 236243 w 1284102"/>
              <a:gd name="connsiteY72" fmla="*/ 406400 h 1010942"/>
              <a:gd name="connsiteX73" fmla="*/ 198143 w 1284102"/>
              <a:gd name="connsiteY73" fmla="*/ 419100 h 1010942"/>
              <a:gd name="connsiteX74" fmla="*/ 134643 w 1284102"/>
              <a:gd name="connsiteY74" fmla="*/ 444500 h 1010942"/>
              <a:gd name="connsiteX75" fmla="*/ 128293 w 1284102"/>
              <a:gd name="connsiteY75" fmla="*/ 596900 h 1010942"/>
              <a:gd name="connsiteX76" fmla="*/ 179093 w 1284102"/>
              <a:gd name="connsiteY76" fmla="*/ 615950 h 1010942"/>
              <a:gd name="connsiteX77" fmla="*/ 90193 w 1284102"/>
              <a:gd name="connsiteY77" fmla="*/ 635000 h 1010942"/>
              <a:gd name="connsiteX78" fmla="*/ 33043 w 1284102"/>
              <a:gd name="connsiteY78" fmla="*/ 654050 h 1010942"/>
              <a:gd name="connsiteX79" fmla="*/ 13993 w 1284102"/>
              <a:gd name="connsiteY79" fmla="*/ 666750 h 1010942"/>
              <a:gd name="connsiteX80" fmla="*/ 7643 w 1284102"/>
              <a:gd name="connsiteY80" fmla="*/ 692150 h 1010942"/>
              <a:gd name="connsiteX81" fmla="*/ 33043 w 1284102"/>
              <a:gd name="connsiteY81" fmla="*/ 749300 h 1010942"/>
              <a:gd name="connsiteX82" fmla="*/ 96543 w 1284102"/>
              <a:gd name="connsiteY82" fmla="*/ 768350 h 1010942"/>
              <a:gd name="connsiteX83" fmla="*/ 115593 w 1284102"/>
              <a:gd name="connsiteY83" fmla="*/ 781050 h 1010942"/>
              <a:gd name="connsiteX84" fmla="*/ 96543 w 1284102"/>
              <a:gd name="connsiteY84" fmla="*/ 787400 h 1010942"/>
              <a:gd name="connsiteX85" fmla="*/ 58443 w 1284102"/>
              <a:gd name="connsiteY85" fmla="*/ 793750 h 1010942"/>
              <a:gd name="connsiteX86" fmla="*/ 33043 w 1284102"/>
              <a:gd name="connsiteY86" fmla="*/ 800100 h 1010942"/>
              <a:gd name="connsiteX87" fmla="*/ 13993 w 1284102"/>
              <a:gd name="connsiteY87" fmla="*/ 812800 h 1010942"/>
              <a:gd name="connsiteX88" fmla="*/ 13993 w 1284102"/>
              <a:gd name="connsiteY88" fmla="*/ 920750 h 1010942"/>
              <a:gd name="connsiteX89" fmla="*/ 20343 w 1284102"/>
              <a:gd name="connsiteY89" fmla="*/ 946150 h 1010942"/>
              <a:gd name="connsiteX90" fmla="*/ 39393 w 1284102"/>
              <a:gd name="connsiteY90" fmla="*/ 952500 h 1010942"/>
              <a:gd name="connsiteX91" fmla="*/ 64793 w 1284102"/>
              <a:gd name="connsiteY91" fmla="*/ 958850 h 1010942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96543 w 1284102"/>
              <a:gd name="connsiteY82" fmla="*/ 768350 h 1009211"/>
              <a:gd name="connsiteX83" fmla="*/ 115593 w 1284102"/>
              <a:gd name="connsiteY83" fmla="*/ 781050 h 1009211"/>
              <a:gd name="connsiteX84" fmla="*/ 96543 w 1284102"/>
              <a:gd name="connsiteY84" fmla="*/ 787400 h 1009211"/>
              <a:gd name="connsiteX85" fmla="*/ 58443 w 1284102"/>
              <a:gd name="connsiteY85" fmla="*/ 793750 h 1009211"/>
              <a:gd name="connsiteX86" fmla="*/ 33043 w 1284102"/>
              <a:gd name="connsiteY86" fmla="*/ 800100 h 1009211"/>
              <a:gd name="connsiteX87" fmla="*/ 13993 w 1284102"/>
              <a:gd name="connsiteY87" fmla="*/ 812800 h 1009211"/>
              <a:gd name="connsiteX88" fmla="*/ 13993 w 1284102"/>
              <a:gd name="connsiteY88" fmla="*/ 920750 h 1009211"/>
              <a:gd name="connsiteX89" fmla="*/ 20343 w 1284102"/>
              <a:gd name="connsiteY89" fmla="*/ 946150 h 1009211"/>
              <a:gd name="connsiteX90" fmla="*/ 39393 w 1284102"/>
              <a:gd name="connsiteY90" fmla="*/ 952500 h 1009211"/>
              <a:gd name="connsiteX91" fmla="*/ 64793 w 1284102"/>
              <a:gd name="connsiteY91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115593 w 1284102"/>
              <a:gd name="connsiteY82" fmla="*/ 781050 h 1009211"/>
              <a:gd name="connsiteX83" fmla="*/ 96543 w 1284102"/>
              <a:gd name="connsiteY83" fmla="*/ 787400 h 1009211"/>
              <a:gd name="connsiteX84" fmla="*/ 58443 w 1284102"/>
              <a:gd name="connsiteY84" fmla="*/ 793750 h 1009211"/>
              <a:gd name="connsiteX85" fmla="*/ 33043 w 1284102"/>
              <a:gd name="connsiteY85" fmla="*/ 800100 h 1009211"/>
              <a:gd name="connsiteX86" fmla="*/ 13993 w 1284102"/>
              <a:gd name="connsiteY86" fmla="*/ 812800 h 1009211"/>
              <a:gd name="connsiteX87" fmla="*/ 13993 w 1284102"/>
              <a:gd name="connsiteY87" fmla="*/ 920750 h 1009211"/>
              <a:gd name="connsiteX88" fmla="*/ 20343 w 1284102"/>
              <a:gd name="connsiteY88" fmla="*/ 946150 h 1009211"/>
              <a:gd name="connsiteX89" fmla="*/ 39393 w 1284102"/>
              <a:gd name="connsiteY89" fmla="*/ 952500 h 1009211"/>
              <a:gd name="connsiteX90" fmla="*/ 64793 w 1284102"/>
              <a:gd name="connsiteY90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51311 w 1284102"/>
              <a:gd name="connsiteY73" fmla="*/ 454025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51311 w 1284102"/>
              <a:gd name="connsiteY72" fmla="*/ 454025 h 1009211"/>
              <a:gd name="connsiteX73" fmla="*/ 128293 w 1284102"/>
              <a:gd name="connsiteY73" fmla="*/ 596900 h 1009211"/>
              <a:gd name="connsiteX74" fmla="*/ 179093 w 1284102"/>
              <a:gd name="connsiteY74" fmla="*/ 615950 h 1009211"/>
              <a:gd name="connsiteX75" fmla="*/ 90193 w 1284102"/>
              <a:gd name="connsiteY75" fmla="*/ 635000 h 1009211"/>
              <a:gd name="connsiteX76" fmla="*/ 33043 w 1284102"/>
              <a:gd name="connsiteY76" fmla="*/ 654050 h 1009211"/>
              <a:gd name="connsiteX77" fmla="*/ 13993 w 1284102"/>
              <a:gd name="connsiteY77" fmla="*/ 666750 h 1009211"/>
              <a:gd name="connsiteX78" fmla="*/ 7643 w 1284102"/>
              <a:gd name="connsiteY78" fmla="*/ 692150 h 1009211"/>
              <a:gd name="connsiteX79" fmla="*/ 33043 w 1284102"/>
              <a:gd name="connsiteY79" fmla="*/ 749300 h 1009211"/>
              <a:gd name="connsiteX80" fmla="*/ 115593 w 1284102"/>
              <a:gd name="connsiteY80" fmla="*/ 781050 h 1009211"/>
              <a:gd name="connsiteX81" fmla="*/ 96543 w 1284102"/>
              <a:gd name="connsiteY81" fmla="*/ 787400 h 1009211"/>
              <a:gd name="connsiteX82" fmla="*/ 58443 w 1284102"/>
              <a:gd name="connsiteY82" fmla="*/ 793750 h 1009211"/>
              <a:gd name="connsiteX83" fmla="*/ 33043 w 1284102"/>
              <a:gd name="connsiteY83" fmla="*/ 800100 h 1009211"/>
              <a:gd name="connsiteX84" fmla="*/ 13993 w 1284102"/>
              <a:gd name="connsiteY84" fmla="*/ 812800 h 1009211"/>
              <a:gd name="connsiteX85" fmla="*/ 13993 w 1284102"/>
              <a:gd name="connsiteY85" fmla="*/ 920750 h 1009211"/>
              <a:gd name="connsiteX86" fmla="*/ 20343 w 1284102"/>
              <a:gd name="connsiteY86" fmla="*/ 946150 h 1009211"/>
              <a:gd name="connsiteX87" fmla="*/ 39393 w 1284102"/>
              <a:gd name="connsiteY87" fmla="*/ 952500 h 1009211"/>
              <a:gd name="connsiteX88" fmla="*/ 64793 w 1284102"/>
              <a:gd name="connsiteY88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90193 w 1284102"/>
              <a:gd name="connsiteY64" fmla="*/ 298450 h 1009211"/>
              <a:gd name="connsiteX65" fmla="*/ 102893 w 1284102"/>
              <a:gd name="connsiteY65" fmla="*/ 323850 h 1009211"/>
              <a:gd name="connsiteX66" fmla="*/ 147343 w 1284102"/>
              <a:gd name="connsiteY66" fmla="*/ 349250 h 1009211"/>
              <a:gd name="connsiteX67" fmla="*/ 172743 w 1284102"/>
              <a:gd name="connsiteY67" fmla="*/ 355600 h 1009211"/>
              <a:gd name="connsiteX68" fmla="*/ 223543 w 1284102"/>
              <a:gd name="connsiteY68" fmla="*/ 381000 h 1009211"/>
              <a:gd name="connsiteX69" fmla="*/ 261643 w 1284102"/>
              <a:gd name="connsiteY69" fmla="*/ 393700 h 1009211"/>
              <a:gd name="connsiteX70" fmla="*/ 236243 w 1284102"/>
              <a:gd name="connsiteY70" fmla="*/ 406400 h 1009211"/>
              <a:gd name="connsiteX71" fmla="*/ 151311 w 1284102"/>
              <a:gd name="connsiteY71" fmla="*/ 454025 h 1009211"/>
              <a:gd name="connsiteX72" fmla="*/ 128293 w 1284102"/>
              <a:gd name="connsiteY72" fmla="*/ 596900 h 1009211"/>
              <a:gd name="connsiteX73" fmla="*/ 179093 w 1284102"/>
              <a:gd name="connsiteY73" fmla="*/ 615950 h 1009211"/>
              <a:gd name="connsiteX74" fmla="*/ 90193 w 1284102"/>
              <a:gd name="connsiteY74" fmla="*/ 635000 h 1009211"/>
              <a:gd name="connsiteX75" fmla="*/ 33043 w 1284102"/>
              <a:gd name="connsiteY75" fmla="*/ 654050 h 1009211"/>
              <a:gd name="connsiteX76" fmla="*/ 13993 w 1284102"/>
              <a:gd name="connsiteY76" fmla="*/ 666750 h 1009211"/>
              <a:gd name="connsiteX77" fmla="*/ 7643 w 1284102"/>
              <a:gd name="connsiteY77" fmla="*/ 692150 h 1009211"/>
              <a:gd name="connsiteX78" fmla="*/ 33043 w 1284102"/>
              <a:gd name="connsiteY78" fmla="*/ 749300 h 1009211"/>
              <a:gd name="connsiteX79" fmla="*/ 115593 w 1284102"/>
              <a:gd name="connsiteY79" fmla="*/ 781050 h 1009211"/>
              <a:gd name="connsiteX80" fmla="*/ 96543 w 1284102"/>
              <a:gd name="connsiteY80" fmla="*/ 787400 h 1009211"/>
              <a:gd name="connsiteX81" fmla="*/ 58443 w 1284102"/>
              <a:gd name="connsiteY81" fmla="*/ 793750 h 1009211"/>
              <a:gd name="connsiteX82" fmla="*/ 33043 w 1284102"/>
              <a:gd name="connsiteY82" fmla="*/ 800100 h 1009211"/>
              <a:gd name="connsiteX83" fmla="*/ 13993 w 1284102"/>
              <a:gd name="connsiteY83" fmla="*/ 812800 h 1009211"/>
              <a:gd name="connsiteX84" fmla="*/ 13993 w 1284102"/>
              <a:gd name="connsiteY84" fmla="*/ 920750 h 1009211"/>
              <a:gd name="connsiteX85" fmla="*/ 20343 w 1284102"/>
              <a:gd name="connsiteY85" fmla="*/ 946150 h 1009211"/>
              <a:gd name="connsiteX86" fmla="*/ 39393 w 1284102"/>
              <a:gd name="connsiteY86" fmla="*/ 952500 h 1009211"/>
              <a:gd name="connsiteX87" fmla="*/ 64793 w 1284102"/>
              <a:gd name="connsiteY87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02893 w 1284102"/>
              <a:gd name="connsiteY64" fmla="*/ 323850 h 1009211"/>
              <a:gd name="connsiteX65" fmla="*/ 147343 w 1284102"/>
              <a:gd name="connsiteY65" fmla="*/ 349250 h 1009211"/>
              <a:gd name="connsiteX66" fmla="*/ 172743 w 1284102"/>
              <a:gd name="connsiteY66" fmla="*/ 355600 h 1009211"/>
              <a:gd name="connsiteX67" fmla="*/ 223543 w 1284102"/>
              <a:gd name="connsiteY67" fmla="*/ 381000 h 1009211"/>
              <a:gd name="connsiteX68" fmla="*/ 261643 w 1284102"/>
              <a:gd name="connsiteY68" fmla="*/ 393700 h 1009211"/>
              <a:gd name="connsiteX69" fmla="*/ 236243 w 1284102"/>
              <a:gd name="connsiteY69" fmla="*/ 406400 h 1009211"/>
              <a:gd name="connsiteX70" fmla="*/ 151311 w 1284102"/>
              <a:gd name="connsiteY70" fmla="*/ 454025 h 1009211"/>
              <a:gd name="connsiteX71" fmla="*/ 128293 w 1284102"/>
              <a:gd name="connsiteY71" fmla="*/ 596900 h 1009211"/>
              <a:gd name="connsiteX72" fmla="*/ 179093 w 1284102"/>
              <a:gd name="connsiteY72" fmla="*/ 615950 h 1009211"/>
              <a:gd name="connsiteX73" fmla="*/ 90193 w 1284102"/>
              <a:gd name="connsiteY73" fmla="*/ 635000 h 1009211"/>
              <a:gd name="connsiteX74" fmla="*/ 33043 w 1284102"/>
              <a:gd name="connsiteY74" fmla="*/ 654050 h 1009211"/>
              <a:gd name="connsiteX75" fmla="*/ 13993 w 1284102"/>
              <a:gd name="connsiteY75" fmla="*/ 666750 h 1009211"/>
              <a:gd name="connsiteX76" fmla="*/ 7643 w 1284102"/>
              <a:gd name="connsiteY76" fmla="*/ 692150 h 1009211"/>
              <a:gd name="connsiteX77" fmla="*/ 33043 w 1284102"/>
              <a:gd name="connsiteY77" fmla="*/ 749300 h 1009211"/>
              <a:gd name="connsiteX78" fmla="*/ 115593 w 1284102"/>
              <a:gd name="connsiteY78" fmla="*/ 781050 h 1009211"/>
              <a:gd name="connsiteX79" fmla="*/ 96543 w 1284102"/>
              <a:gd name="connsiteY79" fmla="*/ 787400 h 1009211"/>
              <a:gd name="connsiteX80" fmla="*/ 58443 w 1284102"/>
              <a:gd name="connsiteY80" fmla="*/ 793750 h 1009211"/>
              <a:gd name="connsiteX81" fmla="*/ 33043 w 1284102"/>
              <a:gd name="connsiteY81" fmla="*/ 800100 h 1009211"/>
              <a:gd name="connsiteX82" fmla="*/ 13993 w 1284102"/>
              <a:gd name="connsiteY82" fmla="*/ 812800 h 1009211"/>
              <a:gd name="connsiteX83" fmla="*/ 13993 w 1284102"/>
              <a:gd name="connsiteY83" fmla="*/ 920750 h 1009211"/>
              <a:gd name="connsiteX84" fmla="*/ 20343 w 1284102"/>
              <a:gd name="connsiteY84" fmla="*/ 946150 h 1009211"/>
              <a:gd name="connsiteX85" fmla="*/ 39393 w 1284102"/>
              <a:gd name="connsiteY85" fmla="*/ 952500 h 1009211"/>
              <a:gd name="connsiteX86" fmla="*/ 64793 w 1284102"/>
              <a:gd name="connsiteY86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59249 w 1284102"/>
              <a:gd name="connsiteY62" fmla="*/ 276225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84102" h="1009211">
                <a:moveTo>
                  <a:pt x="64793" y="958850"/>
                </a:moveTo>
                <a:cubicBezTo>
                  <a:pt x="76435" y="967317"/>
                  <a:pt x="69819" y="1003036"/>
                  <a:pt x="109243" y="1003300"/>
                </a:cubicBezTo>
                <a:cubicBezTo>
                  <a:pt x="298826" y="1004570"/>
                  <a:pt x="775847" y="1015941"/>
                  <a:pt x="1201443" y="1003300"/>
                </a:cubicBezTo>
                <a:cubicBezTo>
                  <a:pt x="1210905" y="1003019"/>
                  <a:pt x="1218376" y="994833"/>
                  <a:pt x="1226843" y="990600"/>
                </a:cubicBezTo>
                <a:cubicBezTo>
                  <a:pt x="1231076" y="984250"/>
                  <a:pt x="1234473" y="977254"/>
                  <a:pt x="1239543" y="971550"/>
                </a:cubicBezTo>
                <a:cubicBezTo>
                  <a:pt x="1251475" y="958126"/>
                  <a:pt x="1277643" y="933450"/>
                  <a:pt x="1277643" y="933450"/>
                </a:cubicBezTo>
                <a:cubicBezTo>
                  <a:pt x="1286282" y="907532"/>
                  <a:pt x="1286230" y="919054"/>
                  <a:pt x="1277643" y="889000"/>
                </a:cubicBezTo>
                <a:cubicBezTo>
                  <a:pt x="1275804" y="882564"/>
                  <a:pt x="1276026" y="874683"/>
                  <a:pt x="1271293" y="869950"/>
                </a:cubicBezTo>
                <a:cubicBezTo>
                  <a:pt x="1266560" y="865217"/>
                  <a:pt x="1258395" y="866237"/>
                  <a:pt x="1252243" y="863600"/>
                </a:cubicBezTo>
                <a:cubicBezTo>
                  <a:pt x="1243542" y="859871"/>
                  <a:pt x="1235062" y="855596"/>
                  <a:pt x="1226843" y="850900"/>
                </a:cubicBezTo>
                <a:cubicBezTo>
                  <a:pt x="1220217" y="847114"/>
                  <a:pt x="1214767" y="841300"/>
                  <a:pt x="1207793" y="838200"/>
                </a:cubicBezTo>
                <a:cubicBezTo>
                  <a:pt x="1195560" y="832763"/>
                  <a:pt x="1182393" y="829733"/>
                  <a:pt x="1169693" y="825500"/>
                </a:cubicBezTo>
                <a:lnTo>
                  <a:pt x="1150643" y="819150"/>
                </a:lnTo>
                <a:cubicBezTo>
                  <a:pt x="1169202" y="763473"/>
                  <a:pt x="1137193" y="850033"/>
                  <a:pt x="1182393" y="774700"/>
                </a:cubicBezTo>
                <a:cubicBezTo>
                  <a:pt x="1189281" y="763221"/>
                  <a:pt x="1195093" y="736600"/>
                  <a:pt x="1195093" y="736600"/>
                </a:cubicBezTo>
                <a:cubicBezTo>
                  <a:pt x="1190342" y="693839"/>
                  <a:pt x="1203719" y="681333"/>
                  <a:pt x="1169693" y="666750"/>
                </a:cubicBezTo>
                <a:cubicBezTo>
                  <a:pt x="1161671" y="663312"/>
                  <a:pt x="1152760" y="662517"/>
                  <a:pt x="1144293" y="660400"/>
                </a:cubicBezTo>
                <a:cubicBezTo>
                  <a:pt x="1137943" y="656167"/>
                  <a:pt x="1132069" y="651113"/>
                  <a:pt x="1125243" y="647700"/>
                </a:cubicBezTo>
                <a:cubicBezTo>
                  <a:pt x="1119256" y="644707"/>
                  <a:pt x="1106193" y="648043"/>
                  <a:pt x="1106193" y="641350"/>
                </a:cubicBezTo>
                <a:cubicBezTo>
                  <a:pt x="1106193" y="632370"/>
                  <a:pt x="1120023" y="629608"/>
                  <a:pt x="1125243" y="622300"/>
                </a:cubicBezTo>
                <a:cubicBezTo>
                  <a:pt x="1167033" y="563794"/>
                  <a:pt x="1107462" y="627381"/>
                  <a:pt x="1156993" y="577850"/>
                </a:cubicBezTo>
                <a:cubicBezTo>
                  <a:pt x="1159110" y="571500"/>
                  <a:pt x="1161504" y="565236"/>
                  <a:pt x="1163343" y="558800"/>
                </a:cubicBezTo>
                <a:cubicBezTo>
                  <a:pt x="1165741" y="550409"/>
                  <a:pt x="1166255" y="541422"/>
                  <a:pt x="1169693" y="533400"/>
                </a:cubicBezTo>
                <a:cubicBezTo>
                  <a:pt x="1172699" y="526385"/>
                  <a:pt x="1178160" y="520700"/>
                  <a:pt x="1182393" y="514350"/>
                </a:cubicBezTo>
                <a:cubicBezTo>
                  <a:pt x="1176978" y="443952"/>
                  <a:pt x="1195029" y="444447"/>
                  <a:pt x="1156993" y="412750"/>
                </a:cubicBezTo>
                <a:cubicBezTo>
                  <a:pt x="1151130" y="407864"/>
                  <a:pt x="1144293" y="404283"/>
                  <a:pt x="1137943" y="400050"/>
                </a:cubicBezTo>
                <a:cubicBezTo>
                  <a:pt x="1110595" y="290657"/>
                  <a:pt x="1140521" y="386155"/>
                  <a:pt x="1112543" y="330200"/>
                </a:cubicBezTo>
                <a:cubicBezTo>
                  <a:pt x="1109550" y="324213"/>
                  <a:pt x="1110374" y="316377"/>
                  <a:pt x="1106193" y="311150"/>
                </a:cubicBezTo>
                <a:cubicBezTo>
                  <a:pt x="1095230" y="297446"/>
                  <a:pt x="1076995" y="295913"/>
                  <a:pt x="1061743" y="292100"/>
                </a:cubicBezTo>
                <a:cubicBezTo>
                  <a:pt x="1055393" y="287867"/>
                  <a:pt x="1049519" y="282813"/>
                  <a:pt x="1042693" y="279400"/>
                </a:cubicBezTo>
                <a:cubicBezTo>
                  <a:pt x="1036706" y="276407"/>
                  <a:pt x="1023643" y="279743"/>
                  <a:pt x="1023643" y="273050"/>
                </a:cubicBezTo>
                <a:lnTo>
                  <a:pt x="1042693" y="254000"/>
                </a:lnTo>
                <a:cubicBezTo>
                  <a:pt x="1052753" y="223820"/>
                  <a:pt x="1065529" y="204423"/>
                  <a:pt x="1049043" y="171450"/>
                </a:cubicBezTo>
                <a:cubicBezTo>
                  <a:pt x="1044310" y="161984"/>
                  <a:pt x="1031127" y="159884"/>
                  <a:pt x="1023643" y="152400"/>
                </a:cubicBezTo>
                <a:cubicBezTo>
                  <a:pt x="1018247" y="147004"/>
                  <a:pt x="1016339" y="138746"/>
                  <a:pt x="1010943" y="133350"/>
                </a:cubicBezTo>
                <a:cubicBezTo>
                  <a:pt x="1005547" y="127954"/>
                  <a:pt x="997756" y="125536"/>
                  <a:pt x="991893" y="120650"/>
                </a:cubicBezTo>
                <a:cubicBezTo>
                  <a:pt x="984994" y="114901"/>
                  <a:pt x="979742" y="107349"/>
                  <a:pt x="972843" y="101600"/>
                </a:cubicBezTo>
                <a:cubicBezTo>
                  <a:pt x="956430" y="87923"/>
                  <a:pt x="953836" y="88914"/>
                  <a:pt x="934743" y="82550"/>
                </a:cubicBezTo>
                <a:cubicBezTo>
                  <a:pt x="905110" y="84667"/>
                  <a:pt x="874762" y="82096"/>
                  <a:pt x="845843" y="88900"/>
                </a:cubicBezTo>
                <a:cubicBezTo>
                  <a:pt x="837101" y="90957"/>
                  <a:pt x="831154" y="100100"/>
                  <a:pt x="826793" y="107950"/>
                </a:cubicBezTo>
                <a:cubicBezTo>
                  <a:pt x="820292" y="119652"/>
                  <a:pt x="827480" y="146050"/>
                  <a:pt x="814093" y="146050"/>
                </a:cubicBezTo>
                <a:cubicBezTo>
                  <a:pt x="801218" y="146050"/>
                  <a:pt x="818326" y="120650"/>
                  <a:pt x="820443" y="107950"/>
                </a:cubicBezTo>
                <a:cubicBezTo>
                  <a:pt x="818326" y="88900"/>
                  <a:pt x="820154" y="68984"/>
                  <a:pt x="814093" y="50800"/>
                </a:cubicBezTo>
                <a:cubicBezTo>
                  <a:pt x="811253" y="42281"/>
                  <a:pt x="802132" y="37263"/>
                  <a:pt x="795043" y="31750"/>
                </a:cubicBezTo>
                <a:cubicBezTo>
                  <a:pt x="762291" y="6276"/>
                  <a:pt x="766636" y="9581"/>
                  <a:pt x="737893" y="0"/>
                </a:cubicBezTo>
                <a:cubicBezTo>
                  <a:pt x="712493" y="2117"/>
                  <a:pt x="686054" y="-1146"/>
                  <a:pt x="661693" y="6350"/>
                </a:cubicBezTo>
                <a:cubicBezTo>
                  <a:pt x="655296" y="8318"/>
                  <a:pt x="658594" y="19549"/>
                  <a:pt x="655343" y="25400"/>
                </a:cubicBezTo>
                <a:cubicBezTo>
                  <a:pt x="647930" y="38743"/>
                  <a:pt x="634770" y="49020"/>
                  <a:pt x="629943" y="63500"/>
                </a:cubicBezTo>
                <a:cubicBezTo>
                  <a:pt x="627826" y="69850"/>
                  <a:pt x="627774" y="77323"/>
                  <a:pt x="623593" y="82550"/>
                </a:cubicBezTo>
                <a:cubicBezTo>
                  <a:pt x="618825" y="88509"/>
                  <a:pt x="610893" y="91017"/>
                  <a:pt x="604543" y="95250"/>
                </a:cubicBezTo>
                <a:cubicBezTo>
                  <a:pt x="593960" y="93133"/>
                  <a:pt x="582446" y="93727"/>
                  <a:pt x="572793" y="88900"/>
                </a:cubicBezTo>
                <a:cubicBezTo>
                  <a:pt x="556892" y="80949"/>
                  <a:pt x="551462" y="63303"/>
                  <a:pt x="541043" y="50800"/>
                </a:cubicBezTo>
                <a:cubicBezTo>
                  <a:pt x="525764" y="32465"/>
                  <a:pt x="521674" y="31537"/>
                  <a:pt x="502943" y="19050"/>
                </a:cubicBezTo>
                <a:cubicBezTo>
                  <a:pt x="371628" y="25019"/>
                  <a:pt x="388712" y="-7221"/>
                  <a:pt x="331493" y="57150"/>
                </a:cubicBezTo>
                <a:cubicBezTo>
                  <a:pt x="324462" y="65060"/>
                  <a:pt x="318793" y="74083"/>
                  <a:pt x="312443" y="82550"/>
                </a:cubicBezTo>
                <a:cubicBezTo>
                  <a:pt x="310326" y="91017"/>
                  <a:pt x="309996" y="100144"/>
                  <a:pt x="306093" y="107950"/>
                </a:cubicBezTo>
                <a:cubicBezTo>
                  <a:pt x="283977" y="152181"/>
                  <a:pt x="292105" y="140977"/>
                  <a:pt x="261643" y="152400"/>
                </a:cubicBezTo>
                <a:cubicBezTo>
                  <a:pt x="250970" y="156402"/>
                  <a:pt x="240476" y="160867"/>
                  <a:pt x="229893" y="165100"/>
                </a:cubicBezTo>
                <a:cubicBezTo>
                  <a:pt x="223543" y="171450"/>
                  <a:pt x="211637" y="176345"/>
                  <a:pt x="210843" y="184150"/>
                </a:cubicBezTo>
                <a:cubicBezTo>
                  <a:pt x="210049" y="191955"/>
                  <a:pt x="215738" y="203729"/>
                  <a:pt x="225131" y="211931"/>
                </a:cubicBezTo>
                <a:cubicBezTo>
                  <a:pt x="234524" y="220133"/>
                  <a:pt x="228812" y="223765"/>
                  <a:pt x="267199" y="233362"/>
                </a:cubicBezTo>
                <a:cubicBezTo>
                  <a:pt x="257674" y="241829"/>
                  <a:pt x="209785" y="253206"/>
                  <a:pt x="191793" y="260350"/>
                </a:cubicBezTo>
                <a:cubicBezTo>
                  <a:pt x="173801" y="267494"/>
                  <a:pt x="174066" y="274108"/>
                  <a:pt x="159249" y="276225"/>
                </a:cubicBezTo>
                <a:cubicBezTo>
                  <a:pt x="142316" y="282575"/>
                  <a:pt x="123794" y="298450"/>
                  <a:pt x="116386" y="307975"/>
                </a:cubicBezTo>
                <a:cubicBezTo>
                  <a:pt x="116386" y="321733"/>
                  <a:pt x="137950" y="341313"/>
                  <a:pt x="147343" y="349250"/>
                </a:cubicBezTo>
                <a:cubicBezTo>
                  <a:pt x="156736" y="357187"/>
                  <a:pt x="164687" y="352243"/>
                  <a:pt x="172743" y="355600"/>
                </a:cubicBezTo>
                <a:cubicBezTo>
                  <a:pt x="190219" y="362882"/>
                  <a:pt x="205582" y="375013"/>
                  <a:pt x="223543" y="381000"/>
                </a:cubicBezTo>
                <a:lnTo>
                  <a:pt x="261643" y="393700"/>
                </a:lnTo>
                <a:cubicBezTo>
                  <a:pt x="253176" y="397933"/>
                  <a:pt x="254632" y="396346"/>
                  <a:pt x="236243" y="406400"/>
                </a:cubicBezTo>
                <a:cubicBezTo>
                  <a:pt x="217854" y="416454"/>
                  <a:pt x="169303" y="422275"/>
                  <a:pt x="151311" y="454025"/>
                </a:cubicBezTo>
                <a:cubicBezTo>
                  <a:pt x="133319" y="485775"/>
                  <a:pt x="123663" y="569912"/>
                  <a:pt x="128293" y="596900"/>
                </a:cubicBezTo>
                <a:cubicBezTo>
                  <a:pt x="132923" y="623888"/>
                  <a:pt x="175096" y="615151"/>
                  <a:pt x="179093" y="615950"/>
                </a:cubicBezTo>
                <a:cubicBezTo>
                  <a:pt x="122477" y="638597"/>
                  <a:pt x="170561" y="622636"/>
                  <a:pt x="90193" y="635000"/>
                </a:cubicBezTo>
                <a:cubicBezTo>
                  <a:pt x="72677" y="637695"/>
                  <a:pt x="48156" y="646494"/>
                  <a:pt x="33043" y="654050"/>
                </a:cubicBezTo>
                <a:cubicBezTo>
                  <a:pt x="26217" y="657463"/>
                  <a:pt x="20343" y="662517"/>
                  <a:pt x="13993" y="666750"/>
                </a:cubicBezTo>
                <a:cubicBezTo>
                  <a:pt x="11876" y="675217"/>
                  <a:pt x="6775" y="683466"/>
                  <a:pt x="7643" y="692150"/>
                </a:cubicBezTo>
                <a:cubicBezTo>
                  <a:pt x="8177" y="697488"/>
                  <a:pt x="15051" y="734483"/>
                  <a:pt x="33043" y="749300"/>
                </a:cubicBezTo>
                <a:cubicBezTo>
                  <a:pt x="51035" y="764117"/>
                  <a:pt x="105010" y="774700"/>
                  <a:pt x="115593" y="781050"/>
                </a:cubicBezTo>
                <a:cubicBezTo>
                  <a:pt x="126176" y="787400"/>
                  <a:pt x="103077" y="785948"/>
                  <a:pt x="96543" y="787400"/>
                </a:cubicBezTo>
                <a:cubicBezTo>
                  <a:pt x="83974" y="790193"/>
                  <a:pt x="71068" y="791225"/>
                  <a:pt x="58443" y="793750"/>
                </a:cubicBezTo>
                <a:cubicBezTo>
                  <a:pt x="49885" y="795462"/>
                  <a:pt x="41510" y="797983"/>
                  <a:pt x="33043" y="800100"/>
                </a:cubicBezTo>
                <a:cubicBezTo>
                  <a:pt x="26693" y="804333"/>
                  <a:pt x="18879" y="806937"/>
                  <a:pt x="13993" y="812800"/>
                </a:cubicBezTo>
                <a:cubicBezTo>
                  <a:pt x="-13504" y="845797"/>
                  <a:pt x="6756" y="879738"/>
                  <a:pt x="13993" y="920750"/>
                </a:cubicBezTo>
                <a:cubicBezTo>
                  <a:pt x="15510" y="929344"/>
                  <a:pt x="14891" y="939335"/>
                  <a:pt x="20343" y="946150"/>
                </a:cubicBezTo>
                <a:cubicBezTo>
                  <a:pt x="24524" y="951377"/>
                  <a:pt x="32957" y="950661"/>
                  <a:pt x="39393" y="952500"/>
                </a:cubicBezTo>
                <a:cubicBezTo>
                  <a:pt x="47784" y="954898"/>
                  <a:pt x="56326" y="956733"/>
                  <a:pt x="64793" y="95885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416B01-2275-3752-9A30-7B23744FBE8B}"/>
              </a:ext>
            </a:extLst>
          </p:cNvPr>
          <p:cNvSpPr txBox="1"/>
          <p:nvPr/>
        </p:nvSpPr>
        <p:spPr>
          <a:xfrm>
            <a:off x="8055125" y="720466"/>
            <a:ext cx="1375573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600" b="1" dirty="0">
                <a:solidFill>
                  <a:srgbClr val="00B050"/>
                </a:solidFill>
                <a:latin typeface="Arial"/>
              </a:rPr>
              <a:t>Passive</a:t>
            </a:r>
            <a:r>
              <a:rPr lang="en-GB" sz="160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GB" sz="1600" b="1" dirty="0">
                <a:solidFill>
                  <a:srgbClr val="00B050"/>
                </a:solidFill>
                <a:latin typeface="Arial"/>
              </a:rPr>
              <a:t>sub-mm</a:t>
            </a:r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93FE8F4D-9F21-F469-29FE-430B3B4DEE6C}"/>
              </a:ext>
            </a:extLst>
          </p:cNvPr>
          <p:cNvSpPr/>
          <p:nvPr/>
        </p:nvSpPr>
        <p:spPr>
          <a:xfrm rot="4039142">
            <a:off x="7520696" y="2888703"/>
            <a:ext cx="185847" cy="261189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D77C6D38-1742-63C1-872D-03C2E9734F3F}"/>
              </a:ext>
            </a:extLst>
          </p:cNvPr>
          <p:cNvSpPr/>
          <p:nvPr/>
        </p:nvSpPr>
        <p:spPr>
          <a:xfrm rot="4039142">
            <a:off x="7778479" y="3112636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F59CD8F2-61BD-10A8-74AD-ED6E08C62525}"/>
              </a:ext>
            </a:extLst>
          </p:cNvPr>
          <p:cNvSpPr/>
          <p:nvPr/>
        </p:nvSpPr>
        <p:spPr>
          <a:xfrm rot="4039142">
            <a:off x="8081863" y="3025610"/>
            <a:ext cx="149788" cy="189597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9B29906A-4F74-4F98-9843-23B2C98F5D3A}"/>
              </a:ext>
            </a:extLst>
          </p:cNvPr>
          <p:cNvSpPr/>
          <p:nvPr/>
        </p:nvSpPr>
        <p:spPr>
          <a:xfrm rot="4039142">
            <a:off x="8365350" y="3078456"/>
            <a:ext cx="123716" cy="152433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5C29A178-D1DB-DFF2-5597-5EE048786803}"/>
              </a:ext>
            </a:extLst>
          </p:cNvPr>
          <p:cNvSpPr/>
          <p:nvPr/>
        </p:nvSpPr>
        <p:spPr>
          <a:xfrm rot="4039142">
            <a:off x="8595149" y="2987099"/>
            <a:ext cx="149788" cy="189597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CA3F933F-70AE-BBA5-FE4A-A6EA70A9CB79}"/>
              </a:ext>
            </a:extLst>
          </p:cNvPr>
          <p:cNvSpPr/>
          <p:nvPr/>
        </p:nvSpPr>
        <p:spPr>
          <a:xfrm rot="4039142">
            <a:off x="7898976" y="3002908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D96AB8E6-4293-D385-6162-A7EDB2229D4A}"/>
              </a:ext>
            </a:extLst>
          </p:cNvPr>
          <p:cNvSpPr/>
          <p:nvPr/>
        </p:nvSpPr>
        <p:spPr>
          <a:xfrm rot="4039142">
            <a:off x="7567159" y="3112637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3105F78F-83FE-AA30-44DD-995170197E25}"/>
              </a:ext>
            </a:extLst>
          </p:cNvPr>
          <p:cNvSpPr/>
          <p:nvPr/>
        </p:nvSpPr>
        <p:spPr>
          <a:xfrm rot="4039142">
            <a:off x="8522124" y="3170991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44FB0283-B7D0-D94C-99FA-372471CF8B80}"/>
              </a:ext>
            </a:extLst>
          </p:cNvPr>
          <p:cNvSpPr/>
          <p:nvPr/>
        </p:nvSpPr>
        <p:spPr>
          <a:xfrm rot="4039142">
            <a:off x="9788263" y="2946858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583D21D9-7FE3-7EE5-9215-59BD90FED92F}"/>
              </a:ext>
            </a:extLst>
          </p:cNvPr>
          <p:cNvSpPr/>
          <p:nvPr/>
        </p:nvSpPr>
        <p:spPr>
          <a:xfrm rot="4039142">
            <a:off x="9610914" y="2946858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9" name="Hexagon 28">
            <a:extLst>
              <a:ext uri="{FF2B5EF4-FFF2-40B4-BE49-F238E27FC236}">
                <a16:creationId xmlns:a16="http://schemas.microsoft.com/office/drawing/2014/main" id="{506AF6B3-12BF-0D50-77DF-60E4232CBC57}"/>
              </a:ext>
            </a:extLst>
          </p:cNvPr>
          <p:cNvSpPr/>
          <p:nvPr/>
        </p:nvSpPr>
        <p:spPr>
          <a:xfrm rot="4039142">
            <a:off x="9387971" y="3011017"/>
            <a:ext cx="149788" cy="189597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A38A19A-C295-3F2A-04F6-8B4A30A92828}"/>
              </a:ext>
            </a:extLst>
          </p:cNvPr>
          <p:cNvSpPr/>
          <p:nvPr/>
        </p:nvSpPr>
        <p:spPr>
          <a:xfrm>
            <a:off x="9997796" y="4447950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3B6864A-DAA0-4BD4-2A14-02F97F6D5210}"/>
              </a:ext>
            </a:extLst>
          </p:cNvPr>
          <p:cNvSpPr/>
          <p:nvPr/>
        </p:nvSpPr>
        <p:spPr>
          <a:xfrm>
            <a:off x="10177502" y="4503196"/>
            <a:ext cx="54692" cy="5469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B01CA91-3F7D-AF47-673C-86ED2F2EE0FF}"/>
              </a:ext>
            </a:extLst>
          </p:cNvPr>
          <p:cNvSpPr/>
          <p:nvPr/>
        </p:nvSpPr>
        <p:spPr>
          <a:xfrm flipH="1" flipV="1">
            <a:off x="10302518" y="4535593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8DF8544-7E45-ECE6-95F6-E8614EB97EDA}"/>
              </a:ext>
            </a:extLst>
          </p:cNvPr>
          <p:cNvSpPr/>
          <p:nvPr/>
        </p:nvSpPr>
        <p:spPr>
          <a:xfrm>
            <a:off x="10239229" y="4401625"/>
            <a:ext cx="82528" cy="82528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0BBD198-CFAF-A50F-212B-F21B7BFB6D8D}"/>
              </a:ext>
            </a:extLst>
          </p:cNvPr>
          <p:cNvSpPr/>
          <p:nvPr/>
        </p:nvSpPr>
        <p:spPr>
          <a:xfrm>
            <a:off x="10454877" y="4401625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2E00254-7AB9-D69A-AD02-55334F9B44CB}"/>
              </a:ext>
            </a:extLst>
          </p:cNvPr>
          <p:cNvSpPr/>
          <p:nvPr/>
        </p:nvSpPr>
        <p:spPr>
          <a:xfrm>
            <a:off x="10351487" y="4447950"/>
            <a:ext cx="64012" cy="6401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8AD100C-64D4-7A03-4EC2-C81B69CB46D2}"/>
              </a:ext>
            </a:extLst>
          </p:cNvPr>
          <p:cNvSpPr/>
          <p:nvPr/>
        </p:nvSpPr>
        <p:spPr>
          <a:xfrm>
            <a:off x="10501361" y="4535592"/>
            <a:ext cx="64012" cy="6401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539270C-6FAC-C788-6336-A9A92009A65D}"/>
              </a:ext>
            </a:extLst>
          </p:cNvPr>
          <p:cNvSpPr/>
          <p:nvPr/>
        </p:nvSpPr>
        <p:spPr>
          <a:xfrm>
            <a:off x="10399630" y="4535593"/>
            <a:ext cx="59655" cy="59655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AC645C8-4771-773B-8FC3-4A154B1EECBF}"/>
              </a:ext>
            </a:extLst>
          </p:cNvPr>
          <p:cNvSpPr/>
          <p:nvPr/>
        </p:nvSpPr>
        <p:spPr>
          <a:xfrm>
            <a:off x="10601429" y="4461335"/>
            <a:ext cx="50786" cy="5078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D2D733-159D-2F1C-F4A7-D3AD823B5EAD}"/>
              </a:ext>
            </a:extLst>
          </p:cNvPr>
          <p:cNvSpPr/>
          <p:nvPr/>
        </p:nvSpPr>
        <p:spPr>
          <a:xfrm flipV="1">
            <a:off x="10595081" y="4516547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668C513-9E93-96F4-A20A-680B1E8A5629}"/>
              </a:ext>
            </a:extLst>
          </p:cNvPr>
          <p:cNvSpPr/>
          <p:nvPr/>
        </p:nvSpPr>
        <p:spPr>
          <a:xfrm>
            <a:off x="10147348" y="4423843"/>
            <a:ext cx="60308" cy="60308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931E908A-0C71-2BC7-9C56-116C0BA5EF77}"/>
              </a:ext>
            </a:extLst>
          </p:cNvPr>
          <p:cNvSpPr/>
          <p:nvPr/>
        </p:nvSpPr>
        <p:spPr>
          <a:xfrm rot="4039142">
            <a:off x="7993950" y="3248732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3" name="Hexagon 42">
            <a:extLst>
              <a:ext uri="{FF2B5EF4-FFF2-40B4-BE49-F238E27FC236}">
                <a16:creationId xmlns:a16="http://schemas.microsoft.com/office/drawing/2014/main" id="{21D25774-BB21-003E-3EDF-1D7569661754}"/>
              </a:ext>
            </a:extLst>
          </p:cNvPr>
          <p:cNvSpPr/>
          <p:nvPr/>
        </p:nvSpPr>
        <p:spPr>
          <a:xfrm rot="4039142">
            <a:off x="8226644" y="3261618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4" name="Hexagon 43">
            <a:extLst>
              <a:ext uri="{FF2B5EF4-FFF2-40B4-BE49-F238E27FC236}">
                <a16:creationId xmlns:a16="http://schemas.microsoft.com/office/drawing/2014/main" id="{E8F7BC03-2275-6463-631D-9343D2E3CBBF}"/>
              </a:ext>
            </a:extLst>
          </p:cNvPr>
          <p:cNvSpPr/>
          <p:nvPr/>
        </p:nvSpPr>
        <p:spPr>
          <a:xfrm rot="4039142">
            <a:off x="9983669" y="2955087"/>
            <a:ext cx="92923" cy="130594"/>
          </a:xfrm>
          <a:prstGeom prst="hexagon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C6AD2BA-6AC1-AA55-DBDA-E9FED1A55F76}"/>
              </a:ext>
            </a:extLst>
          </p:cNvPr>
          <p:cNvSpPr/>
          <p:nvPr/>
        </p:nvSpPr>
        <p:spPr>
          <a:xfrm>
            <a:off x="4803577" y="3109888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6C58453-2D61-D201-4BD7-2040E1B35AFC}"/>
              </a:ext>
            </a:extLst>
          </p:cNvPr>
          <p:cNvSpPr/>
          <p:nvPr/>
        </p:nvSpPr>
        <p:spPr>
          <a:xfrm>
            <a:off x="4652455" y="3388954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2C1CE26-CBD2-9E18-25B8-2BC4CB2B86BF}"/>
              </a:ext>
            </a:extLst>
          </p:cNvPr>
          <p:cNvSpPr/>
          <p:nvPr/>
        </p:nvSpPr>
        <p:spPr>
          <a:xfrm>
            <a:off x="5055211" y="4380693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BDF819D-BBEA-E261-A810-71DD03E80A32}"/>
              </a:ext>
            </a:extLst>
          </p:cNvPr>
          <p:cNvSpPr/>
          <p:nvPr/>
        </p:nvSpPr>
        <p:spPr>
          <a:xfrm>
            <a:off x="5055210" y="4118817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49" name="6-Point Star 48">
            <a:extLst>
              <a:ext uri="{FF2B5EF4-FFF2-40B4-BE49-F238E27FC236}">
                <a16:creationId xmlns:a16="http://schemas.microsoft.com/office/drawing/2014/main" id="{97124769-642D-ABAF-A385-7D1CF7B689D4}"/>
              </a:ext>
            </a:extLst>
          </p:cNvPr>
          <p:cNvSpPr/>
          <p:nvPr/>
        </p:nvSpPr>
        <p:spPr>
          <a:xfrm>
            <a:off x="5033028" y="3304337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4" name="6-Point Star 53">
            <a:extLst>
              <a:ext uri="{FF2B5EF4-FFF2-40B4-BE49-F238E27FC236}">
                <a16:creationId xmlns:a16="http://schemas.microsoft.com/office/drawing/2014/main" id="{50766446-8BDB-93A6-3278-A0EDD6A6FB6C}"/>
              </a:ext>
            </a:extLst>
          </p:cNvPr>
          <p:cNvSpPr/>
          <p:nvPr/>
        </p:nvSpPr>
        <p:spPr>
          <a:xfrm>
            <a:off x="4804814" y="4235301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5" name="6-Point Star 54">
            <a:extLst>
              <a:ext uri="{FF2B5EF4-FFF2-40B4-BE49-F238E27FC236}">
                <a16:creationId xmlns:a16="http://schemas.microsoft.com/office/drawing/2014/main" id="{BB9F6A91-022F-E5CF-549E-FB4BAD5D13CF}"/>
              </a:ext>
            </a:extLst>
          </p:cNvPr>
          <p:cNvSpPr/>
          <p:nvPr/>
        </p:nvSpPr>
        <p:spPr>
          <a:xfrm>
            <a:off x="5615794" y="3831282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6" name="6-Point Star 55">
            <a:extLst>
              <a:ext uri="{FF2B5EF4-FFF2-40B4-BE49-F238E27FC236}">
                <a16:creationId xmlns:a16="http://schemas.microsoft.com/office/drawing/2014/main" id="{A638CD40-C897-DE4E-30E6-12AD7FDA1483}"/>
              </a:ext>
            </a:extLst>
          </p:cNvPr>
          <p:cNvSpPr/>
          <p:nvPr/>
        </p:nvSpPr>
        <p:spPr>
          <a:xfrm>
            <a:off x="4503527" y="3142849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7" name="6-Point Star 56">
            <a:extLst>
              <a:ext uri="{FF2B5EF4-FFF2-40B4-BE49-F238E27FC236}">
                <a16:creationId xmlns:a16="http://schemas.microsoft.com/office/drawing/2014/main" id="{B8891743-0135-6CA3-E5DA-75D5B4029EB3}"/>
              </a:ext>
            </a:extLst>
          </p:cNvPr>
          <p:cNvSpPr/>
          <p:nvPr/>
        </p:nvSpPr>
        <p:spPr>
          <a:xfrm>
            <a:off x="5198979" y="3919821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8" name="6-Point Star 57">
            <a:extLst>
              <a:ext uri="{FF2B5EF4-FFF2-40B4-BE49-F238E27FC236}">
                <a16:creationId xmlns:a16="http://schemas.microsoft.com/office/drawing/2014/main" id="{311A3338-D4AE-BD80-FA3F-06421B9845FE}"/>
              </a:ext>
            </a:extLst>
          </p:cNvPr>
          <p:cNvSpPr/>
          <p:nvPr/>
        </p:nvSpPr>
        <p:spPr>
          <a:xfrm>
            <a:off x="5815004" y="4278055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59" name="6-Point Star 58">
            <a:extLst>
              <a:ext uri="{FF2B5EF4-FFF2-40B4-BE49-F238E27FC236}">
                <a16:creationId xmlns:a16="http://schemas.microsoft.com/office/drawing/2014/main" id="{A8B97771-D414-1CFA-9EB0-5CDBF6438A86}"/>
              </a:ext>
            </a:extLst>
          </p:cNvPr>
          <p:cNvSpPr/>
          <p:nvPr/>
        </p:nvSpPr>
        <p:spPr>
          <a:xfrm>
            <a:off x="4804817" y="4073115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0" name="6-Point Star 59">
            <a:extLst>
              <a:ext uri="{FF2B5EF4-FFF2-40B4-BE49-F238E27FC236}">
                <a16:creationId xmlns:a16="http://schemas.microsoft.com/office/drawing/2014/main" id="{AE47AF36-F754-BBA6-8B7F-58657660254F}"/>
              </a:ext>
            </a:extLst>
          </p:cNvPr>
          <p:cNvSpPr/>
          <p:nvPr/>
        </p:nvSpPr>
        <p:spPr>
          <a:xfrm>
            <a:off x="5322379" y="4040897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1" name="6-Point Star 60">
            <a:extLst>
              <a:ext uri="{FF2B5EF4-FFF2-40B4-BE49-F238E27FC236}">
                <a16:creationId xmlns:a16="http://schemas.microsoft.com/office/drawing/2014/main" id="{0830DBF4-20AD-3AB9-5E49-59C7BA152024}"/>
              </a:ext>
            </a:extLst>
          </p:cNvPr>
          <p:cNvSpPr/>
          <p:nvPr/>
        </p:nvSpPr>
        <p:spPr>
          <a:xfrm>
            <a:off x="4671797" y="3944001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2" name="6-Point Star 61">
            <a:extLst>
              <a:ext uri="{FF2B5EF4-FFF2-40B4-BE49-F238E27FC236}">
                <a16:creationId xmlns:a16="http://schemas.microsoft.com/office/drawing/2014/main" id="{7A8C763E-6B28-807C-E731-4DF1F751D4B9}"/>
              </a:ext>
            </a:extLst>
          </p:cNvPr>
          <p:cNvSpPr/>
          <p:nvPr/>
        </p:nvSpPr>
        <p:spPr>
          <a:xfrm>
            <a:off x="5223483" y="4396898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3" name="6-Point Star 62">
            <a:extLst>
              <a:ext uri="{FF2B5EF4-FFF2-40B4-BE49-F238E27FC236}">
                <a16:creationId xmlns:a16="http://schemas.microsoft.com/office/drawing/2014/main" id="{CA79211A-226D-68BE-1212-A03E70EC73A8}"/>
              </a:ext>
            </a:extLst>
          </p:cNvPr>
          <p:cNvSpPr/>
          <p:nvPr/>
        </p:nvSpPr>
        <p:spPr>
          <a:xfrm>
            <a:off x="7079910" y="3361732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4" name="6-Point Star 63">
            <a:extLst>
              <a:ext uri="{FF2B5EF4-FFF2-40B4-BE49-F238E27FC236}">
                <a16:creationId xmlns:a16="http://schemas.microsoft.com/office/drawing/2014/main" id="{7811A4B8-078C-E554-274A-7BF228B1860F}"/>
              </a:ext>
            </a:extLst>
          </p:cNvPr>
          <p:cNvSpPr/>
          <p:nvPr/>
        </p:nvSpPr>
        <p:spPr>
          <a:xfrm>
            <a:off x="5240899" y="4185879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5" name="6-Point Star 64">
            <a:extLst>
              <a:ext uri="{FF2B5EF4-FFF2-40B4-BE49-F238E27FC236}">
                <a16:creationId xmlns:a16="http://schemas.microsoft.com/office/drawing/2014/main" id="{7F90CD82-4BAF-2836-E187-69CFEC0DC0C3}"/>
              </a:ext>
            </a:extLst>
          </p:cNvPr>
          <p:cNvSpPr/>
          <p:nvPr/>
        </p:nvSpPr>
        <p:spPr>
          <a:xfrm>
            <a:off x="4854628" y="3878540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6" name="6-Point Star 65">
            <a:extLst>
              <a:ext uri="{FF2B5EF4-FFF2-40B4-BE49-F238E27FC236}">
                <a16:creationId xmlns:a16="http://schemas.microsoft.com/office/drawing/2014/main" id="{9D8C3202-1031-BC95-3BE7-E34F1E1585C6}"/>
              </a:ext>
            </a:extLst>
          </p:cNvPr>
          <p:cNvSpPr/>
          <p:nvPr/>
        </p:nvSpPr>
        <p:spPr>
          <a:xfrm>
            <a:off x="5447721" y="3644612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7" name="6-Point Star 66">
            <a:extLst>
              <a:ext uri="{FF2B5EF4-FFF2-40B4-BE49-F238E27FC236}">
                <a16:creationId xmlns:a16="http://schemas.microsoft.com/office/drawing/2014/main" id="{675BA729-2E3A-3054-D3DB-DADD31897F61}"/>
              </a:ext>
            </a:extLst>
          </p:cNvPr>
          <p:cNvSpPr/>
          <p:nvPr/>
        </p:nvSpPr>
        <p:spPr>
          <a:xfrm>
            <a:off x="5295885" y="3124564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8" name="6-Point Star 67">
            <a:extLst>
              <a:ext uri="{FF2B5EF4-FFF2-40B4-BE49-F238E27FC236}">
                <a16:creationId xmlns:a16="http://schemas.microsoft.com/office/drawing/2014/main" id="{2B9C0D28-EE7B-9BF9-E6E2-EBA7B0097002}"/>
              </a:ext>
            </a:extLst>
          </p:cNvPr>
          <p:cNvSpPr/>
          <p:nvPr/>
        </p:nvSpPr>
        <p:spPr>
          <a:xfrm>
            <a:off x="4561299" y="3546336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69" name="6-Point Star 68">
            <a:extLst>
              <a:ext uri="{FF2B5EF4-FFF2-40B4-BE49-F238E27FC236}">
                <a16:creationId xmlns:a16="http://schemas.microsoft.com/office/drawing/2014/main" id="{9BEDF285-ACA6-4618-3177-C1A71DFC3014}"/>
              </a:ext>
            </a:extLst>
          </p:cNvPr>
          <p:cNvSpPr/>
          <p:nvPr/>
        </p:nvSpPr>
        <p:spPr>
          <a:xfrm>
            <a:off x="5425340" y="4214808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10B7579-434C-0E9F-A09A-DCC4CAF1602A}"/>
              </a:ext>
            </a:extLst>
          </p:cNvPr>
          <p:cNvSpPr/>
          <p:nvPr/>
        </p:nvSpPr>
        <p:spPr>
          <a:xfrm>
            <a:off x="5370554" y="3530854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932F5D6-CCD1-2308-A3A5-6B434F1D258A}"/>
              </a:ext>
            </a:extLst>
          </p:cNvPr>
          <p:cNvSpPr/>
          <p:nvPr/>
        </p:nvSpPr>
        <p:spPr>
          <a:xfrm>
            <a:off x="5235532" y="3805351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7D2345-F7EC-5FB3-7773-BEEC37E0FB6D}"/>
              </a:ext>
            </a:extLst>
          </p:cNvPr>
          <p:cNvSpPr/>
          <p:nvPr/>
        </p:nvSpPr>
        <p:spPr>
          <a:xfrm>
            <a:off x="5502333" y="4587696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568E2A5-A4D3-36F4-46DD-EE2B7E98450E}"/>
              </a:ext>
            </a:extLst>
          </p:cNvPr>
          <p:cNvSpPr/>
          <p:nvPr/>
        </p:nvSpPr>
        <p:spPr>
          <a:xfrm>
            <a:off x="4864861" y="4581300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A3164B3-0A93-33AB-9BFB-E527D585E3BA}"/>
              </a:ext>
            </a:extLst>
          </p:cNvPr>
          <p:cNvSpPr/>
          <p:nvPr/>
        </p:nvSpPr>
        <p:spPr>
          <a:xfrm>
            <a:off x="5260057" y="4570978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D2D24C8-6C07-C22F-C7DC-37F0270CFD1D}"/>
              </a:ext>
            </a:extLst>
          </p:cNvPr>
          <p:cNvSpPr/>
          <p:nvPr/>
        </p:nvSpPr>
        <p:spPr>
          <a:xfrm>
            <a:off x="4671796" y="3809326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AA87F210-26E6-D1EA-23A1-9469B4568332}"/>
              </a:ext>
            </a:extLst>
          </p:cNvPr>
          <p:cNvSpPr/>
          <p:nvPr/>
        </p:nvSpPr>
        <p:spPr>
          <a:xfrm>
            <a:off x="4986058" y="3656832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3D54406-7D8B-40FF-5252-00C0484A9BBF}"/>
              </a:ext>
            </a:extLst>
          </p:cNvPr>
          <p:cNvSpPr/>
          <p:nvPr/>
        </p:nvSpPr>
        <p:spPr>
          <a:xfrm>
            <a:off x="4555380" y="4253726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160288BF-1964-EF4B-5025-AEE012F150DA}"/>
              </a:ext>
            </a:extLst>
          </p:cNvPr>
          <p:cNvGrpSpPr/>
          <p:nvPr/>
        </p:nvGrpSpPr>
        <p:grpSpPr>
          <a:xfrm>
            <a:off x="7432341" y="3805355"/>
            <a:ext cx="1802357" cy="1849471"/>
            <a:chOff x="7404735" y="3356138"/>
            <a:chExt cx="1802827" cy="1034281"/>
          </a:xfrm>
        </p:grpSpPr>
        <p:sp>
          <p:nvSpPr>
            <p:cNvPr id="79" name="Lightning Bolt 78">
              <a:extLst>
                <a:ext uri="{FF2B5EF4-FFF2-40B4-BE49-F238E27FC236}">
                  <a16:creationId xmlns:a16="http://schemas.microsoft.com/office/drawing/2014/main" id="{45D578B3-5520-EAC5-BA61-488E4615113E}"/>
                </a:ext>
              </a:extLst>
            </p:cNvPr>
            <p:cNvSpPr/>
            <p:nvPr/>
          </p:nvSpPr>
          <p:spPr>
            <a:xfrm>
              <a:off x="7404735" y="3356138"/>
              <a:ext cx="608225" cy="752736"/>
            </a:xfrm>
            <a:prstGeom prst="lightningBol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48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FC01F48-7EAE-A172-F189-3F7D95772494}"/>
                </a:ext>
              </a:extLst>
            </p:cNvPr>
            <p:cNvSpPr txBox="1"/>
            <p:nvPr/>
          </p:nvSpPr>
          <p:spPr>
            <a:xfrm>
              <a:off x="7702455" y="4201089"/>
              <a:ext cx="1505107" cy="189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457200">
                <a:defRPr/>
              </a:pPr>
              <a:r>
                <a:rPr lang="en-GB" sz="1600" b="1" dirty="0">
                  <a:solidFill>
                    <a:srgbClr val="FFC000"/>
                  </a:solidFill>
                  <a:latin typeface="Arial"/>
                </a:rPr>
                <a:t>Lightning</a:t>
              </a:r>
            </a:p>
          </p:txBody>
        </p: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06EE6D0A-8A94-B99B-840F-382E8BB472F2}"/>
              </a:ext>
            </a:extLst>
          </p:cNvPr>
          <p:cNvSpPr/>
          <p:nvPr/>
        </p:nvSpPr>
        <p:spPr>
          <a:xfrm>
            <a:off x="6925978" y="3701496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7973F8B-9841-A4FA-F911-7563D5BC4A9F}"/>
              </a:ext>
            </a:extLst>
          </p:cNvPr>
          <p:cNvSpPr/>
          <p:nvPr/>
        </p:nvSpPr>
        <p:spPr>
          <a:xfrm>
            <a:off x="5996057" y="4345442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FDAC904-C150-C455-5DC1-7C2CA4C94082}"/>
              </a:ext>
            </a:extLst>
          </p:cNvPr>
          <p:cNvSpPr/>
          <p:nvPr/>
        </p:nvSpPr>
        <p:spPr>
          <a:xfrm>
            <a:off x="5714511" y="5013986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BAAA75D-72DF-3BA8-DEA3-53277500A1E0}"/>
              </a:ext>
            </a:extLst>
          </p:cNvPr>
          <p:cNvSpPr/>
          <p:nvPr/>
        </p:nvSpPr>
        <p:spPr>
          <a:xfrm>
            <a:off x="6156612" y="4963700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6" name="6-Point Star 85">
            <a:extLst>
              <a:ext uri="{FF2B5EF4-FFF2-40B4-BE49-F238E27FC236}">
                <a16:creationId xmlns:a16="http://schemas.microsoft.com/office/drawing/2014/main" id="{23B6ED6C-3853-1F5A-EC14-196669B3212D}"/>
              </a:ext>
            </a:extLst>
          </p:cNvPr>
          <p:cNvSpPr/>
          <p:nvPr/>
        </p:nvSpPr>
        <p:spPr>
          <a:xfrm>
            <a:off x="4571763" y="4563480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7" name="6-Point Star 86">
            <a:extLst>
              <a:ext uri="{FF2B5EF4-FFF2-40B4-BE49-F238E27FC236}">
                <a16:creationId xmlns:a16="http://schemas.microsoft.com/office/drawing/2014/main" id="{A9BFCC39-9F14-FC23-0625-FA4CDC5379B6}"/>
              </a:ext>
            </a:extLst>
          </p:cNvPr>
          <p:cNvSpPr/>
          <p:nvPr/>
        </p:nvSpPr>
        <p:spPr>
          <a:xfrm>
            <a:off x="5043496" y="4726802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8" name="6-Point Star 87">
            <a:extLst>
              <a:ext uri="{FF2B5EF4-FFF2-40B4-BE49-F238E27FC236}">
                <a16:creationId xmlns:a16="http://schemas.microsoft.com/office/drawing/2014/main" id="{A6F31A10-2A9D-4A3C-3BAF-445A89182AE2}"/>
              </a:ext>
            </a:extLst>
          </p:cNvPr>
          <p:cNvSpPr/>
          <p:nvPr/>
        </p:nvSpPr>
        <p:spPr>
          <a:xfrm>
            <a:off x="6717197" y="4676165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89" name="6-Point Star 88">
            <a:extLst>
              <a:ext uri="{FF2B5EF4-FFF2-40B4-BE49-F238E27FC236}">
                <a16:creationId xmlns:a16="http://schemas.microsoft.com/office/drawing/2014/main" id="{05714C63-396B-AF1C-A442-12BB9715CDAA}"/>
              </a:ext>
            </a:extLst>
          </p:cNvPr>
          <p:cNvSpPr/>
          <p:nvPr/>
        </p:nvSpPr>
        <p:spPr>
          <a:xfrm>
            <a:off x="6900035" y="4581298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0" name="6-Point Star 89">
            <a:extLst>
              <a:ext uri="{FF2B5EF4-FFF2-40B4-BE49-F238E27FC236}">
                <a16:creationId xmlns:a16="http://schemas.microsoft.com/office/drawing/2014/main" id="{B24C2604-8B56-1A35-0CEF-FF5CB7A173F6}"/>
              </a:ext>
            </a:extLst>
          </p:cNvPr>
          <p:cNvSpPr/>
          <p:nvPr/>
        </p:nvSpPr>
        <p:spPr>
          <a:xfrm>
            <a:off x="6300381" y="4764704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1" name="6-Point Star 90">
            <a:extLst>
              <a:ext uri="{FF2B5EF4-FFF2-40B4-BE49-F238E27FC236}">
                <a16:creationId xmlns:a16="http://schemas.microsoft.com/office/drawing/2014/main" id="{D4FE1DC7-2431-1E01-ACFD-E765C810922A}"/>
              </a:ext>
            </a:extLst>
          </p:cNvPr>
          <p:cNvSpPr/>
          <p:nvPr/>
        </p:nvSpPr>
        <p:spPr>
          <a:xfrm>
            <a:off x="6916406" y="5122938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2" name="6-Point Star 91">
            <a:extLst>
              <a:ext uri="{FF2B5EF4-FFF2-40B4-BE49-F238E27FC236}">
                <a16:creationId xmlns:a16="http://schemas.microsoft.com/office/drawing/2014/main" id="{80467C0C-BC9E-E3E3-387E-5EA5AF169608}"/>
              </a:ext>
            </a:extLst>
          </p:cNvPr>
          <p:cNvSpPr/>
          <p:nvPr/>
        </p:nvSpPr>
        <p:spPr>
          <a:xfrm>
            <a:off x="5906219" y="4917998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3" name="6-Point Star 92">
            <a:extLst>
              <a:ext uri="{FF2B5EF4-FFF2-40B4-BE49-F238E27FC236}">
                <a16:creationId xmlns:a16="http://schemas.microsoft.com/office/drawing/2014/main" id="{D46096EB-FE3A-7165-9F75-85B45F047A58}"/>
              </a:ext>
            </a:extLst>
          </p:cNvPr>
          <p:cNvSpPr/>
          <p:nvPr/>
        </p:nvSpPr>
        <p:spPr>
          <a:xfrm>
            <a:off x="6423781" y="4885780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4" name="6-Point Star 93">
            <a:extLst>
              <a:ext uri="{FF2B5EF4-FFF2-40B4-BE49-F238E27FC236}">
                <a16:creationId xmlns:a16="http://schemas.microsoft.com/office/drawing/2014/main" id="{62249A9B-E6C0-5C11-47B1-D04E5A11D4CD}"/>
              </a:ext>
            </a:extLst>
          </p:cNvPr>
          <p:cNvSpPr/>
          <p:nvPr/>
        </p:nvSpPr>
        <p:spPr>
          <a:xfrm>
            <a:off x="5773199" y="4788884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5" name="6-Point Star 94">
            <a:extLst>
              <a:ext uri="{FF2B5EF4-FFF2-40B4-BE49-F238E27FC236}">
                <a16:creationId xmlns:a16="http://schemas.microsoft.com/office/drawing/2014/main" id="{717B4889-00C1-3F05-9891-AD0D603B84BF}"/>
              </a:ext>
            </a:extLst>
          </p:cNvPr>
          <p:cNvSpPr/>
          <p:nvPr/>
        </p:nvSpPr>
        <p:spPr>
          <a:xfrm>
            <a:off x="5455800" y="4811347"/>
            <a:ext cx="61079" cy="64437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6" name="6-Point Star 95">
            <a:extLst>
              <a:ext uri="{FF2B5EF4-FFF2-40B4-BE49-F238E27FC236}">
                <a16:creationId xmlns:a16="http://schemas.microsoft.com/office/drawing/2014/main" id="{21CE2DA7-8F42-1D13-5DDD-8F614A226BF1}"/>
              </a:ext>
            </a:extLst>
          </p:cNvPr>
          <p:cNvSpPr/>
          <p:nvPr/>
        </p:nvSpPr>
        <p:spPr>
          <a:xfrm>
            <a:off x="6743873" y="4875783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7" name="6-Point Star 96">
            <a:extLst>
              <a:ext uri="{FF2B5EF4-FFF2-40B4-BE49-F238E27FC236}">
                <a16:creationId xmlns:a16="http://schemas.microsoft.com/office/drawing/2014/main" id="{5B0BD378-64D0-AC4A-FC48-1F987A91B5D0}"/>
              </a:ext>
            </a:extLst>
          </p:cNvPr>
          <p:cNvSpPr/>
          <p:nvPr/>
        </p:nvSpPr>
        <p:spPr>
          <a:xfrm>
            <a:off x="6342301" y="5030762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8" name="6-Point Star 97">
            <a:extLst>
              <a:ext uri="{FF2B5EF4-FFF2-40B4-BE49-F238E27FC236}">
                <a16:creationId xmlns:a16="http://schemas.microsoft.com/office/drawing/2014/main" id="{11CDA65D-1C69-C569-67F6-9520EAFB49D7}"/>
              </a:ext>
            </a:extLst>
          </p:cNvPr>
          <p:cNvSpPr/>
          <p:nvPr/>
        </p:nvSpPr>
        <p:spPr>
          <a:xfrm>
            <a:off x="5956030" y="4723423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99" name="6-Point Star 98">
            <a:extLst>
              <a:ext uri="{FF2B5EF4-FFF2-40B4-BE49-F238E27FC236}">
                <a16:creationId xmlns:a16="http://schemas.microsoft.com/office/drawing/2014/main" id="{2B26CEB6-4D9C-EB2E-E504-C2845FF539BE}"/>
              </a:ext>
            </a:extLst>
          </p:cNvPr>
          <p:cNvSpPr/>
          <p:nvPr/>
        </p:nvSpPr>
        <p:spPr>
          <a:xfrm>
            <a:off x="6549123" y="4489495"/>
            <a:ext cx="152360" cy="160736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0" name="6-Point Star 99">
            <a:extLst>
              <a:ext uri="{FF2B5EF4-FFF2-40B4-BE49-F238E27FC236}">
                <a16:creationId xmlns:a16="http://schemas.microsoft.com/office/drawing/2014/main" id="{0A0FD3C2-DB6A-D9A7-4AD6-2325B3E090D3}"/>
              </a:ext>
            </a:extLst>
          </p:cNvPr>
          <p:cNvSpPr/>
          <p:nvPr/>
        </p:nvSpPr>
        <p:spPr>
          <a:xfrm>
            <a:off x="6461068" y="4086380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1" name="6-Point Star 100">
            <a:extLst>
              <a:ext uri="{FF2B5EF4-FFF2-40B4-BE49-F238E27FC236}">
                <a16:creationId xmlns:a16="http://schemas.microsoft.com/office/drawing/2014/main" id="{C42DF18A-64E6-2D89-F2D4-138A63762AFF}"/>
              </a:ext>
            </a:extLst>
          </p:cNvPr>
          <p:cNvSpPr/>
          <p:nvPr/>
        </p:nvSpPr>
        <p:spPr>
          <a:xfrm>
            <a:off x="5662701" y="4391218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2" name="6-Point Star 101">
            <a:extLst>
              <a:ext uri="{FF2B5EF4-FFF2-40B4-BE49-F238E27FC236}">
                <a16:creationId xmlns:a16="http://schemas.microsoft.com/office/drawing/2014/main" id="{C7B1BC96-5492-C31E-13F6-C2FDC3F89136}"/>
              </a:ext>
            </a:extLst>
          </p:cNvPr>
          <p:cNvSpPr/>
          <p:nvPr/>
        </p:nvSpPr>
        <p:spPr>
          <a:xfrm>
            <a:off x="6526742" y="5059691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A29F7F47-A866-DFBF-E50C-97F73972157D}"/>
              </a:ext>
            </a:extLst>
          </p:cNvPr>
          <p:cNvSpPr/>
          <p:nvPr/>
        </p:nvSpPr>
        <p:spPr>
          <a:xfrm>
            <a:off x="6471956" y="4375737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A748EBBE-79EF-350C-6810-1FC31883939A}"/>
              </a:ext>
            </a:extLst>
          </p:cNvPr>
          <p:cNvSpPr/>
          <p:nvPr/>
        </p:nvSpPr>
        <p:spPr>
          <a:xfrm>
            <a:off x="6336934" y="4650233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1FF7A08-23E4-AA09-1F10-6128962746B5}"/>
              </a:ext>
            </a:extLst>
          </p:cNvPr>
          <p:cNvSpPr/>
          <p:nvPr/>
        </p:nvSpPr>
        <p:spPr>
          <a:xfrm>
            <a:off x="6954631" y="4955666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D0E672D-1998-CAE1-B727-357F6D6AB9A3}"/>
              </a:ext>
            </a:extLst>
          </p:cNvPr>
          <p:cNvSpPr/>
          <p:nvPr/>
        </p:nvSpPr>
        <p:spPr>
          <a:xfrm>
            <a:off x="6991927" y="4140967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7C95FFE4-77FB-496C-FBC8-ED2074DFFC0F}"/>
              </a:ext>
            </a:extLst>
          </p:cNvPr>
          <p:cNvSpPr/>
          <p:nvPr/>
        </p:nvSpPr>
        <p:spPr>
          <a:xfrm>
            <a:off x="6723634" y="3976741"/>
            <a:ext cx="125072" cy="12507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0F9538AA-3F7E-6069-BDAD-C08696CBFA10}"/>
              </a:ext>
            </a:extLst>
          </p:cNvPr>
          <p:cNvSpPr/>
          <p:nvPr/>
        </p:nvSpPr>
        <p:spPr>
          <a:xfrm>
            <a:off x="4748329" y="4875785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123D131F-70BA-3351-DAAA-7CB1B1FD60E6}"/>
              </a:ext>
            </a:extLst>
          </p:cNvPr>
          <p:cNvSpPr/>
          <p:nvPr/>
        </p:nvSpPr>
        <p:spPr>
          <a:xfrm>
            <a:off x="5773199" y="4654208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C88379AA-8239-8567-E891-8B0C9FE473BC}"/>
              </a:ext>
            </a:extLst>
          </p:cNvPr>
          <p:cNvSpPr/>
          <p:nvPr/>
        </p:nvSpPr>
        <p:spPr>
          <a:xfrm>
            <a:off x="6087460" y="4501715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26BEA387-602C-B261-066A-466A91B37E97}"/>
              </a:ext>
            </a:extLst>
          </p:cNvPr>
          <p:cNvSpPr/>
          <p:nvPr/>
        </p:nvSpPr>
        <p:spPr>
          <a:xfrm>
            <a:off x="6731754" y="4204366"/>
            <a:ext cx="194224" cy="194224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0" name="6-Point Star 119">
            <a:extLst>
              <a:ext uri="{FF2B5EF4-FFF2-40B4-BE49-F238E27FC236}">
                <a16:creationId xmlns:a16="http://schemas.microsoft.com/office/drawing/2014/main" id="{DF5DD3D0-A5CB-B772-1C8F-8B9EC2D50795}"/>
              </a:ext>
            </a:extLst>
          </p:cNvPr>
          <p:cNvSpPr/>
          <p:nvPr/>
        </p:nvSpPr>
        <p:spPr>
          <a:xfrm>
            <a:off x="7027483" y="4881138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1" name="6-Point Star 120">
            <a:extLst>
              <a:ext uri="{FF2B5EF4-FFF2-40B4-BE49-F238E27FC236}">
                <a16:creationId xmlns:a16="http://schemas.microsoft.com/office/drawing/2014/main" id="{17A74A73-8FE9-3F96-34D3-AA68AC0FD0DD}"/>
              </a:ext>
            </a:extLst>
          </p:cNvPr>
          <p:cNvSpPr/>
          <p:nvPr/>
        </p:nvSpPr>
        <p:spPr>
          <a:xfrm>
            <a:off x="7138505" y="4345316"/>
            <a:ext cx="109972" cy="116018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49CBFB7-2063-7671-5090-A6F85D0E165A}"/>
              </a:ext>
            </a:extLst>
          </p:cNvPr>
          <p:cNvSpPr txBox="1"/>
          <p:nvPr/>
        </p:nvSpPr>
        <p:spPr>
          <a:xfrm>
            <a:off x="8584205" y="1641089"/>
            <a:ext cx="107316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ice water </a:t>
            </a: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4790E92-28F3-26C3-7A38-E610BF8A831F}"/>
              </a:ext>
            </a:extLst>
          </p:cNvPr>
          <p:cNvCxnSpPr/>
          <p:nvPr/>
        </p:nvCxnSpPr>
        <p:spPr>
          <a:xfrm flipH="1">
            <a:off x="4459700" y="566641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52C96E1B-E9AA-2D14-102C-B27E0BD9CE23}"/>
              </a:ext>
            </a:extLst>
          </p:cNvPr>
          <p:cNvCxnSpPr/>
          <p:nvPr/>
        </p:nvCxnSpPr>
        <p:spPr>
          <a:xfrm flipH="1">
            <a:off x="4516380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6D5567E6-ACC4-AB72-62CA-B5BA98A4DCC5}"/>
              </a:ext>
            </a:extLst>
          </p:cNvPr>
          <p:cNvCxnSpPr/>
          <p:nvPr/>
        </p:nvCxnSpPr>
        <p:spPr>
          <a:xfrm flipH="1">
            <a:off x="4571764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98C384AB-DF9D-E241-4058-FDDF2BDD3B82}"/>
              </a:ext>
            </a:extLst>
          </p:cNvPr>
          <p:cNvCxnSpPr/>
          <p:nvPr/>
        </p:nvCxnSpPr>
        <p:spPr>
          <a:xfrm flipH="1">
            <a:off x="4619604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88D10712-3E55-6113-17F1-C770B5205410}"/>
              </a:ext>
            </a:extLst>
          </p:cNvPr>
          <p:cNvCxnSpPr/>
          <p:nvPr/>
        </p:nvCxnSpPr>
        <p:spPr>
          <a:xfrm flipH="1">
            <a:off x="4685035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C5587DC8-6681-A820-1E91-A4557D90340D}"/>
              </a:ext>
            </a:extLst>
          </p:cNvPr>
          <p:cNvCxnSpPr/>
          <p:nvPr/>
        </p:nvCxnSpPr>
        <p:spPr>
          <a:xfrm flipH="1">
            <a:off x="4741042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0E2E3AB9-22BF-B162-C1B6-F505DAA533BD}"/>
              </a:ext>
            </a:extLst>
          </p:cNvPr>
          <p:cNvCxnSpPr/>
          <p:nvPr/>
        </p:nvCxnSpPr>
        <p:spPr>
          <a:xfrm flipH="1">
            <a:off x="4805761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6919E875-46FB-4C92-EA8D-AFC60712B2BD}"/>
              </a:ext>
            </a:extLst>
          </p:cNvPr>
          <p:cNvCxnSpPr/>
          <p:nvPr/>
        </p:nvCxnSpPr>
        <p:spPr>
          <a:xfrm flipH="1">
            <a:off x="4411859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D5ABDC9A-0A45-17A8-9CD7-0ABE18BDB3AF}"/>
              </a:ext>
            </a:extLst>
          </p:cNvPr>
          <p:cNvCxnSpPr/>
          <p:nvPr/>
        </p:nvCxnSpPr>
        <p:spPr>
          <a:xfrm flipH="1">
            <a:off x="4307359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9961CFBD-CE92-591A-A2F5-4363F54975AF}"/>
              </a:ext>
            </a:extLst>
          </p:cNvPr>
          <p:cNvCxnSpPr/>
          <p:nvPr/>
        </p:nvCxnSpPr>
        <p:spPr>
          <a:xfrm flipH="1">
            <a:off x="6291122" y="566641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4B54521E-8810-1892-EEF0-F6C2377CB48D}"/>
              </a:ext>
            </a:extLst>
          </p:cNvPr>
          <p:cNvCxnSpPr/>
          <p:nvPr/>
        </p:nvCxnSpPr>
        <p:spPr>
          <a:xfrm flipH="1">
            <a:off x="6347802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EFF224F8-5DEF-267B-8074-51BE3329450D}"/>
              </a:ext>
            </a:extLst>
          </p:cNvPr>
          <p:cNvCxnSpPr/>
          <p:nvPr/>
        </p:nvCxnSpPr>
        <p:spPr>
          <a:xfrm flipH="1">
            <a:off x="6403186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47F26BD6-E326-998A-E678-DC61A72409A4}"/>
              </a:ext>
            </a:extLst>
          </p:cNvPr>
          <p:cNvCxnSpPr/>
          <p:nvPr/>
        </p:nvCxnSpPr>
        <p:spPr>
          <a:xfrm flipH="1">
            <a:off x="6451026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750A16FC-D55A-8BC9-EE6E-D84E0BAC5B67}"/>
              </a:ext>
            </a:extLst>
          </p:cNvPr>
          <p:cNvCxnSpPr/>
          <p:nvPr/>
        </p:nvCxnSpPr>
        <p:spPr>
          <a:xfrm flipH="1">
            <a:off x="6516457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14EC1504-4FF5-56C6-8EB9-B5909B34EE0A}"/>
              </a:ext>
            </a:extLst>
          </p:cNvPr>
          <p:cNvCxnSpPr/>
          <p:nvPr/>
        </p:nvCxnSpPr>
        <p:spPr>
          <a:xfrm flipH="1">
            <a:off x="6572464" y="567704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396729B2-33A0-DA26-E31E-5D9549D87C13}"/>
              </a:ext>
            </a:extLst>
          </p:cNvPr>
          <p:cNvCxnSpPr/>
          <p:nvPr/>
        </p:nvCxnSpPr>
        <p:spPr>
          <a:xfrm flipH="1">
            <a:off x="6637183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D56F78B2-9690-9E60-9D34-7FBD9C6E0D29}"/>
              </a:ext>
            </a:extLst>
          </p:cNvPr>
          <p:cNvCxnSpPr/>
          <p:nvPr/>
        </p:nvCxnSpPr>
        <p:spPr>
          <a:xfrm flipH="1">
            <a:off x="6243281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9B221A52-A553-E928-6FAA-15FE564B0F71}"/>
              </a:ext>
            </a:extLst>
          </p:cNvPr>
          <p:cNvCxnSpPr/>
          <p:nvPr/>
        </p:nvCxnSpPr>
        <p:spPr>
          <a:xfrm flipH="1">
            <a:off x="6138781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A3B787C1-BF2F-3A4A-B1F5-48B83E275E3E}"/>
              </a:ext>
            </a:extLst>
          </p:cNvPr>
          <p:cNvCxnSpPr/>
          <p:nvPr/>
        </p:nvCxnSpPr>
        <p:spPr>
          <a:xfrm flipH="1">
            <a:off x="6854575" y="5663905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2174E18E-511F-737F-90F0-91708BC31245}"/>
              </a:ext>
            </a:extLst>
          </p:cNvPr>
          <p:cNvCxnSpPr/>
          <p:nvPr/>
        </p:nvCxnSpPr>
        <p:spPr>
          <a:xfrm flipH="1">
            <a:off x="6911255" y="566140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2AC1A161-E2D7-C13F-16FA-11A0C81E5A15}"/>
              </a:ext>
            </a:extLst>
          </p:cNvPr>
          <p:cNvCxnSpPr/>
          <p:nvPr/>
        </p:nvCxnSpPr>
        <p:spPr>
          <a:xfrm flipH="1">
            <a:off x="6966640" y="566390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88EFF4BE-0133-40DF-D3B4-0C216B9EB897}"/>
              </a:ext>
            </a:extLst>
          </p:cNvPr>
          <p:cNvCxnSpPr/>
          <p:nvPr/>
        </p:nvCxnSpPr>
        <p:spPr>
          <a:xfrm flipH="1">
            <a:off x="7014479" y="567453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B9A06D7D-6E15-6E8B-AF6D-F26A167520FF}"/>
              </a:ext>
            </a:extLst>
          </p:cNvPr>
          <p:cNvCxnSpPr/>
          <p:nvPr/>
        </p:nvCxnSpPr>
        <p:spPr>
          <a:xfrm flipH="1">
            <a:off x="7079910" y="567453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5644C14A-CD5F-176E-285C-D5A5DFB6897E}"/>
              </a:ext>
            </a:extLst>
          </p:cNvPr>
          <p:cNvCxnSpPr/>
          <p:nvPr/>
        </p:nvCxnSpPr>
        <p:spPr>
          <a:xfrm flipH="1">
            <a:off x="6750074" y="5666411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48C8D855-26FE-5C10-4CC5-1852177564E3}"/>
              </a:ext>
            </a:extLst>
          </p:cNvPr>
          <p:cNvCxnSpPr/>
          <p:nvPr/>
        </p:nvCxnSpPr>
        <p:spPr>
          <a:xfrm flipH="1">
            <a:off x="7138505" y="5674536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EFC40EC8-C9EA-DEFF-EA4F-C59002736A8D}"/>
              </a:ext>
            </a:extLst>
          </p:cNvPr>
          <p:cNvCxnSpPr/>
          <p:nvPr/>
        </p:nvCxnSpPr>
        <p:spPr>
          <a:xfrm flipH="1">
            <a:off x="6806734" y="566140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40EFF693-9B22-BA3F-1E41-B27B30DA257E}"/>
              </a:ext>
            </a:extLst>
          </p:cNvPr>
          <p:cNvCxnSpPr/>
          <p:nvPr/>
        </p:nvCxnSpPr>
        <p:spPr>
          <a:xfrm flipH="1">
            <a:off x="6702234" y="5661400"/>
            <a:ext cx="95680" cy="780595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6-Point Star 156">
            <a:extLst>
              <a:ext uri="{FF2B5EF4-FFF2-40B4-BE49-F238E27FC236}">
                <a16:creationId xmlns:a16="http://schemas.microsoft.com/office/drawing/2014/main" id="{12688D41-5F82-82E2-D4CD-5A415B7C1B3D}"/>
              </a:ext>
            </a:extLst>
          </p:cNvPr>
          <p:cNvSpPr/>
          <p:nvPr/>
        </p:nvSpPr>
        <p:spPr>
          <a:xfrm>
            <a:off x="4308268" y="3884119"/>
            <a:ext cx="220992" cy="233141"/>
          </a:xfrm>
          <a:prstGeom prst="star6">
            <a:avLst>
              <a:gd name="adj" fmla="val 15213"/>
              <a:gd name="hf" fmla="val 115470"/>
            </a:avLst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3DBA6372-64DC-B1C7-1AB0-63F1A94365DD}"/>
              </a:ext>
            </a:extLst>
          </p:cNvPr>
          <p:cNvSpPr txBox="1"/>
          <p:nvPr/>
        </p:nvSpPr>
        <p:spPr>
          <a:xfrm>
            <a:off x="2433960" y="5661400"/>
            <a:ext cx="113779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Sub-FOV heterogeneity &amp; structure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BFA9A774-62AB-D7D9-504D-905C3209A605}"/>
              </a:ext>
            </a:extLst>
          </p:cNvPr>
          <p:cNvSpPr txBox="1"/>
          <p:nvPr/>
        </p:nvSpPr>
        <p:spPr>
          <a:xfrm>
            <a:off x="2581829" y="2976241"/>
            <a:ext cx="88408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Vertically resolved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EAD1A5B3-97BA-A3B3-E81F-284B536576B3}"/>
              </a:ext>
            </a:extLst>
          </p:cNvPr>
          <p:cNvSpPr txBox="1"/>
          <p:nvPr/>
        </p:nvSpPr>
        <p:spPr>
          <a:xfrm>
            <a:off x="1361722" y="1084479"/>
            <a:ext cx="118983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6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sz="1600" b="1" dirty="0">
                <a:solidFill>
                  <a:srgbClr val="FFC000"/>
                </a:solidFill>
                <a:latin typeface="Arial"/>
              </a:rPr>
              <a:t>Solar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1A74F954-168E-2448-4053-FC1B50E93C58}"/>
              </a:ext>
            </a:extLst>
          </p:cNvPr>
          <p:cNvSpPr txBox="1"/>
          <p:nvPr/>
        </p:nvSpPr>
        <p:spPr>
          <a:xfrm>
            <a:off x="559562" y="3697960"/>
            <a:ext cx="86045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particle size and number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0CAA6DBB-7007-C9C1-27A7-A2320B8A583B}"/>
              </a:ext>
            </a:extLst>
          </p:cNvPr>
          <p:cNvSpPr txBox="1"/>
          <p:nvPr/>
        </p:nvSpPr>
        <p:spPr>
          <a:xfrm>
            <a:off x="1361721" y="5661400"/>
            <a:ext cx="92499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cover</a:t>
            </a: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2729A37B-DB89-EC89-05AE-9952FE0982CB}"/>
              </a:ext>
            </a:extLst>
          </p:cNvPr>
          <p:cNvSpPr/>
          <p:nvPr/>
        </p:nvSpPr>
        <p:spPr>
          <a:xfrm>
            <a:off x="1169799" y="4909378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6E47D332-3BCB-0D46-1469-5E80BC685C6D}"/>
              </a:ext>
            </a:extLst>
          </p:cNvPr>
          <p:cNvSpPr/>
          <p:nvPr/>
        </p:nvSpPr>
        <p:spPr>
          <a:xfrm>
            <a:off x="1349504" y="4964624"/>
            <a:ext cx="54692" cy="5469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0EACE93C-9099-31A9-07B0-E292CA9DB8F4}"/>
              </a:ext>
            </a:extLst>
          </p:cNvPr>
          <p:cNvSpPr/>
          <p:nvPr/>
        </p:nvSpPr>
        <p:spPr>
          <a:xfrm flipH="1" flipV="1">
            <a:off x="1474520" y="4997021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BA0D017F-DA81-CCD0-F36F-72E5EB773661}"/>
              </a:ext>
            </a:extLst>
          </p:cNvPr>
          <p:cNvSpPr/>
          <p:nvPr/>
        </p:nvSpPr>
        <p:spPr>
          <a:xfrm>
            <a:off x="1411231" y="4863053"/>
            <a:ext cx="82528" cy="82528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3C4CD484-609F-4F7F-8CA5-F850523645D5}"/>
              </a:ext>
            </a:extLst>
          </p:cNvPr>
          <p:cNvSpPr/>
          <p:nvPr/>
        </p:nvSpPr>
        <p:spPr>
          <a:xfrm>
            <a:off x="1626880" y="4863053"/>
            <a:ext cx="110496" cy="11049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CF36F2AC-1888-000A-4042-8071904158FF}"/>
              </a:ext>
            </a:extLst>
          </p:cNvPr>
          <p:cNvSpPr/>
          <p:nvPr/>
        </p:nvSpPr>
        <p:spPr>
          <a:xfrm>
            <a:off x="1523490" y="4909378"/>
            <a:ext cx="64012" cy="6401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944003D8-B33F-9DBD-407D-656518D3AF6A}"/>
              </a:ext>
            </a:extLst>
          </p:cNvPr>
          <p:cNvSpPr/>
          <p:nvPr/>
        </p:nvSpPr>
        <p:spPr>
          <a:xfrm>
            <a:off x="1673364" y="4997020"/>
            <a:ext cx="64012" cy="64012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42D9D794-5635-09BC-BD74-67536C5AB348}"/>
              </a:ext>
            </a:extLst>
          </p:cNvPr>
          <p:cNvSpPr/>
          <p:nvPr/>
        </p:nvSpPr>
        <p:spPr>
          <a:xfrm>
            <a:off x="1571632" y="4997021"/>
            <a:ext cx="59655" cy="59655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ADC6329B-27C4-CFFD-8DF1-0E2395F4D07D}"/>
              </a:ext>
            </a:extLst>
          </p:cNvPr>
          <p:cNvSpPr/>
          <p:nvPr/>
        </p:nvSpPr>
        <p:spPr>
          <a:xfrm>
            <a:off x="1764290" y="4849630"/>
            <a:ext cx="50786" cy="50786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DF17288A-B511-DFD8-DA41-6E90DE69F492}"/>
              </a:ext>
            </a:extLst>
          </p:cNvPr>
          <p:cNvSpPr/>
          <p:nvPr/>
        </p:nvSpPr>
        <p:spPr>
          <a:xfrm flipV="1">
            <a:off x="1767084" y="4977975"/>
            <a:ext cx="45707" cy="45707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063374FC-D28F-DF64-2898-9AC2841B816A}"/>
              </a:ext>
            </a:extLst>
          </p:cNvPr>
          <p:cNvSpPr/>
          <p:nvPr/>
        </p:nvSpPr>
        <p:spPr>
          <a:xfrm>
            <a:off x="1319350" y="4885271"/>
            <a:ext cx="60308" cy="60308"/>
          </a:xfrm>
          <a:prstGeom prst="ellipse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61B6F453-C753-2FB2-89E3-85892944B09B}"/>
              </a:ext>
            </a:extLst>
          </p:cNvPr>
          <p:cNvSpPr/>
          <p:nvPr/>
        </p:nvSpPr>
        <p:spPr>
          <a:xfrm rot="21086291" flipV="1">
            <a:off x="3502929" y="2962738"/>
            <a:ext cx="8535728" cy="1136231"/>
          </a:xfrm>
          <a:custGeom>
            <a:avLst/>
            <a:gdLst>
              <a:gd name="connsiteX0" fmla="*/ 2573571 w 2573571"/>
              <a:gd name="connsiteY0" fmla="*/ 734400 h 739940"/>
              <a:gd name="connsiteX1" fmla="*/ 1382080 w 2573571"/>
              <a:gd name="connsiteY1" fmla="*/ 109 h 739940"/>
              <a:gd name="connsiteX2" fmla="*/ 121317 w 2573571"/>
              <a:gd name="connsiteY2" fmla="*/ 678981 h 739940"/>
              <a:gd name="connsiteX3" fmla="*/ 121317 w 2573571"/>
              <a:gd name="connsiteY3" fmla="*/ 665127 h 73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3571" h="739940">
                <a:moveTo>
                  <a:pt x="2573571" y="734400"/>
                </a:moveTo>
                <a:cubicBezTo>
                  <a:pt x="2182180" y="371872"/>
                  <a:pt x="1790789" y="9345"/>
                  <a:pt x="1382080" y="109"/>
                </a:cubicBezTo>
                <a:cubicBezTo>
                  <a:pt x="973371" y="-9128"/>
                  <a:pt x="331444" y="568145"/>
                  <a:pt x="121317" y="678981"/>
                </a:cubicBezTo>
                <a:cubicBezTo>
                  <a:pt x="-88810" y="789817"/>
                  <a:pt x="16253" y="727472"/>
                  <a:pt x="121317" y="665127"/>
                </a:cubicBezTo>
              </a:path>
            </a:pathLst>
          </a:custGeom>
          <a:ln w="50800"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8B2E86-9A19-35E7-7D02-A31D041996A8}"/>
              </a:ext>
            </a:extLst>
          </p:cNvPr>
          <p:cNvSpPr txBox="1"/>
          <p:nvPr/>
        </p:nvSpPr>
        <p:spPr>
          <a:xfrm>
            <a:off x="8583346" y="2212887"/>
            <a:ext cx="108575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Ice particle size, shape, orientation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8D73246-408F-83C4-F168-87D9B496AC22}"/>
              </a:ext>
            </a:extLst>
          </p:cNvPr>
          <p:cNvSpPr txBox="1"/>
          <p:nvPr/>
        </p:nvSpPr>
        <p:spPr>
          <a:xfrm>
            <a:off x="5010145" y="5140804"/>
            <a:ext cx="141445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Melting particles</a:t>
            </a:r>
          </a:p>
        </p:txBody>
      </p:sp>
      <p:sp>
        <p:nvSpPr>
          <p:cNvPr id="257" name="Freeform: Shape 256">
            <a:extLst>
              <a:ext uri="{FF2B5EF4-FFF2-40B4-BE49-F238E27FC236}">
                <a16:creationId xmlns:a16="http://schemas.microsoft.com/office/drawing/2014/main" id="{6B54FCDD-B4EB-7C14-57D8-5EAA660E6BBE}"/>
              </a:ext>
            </a:extLst>
          </p:cNvPr>
          <p:cNvSpPr/>
          <p:nvPr/>
        </p:nvSpPr>
        <p:spPr>
          <a:xfrm rot="21085894" flipV="1">
            <a:off x="3057931" y="3392583"/>
            <a:ext cx="8861632" cy="1143832"/>
          </a:xfrm>
          <a:custGeom>
            <a:avLst/>
            <a:gdLst>
              <a:gd name="connsiteX0" fmla="*/ 2573571 w 2573571"/>
              <a:gd name="connsiteY0" fmla="*/ 734400 h 739940"/>
              <a:gd name="connsiteX1" fmla="*/ 1382080 w 2573571"/>
              <a:gd name="connsiteY1" fmla="*/ 109 h 739940"/>
              <a:gd name="connsiteX2" fmla="*/ 121317 w 2573571"/>
              <a:gd name="connsiteY2" fmla="*/ 678981 h 739940"/>
              <a:gd name="connsiteX3" fmla="*/ 121317 w 2573571"/>
              <a:gd name="connsiteY3" fmla="*/ 665127 h 73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3571" h="739940">
                <a:moveTo>
                  <a:pt x="2573571" y="734400"/>
                </a:moveTo>
                <a:cubicBezTo>
                  <a:pt x="2182180" y="371872"/>
                  <a:pt x="1790789" y="9345"/>
                  <a:pt x="1382080" y="109"/>
                </a:cubicBezTo>
                <a:cubicBezTo>
                  <a:pt x="973371" y="-9128"/>
                  <a:pt x="331444" y="568145"/>
                  <a:pt x="121317" y="678981"/>
                </a:cubicBezTo>
                <a:cubicBezTo>
                  <a:pt x="-88810" y="789817"/>
                  <a:pt x="16253" y="727472"/>
                  <a:pt x="121317" y="665127"/>
                </a:cubicBezTo>
              </a:path>
            </a:pathLst>
          </a:custGeom>
          <a:ln w="50800"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9B0EFD31-9B96-6044-C999-52BFE469EFC3}"/>
              </a:ext>
            </a:extLst>
          </p:cNvPr>
          <p:cNvSpPr/>
          <p:nvPr/>
        </p:nvSpPr>
        <p:spPr>
          <a:xfrm rot="20909461" flipV="1">
            <a:off x="3325293" y="3925429"/>
            <a:ext cx="8638608" cy="978931"/>
          </a:xfrm>
          <a:custGeom>
            <a:avLst/>
            <a:gdLst>
              <a:gd name="connsiteX0" fmla="*/ 2573571 w 2573571"/>
              <a:gd name="connsiteY0" fmla="*/ 734400 h 739940"/>
              <a:gd name="connsiteX1" fmla="*/ 1382080 w 2573571"/>
              <a:gd name="connsiteY1" fmla="*/ 109 h 739940"/>
              <a:gd name="connsiteX2" fmla="*/ 121317 w 2573571"/>
              <a:gd name="connsiteY2" fmla="*/ 678981 h 739940"/>
              <a:gd name="connsiteX3" fmla="*/ 121317 w 2573571"/>
              <a:gd name="connsiteY3" fmla="*/ 665127 h 73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3571" h="739940">
                <a:moveTo>
                  <a:pt x="2573571" y="734400"/>
                </a:moveTo>
                <a:cubicBezTo>
                  <a:pt x="2182180" y="371872"/>
                  <a:pt x="1790789" y="9345"/>
                  <a:pt x="1382080" y="109"/>
                </a:cubicBezTo>
                <a:cubicBezTo>
                  <a:pt x="973371" y="-9128"/>
                  <a:pt x="331444" y="568145"/>
                  <a:pt x="121317" y="678981"/>
                </a:cubicBezTo>
                <a:cubicBezTo>
                  <a:pt x="-88810" y="789817"/>
                  <a:pt x="16253" y="727472"/>
                  <a:pt x="121317" y="665127"/>
                </a:cubicBezTo>
              </a:path>
            </a:pathLst>
          </a:custGeom>
          <a:ln w="50800"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9" name="Freeform: Shape 258">
            <a:extLst>
              <a:ext uri="{FF2B5EF4-FFF2-40B4-BE49-F238E27FC236}">
                <a16:creationId xmlns:a16="http://schemas.microsoft.com/office/drawing/2014/main" id="{AAF6D980-3988-3623-0E7E-837A21DC2305}"/>
              </a:ext>
            </a:extLst>
          </p:cNvPr>
          <p:cNvSpPr/>
          <p:nvPr/>
        </p:nvSpPr>
        <p:spPr>
          <a:xfrm rot="21208391" flipV="1">
            <a:off x="3462122" y="2602297"/>
            <a:ext cx="8535728" cy="1136231"/>
          </a:xfrm>
          <a:custGeom>
            <a:avLst/>
            <a:gdLst>
              <a:gd name="connsiteX0" fmla="*/ 2573571 w 2573571"/>
              <a:gd name="connsiteY0" fmla="*/ 734400 h 739940"/>
              <a:gd name="connsiteX1" fmla="*/ 1382080 w 2573571"/>
              <a:gd name="connsiteY1" fmla="*/ 109 h 739940"/>
              <a:gd name="connsiteX2" fmla="*/ 121317 w 2573571"/>
              <a:gd name="connsiteY2" fmla="*/ 678981 h 739940"/>
              <a:gd name="connsiteX3" fmla="*/ 121317 w 2573571"/>
              <a:gd name="connsiteY3" fmla="*/ 665127 h 73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3571" h="739940">
                <a:moveTo>
                  <a:pt x="2573571" y="734400"/>
                </a:moveTo>
                <a:cubicBezTo>
                  <a:pt x="2182180" y="371872"/>
                  <a:pt x="1790789" y="9345"/>
                  <a:pt x="1382080" y="109"/>
                </a:cubicBezTo>
                <a:cubicBezTo>
                  <a:pt x="973371" y="-9128"/>
                  <a:pt x="331444" y="568145"/>
                  <a:pt x="121317" y="678981"/>
                </a:cubicBezTo>
                <a:cubicBezTo>
                  <a:pt x="-88810" y="789817"/>
                  <a:pt x="16253" y="727472"/>
                  <a:pt x="121317" y="665127"/>
                </a:cubicBezTo>
              </a:path>
            </a:pathLst>
          </a:custGeom>
          <a:ln w="50800"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8FAE1A69-CAC7-2AF5-A286-B05F3CD194D6}"/>
              </a:ext>
            </a:extLst>
          </p:cNvPr>
          <p:cNvSpPr txBox="1"/>
          <p:nvPr/>
        </p:nvSpPr>
        <p:spPr>
          <a:xfrm>
            <a:off x="10475816" y="1821201"/>
            <a:ext cx="160653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600" b="1" dirty="0">
                <a:solidFill>
                  <a:srgbClr val="FFC000"/>
                </a:solidFill>
                <a:latin typeface="Arial"/>
              </a:rPr>
              <a:t>RO phase </a:t>
            </a:r>
          </a:p>
          <a:p>
            <a:pPr defTabSz="457200">
              <a:defRPr/>
            </a:pPr>
            <a:r>
              <a:rPr lang="en-GB" sz="1600" b="1" dirty="0">
                <a:solidFill>
                  <a:srgbClr val="FFC000"/>
                </a:solidFill>
                <a:latin typeface="Arial"/>
              </a:rPr>
              <a:t>(+ attenuation)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3BA6E94E-8B21-4631-F934-D8FE4CE2CE98}"/>
              </a:ext>
            </a:extLst>
          </p:cNvPr>
          <p:cNvSpPr txBox="1"/>
          <p:nvPr/>
        </p:nvSpPr>
        <p:spPr>
          <a:xfrm>
            <a:off x="10960673" y="2479124"/>
            <a:ext cx="120143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Non-spherical rain and ice properties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5C0C708-9D02-F927-AEDB-B8B19BFD9A1A}"/>
              </a:ext>
            </a:extLst>
          </p:cNvPr>
          <p:cNvSpPr txBox="1"/>
          <p:nvPr/>
        </p:nvSpPr>
        <p:spPr>
          <a:xfrm>
            <a:off x="6032210" y="728343"/>
            <a:ext cx="180814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600" b="1" dirty="0">
                <a:solidFill>
                  <a:srgbClr val="00B050"/>
                </a:solidFill>
                <a:latin typeface="Arial"/>
              </a:rPr>
              <a:t>Radar</a:t>
            </a:r>
            <a:r>
              <a:rPr lang="en-GB" sz="1600" b="1" dirty="0">
                <a:solidFill>
                  <a:srgbClr val="0070C0"/>
                </a:solidFill>
                <a:latin typeface="Arial"/>
              </a:rPr>
              <a:t> / </a:t>
            </a:r>
            <a:r>
              <a:rPr lang="en-GB" sz="1600" b="1" dirty="0">
                <a:solidFill>
                  <a:srgbClr val="FFC000"/>
                </a:solidFill>
                <a:latin typeface="Arial"/>
              </a:rPr>
              <a:t>Lidar</a:t>
            </a:r>
          </a:p>
        </p:txBody>
      </p:sp>
      <p:pic>
        <p:nvPicPr>
          <p:cNvPr id="262" name="Picture 261" descr="ECMWF_Master_Logo_RGB_nostrap.png">
            <a:extLst>
              <a:ext uri="{FF2B5EF4-FFF2-40B4-BE49-F238E27FC236}">
                <a16:creationId xmlns:a16="http://schemas.microsoft.com/office/drawing/2014/main" id="{3ECEAF72-CF63-EEC7-7EE0-BF0B0858E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02" y="6543551"/>
            <a:ext cx="1342372" cy="2306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63822BC-5EA3-B29B-4DFE-B18CAF7CC5F8}"/>
              </a:ext>
            </a:extLst>
          </p:cNvPr>
          <p:cNvSpPr txBox="1"/>
          <p:nvPr/>
        </p:nvSpPr>
        <p:spPr>
          <a:xfrm>
            <a:off x="2512400" y="35055"/>
            <a:ext cx="11288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64E83"/>
                </a:solidFill>
              </a:rPr>
              <a:t>Cloud and precipitation data assimilation: 2026</a:t>
            </a: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027F9B09-190D-C585-9CDF-2653853C0D61}"/>
              </a:ext>
            </a:extLst>
          </p:cNvPr>
          <p:cNvSpPr/>
          <p:nvPr/>
        </p:nvSpPr>
        <p:spPr>
          <a:xfrm>
            <a:off x="10280494" y="5603951"/>
            <a:ext cx="203368" cy="764167"/>
          </a:xfrm>
          <a:prstGeom prst="triangl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52BEF42-F377-4D76-1044-8F8B09FE0E7C}"/>
              </a:ext>
            </a:extLst>
          </p:cNvPr>
          <p:cNvCxnSpPr>
            <a:cxnSpLocks/>
          </p:cNvCxnSpPr>
          <p:nvPr/>
        </p:nvCxnSpPr>
        <p:spPr>
          <a:xfrm flipH="1" flipV="1">
            <a:off x="10302517" y="6222749"/>
            <a:ext cx="178164" cy="1435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27C03BB-9EF2-80EB-3142-E786C793098D}"/>
              </a:ext>
            </a:extLst>
          </p:cNvPr>
          <p:cNvCxnSpPr>
            <a:cxnSpLocks/>
          </p:cNvCxnSpPr>
          <p:nvPr/>
        </p:nvCxnSpPr>
        <p:spPr>
          <a:xfrm flipV="1">
            <a:off x="10310830" y="6208208"/>
            <a:ext cx="148455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8E4DED6-3783-46F2-ACCB-9EAE953027E5}"/>
              </a:ext>
            </a:extLst>
          </p:cNvPr>
          <p:cNvCxnSpPr>
            <a:cxnSpLocks/>
            <a:endCxn id="18" idx="1"/>
          </p:cNvCxnSpPr>
          <p:nvPr/>
        </p:nvCxnSpPr>
        <p:spPr>
          <a:xfrm flipH="1" flipV="1">
            <a:off x="10331337" y="5986034"/>
            <a:ext cx="123541" cy="2128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0E2CBAB-4B6F-AD25-897D-45E7EBE3AA5C}"/>
              </a:ext>
            </a:extLst>
          </p:cNvPr>
          <p:cNvCxnSpPr>
            <a:cxnSpLocks/>
            <a:stCxn id="18" idx="1"/>
          </p:cNvCxnSpPr>
          <p:nvPr/>
        </p:nvCxnSpPr>
        <p:spPr>
          <a:xfrm flipV="1">
            <a:off x="10331337" y="5877450"/>
            <a:ext cx="49465" cy="1085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4C0E7B4A-4C95-2683-446B-66CD90F40614}"/>
              </a:ext>
            </a:extLst>
          </p:cNvPr>
          <p:cNvCxnSpPr>
            <a:cxnSpLocks/>
            <a:stCxn id="18" idx="5"/>
          </p:cNvCxnSpPr>
          <p:nvPr/>
        </p:nvCxnSpPr>
        <p:spPr>
          <a:xfrm flipH="1" flipV="1">
            <a:off x="10356068" y="5796156"/>
            <a:ext cx="76952" cy="1898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E7CDF581-5C0A-A557-B5DA-B3081535D6B5}"/>
              </a:ext>
            </a:extLst>
          </p:cNvPr>
          <p:cNvCxnSpPr>
            <a:cxnSpLocks/>
            <a:stCxn id="18" idx="2"/>
          </p:cNvCxnSpPr>
          <p:nvPr/>
        </p:nvCxnSpPr>
        <p:spPr>
          <a:xfrm flipV="1">
            <a:off x="10280494" y="6222749"/>
            <a:ext cx="178790" cy="1453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4F30B8EC-E163-3635-48A6-075E3FBC56C3}"/>
              </a:ext>
            </a:extLst>
          </p:cNvPr>
          <p:cNvCxnSpPr>
            <a:cxnSpLocks/>
            <a:endCxn id="18" idx="5"/>
          </p:cNvCxnSpPr>
          <p:nvPr/>
        </p:nvCxnSpPr>
        <p:spPr>
          <a:xfrm flipV="1">
            <a:off x="10306724" y="5986034"/>
            <a:ext cx="126297" cy="222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E3F6E8C0-1545-E766-FB59-F4B8DCEF02B3}"/>
              </a:ext>
            </a:extLst>
          </p:cNvPr>
          <p:cNvCxnSpPr>
            <a:cxnSpLocks/>
            <a:stCxn id="18" idx="5"/>
            <a:endCxn id="18" idx="1"/>
          </p:cNvCxnSpPr>
          <p:nvPr/>
        </p:nvCxnSpPr>
        <p:spPr>
          <a:xfrm flipH="1">
            <a:off x="10331336" y="5986034"/>
            <a:ext cx="1016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9598A777-CF0E-2700-3A1F-FB3E165AB2DD}"/>
              </a:ext>
            </a:extLst>
          </p:cNvPr>
          <p:cNvCxnSpPr>
            <a:cxnSpLocks/>
          </p:cNvCxnSpPr>
          <p:nvPr/>
        </p:nvCxnSpPr>
        <p:spPr>
          <a:xfrm flipV="1">
            <a:off x="10352983" y="5791218"/>
            <a:ext cx="52969" cy="1224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0" name="Oval 289">
            <a:extLst>
              <a:ext uri="{FF2B5EF4-FFF2-40B4-BE49-F238E27FC236}">
                <a16:creationId xmlns:a16="http://schemas.microsoft.com/office/drawing/2014/main" id="{F083A448-3D7B-B475-FA7B-11E404CE2E25}"/>
              </a:ext>
            </a:extLst>
          </p:cNvPr>
          <p:cNvSpPr/>
          <p:nvPr/>
        </p:nvSpPr>
        <p:spPr>
          <a:xfrm>
            <a:off x="10351487" y="5565686"/>
            <a:ext cx="64012" cy="61209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37E1E51B-0F85-049B-196E-03C9B6663190}"/>
              </a:ext>
            </a:extLst>
          </p:cNvPr>
          <p:cNvSpPr/>
          <p:nvPr/>
        </p:nvSpPr>
        <p:spPr>
          <a:xfrm>
            <a:off x="10306514" y="5515478"/>
            <a:ext cx="157085" cy="1524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BEF584D2-E409-861C-BFA1-EE673D1AE640}"/>
              </a:ext>
            </a:extLst>
          </p:cNvPr>
          <p:cNvSpPr/>
          <p:nvPr/>
        </p:nvSpPr>
        <p:spPr>
          <a:xfrm>
            <a:off x="10234145" y="5448559"/>
            <a:ext cx="289354" cy="28809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1" name="Isosceles Triangle 310">
            <a:extLst>
              <a:ext uri="{FF2B5EF4-FFF2-40B4-BE49-F238E27FC236}">
                <a16:creationId xmlns:a16="http://schemas.microsoft.com/office/drawing/2014/main" id="{83CBDB8A-4703-18E8-93F8-89B0E5BC0F77}"/>
              </a:ext>
            </a:extLst>
          </p:cNvPr>
          <p:cNvSpPr/>
          <p:nvPr/>
        </p:nvSpPr>
        <p:spPr>
          <a:xfrm>
            <a:off x="11388809" y="5613782"/>
            <a:ext cx="203368" cy="764167"/>
          </a:xfrm>
          <a:prstGeom prst="triangl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EF04BCDF-3E30-DE25-E385-2C0BD565D298}"/>
              </a:ext>
            </a:extLst>
          </p:cNvPr>
          <p:cNvCxnSpPr>
            <a:cxnSpLocks/>
          </p:cNvCxnSpPr>
          <p:nvPr/>
        </p:nvCxnSpPr>
        <p:spPr>
          <a:xfrm flipH="1" flipV="1">
            <a:off x="11410832" y="6232580"/>
            <a:ext cx="178164" cy="1435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0483A3BC-899E-E521-39B7-249BFF9898FC}"/>
              </a:ext>
            </a:extLst>
          </p:cNvPr>
          <p:cNvCxnSpPr>
            <a:cxnSpLocks/>
          </p:cNvCxnSpPr>
          <p:nvPr/>
        </p:nvCxnSpPr>
        <p:spPr>
          <a:xfrm flipV="1">
            <a:off x="11419145" y="6218039"/>
            <a:ext cx="148455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753239C4-124D-0F0C-8778-55FCFE0C1645}"/>
              </a:ext>
            </a:extLst>
          </p:cNvPr>
          <p:cNvCxnSpPr>
            <a:cxnSpLocks/>
            <a:endCxn id="311" idx="1"/>
          </p:cNvCxnSpPr>
          <p:nvPr/>
        </p:nvCxnSpPr>
        <p:spPr>
          <a:xfrm flipH="1" flipV="1">
            <a:off x="11439652" y="5995865"/>
            <a:ext cx="123541" cy="2128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>
            <a:extLst>
              <a:ext uri="{FF2B5EF4-FFF2-40B4-BE49-F238E27FC236}">
                <a16:creationId xmlns:a16="http://schemas.microsoft.com/office/drawing/2014/main" id="{13568EEE-033F-CAC8-2D5A-8B098353EC82}"/>
              </a:ext>
            </a:extLst>
          </p:cNvPr>
          <p:cNvCxnSpPr>
            <a:cxnSpLocks/>
            <a:stCxn id="311" idx="1"/>
          </p:cNvCxnSpPr>
          <p:nvPr/>
        </p:nvCxnSpPr>
        <p:spPr>
          <a:xfrm flipV="1">
            <a:off x="11439652" y="5887281"/>
            <a:ext cx="49465" cy="1085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56FD40E1-F914-8854-DDD8-D2454A2ABDAA}"/>
              </a:ext>
            </a:extLst>
          </p:cNvPr>
          <p:cNvCxnSpPr>
            <a:cxnSpLocks/>
            <a:stCxn id="311" idx="5"/>
          </p:cNvCxnSpPr>
          <p:nvPr/>
        </p:nvCxnSpPr>
        <p:spPr>
          <a:xfrm flipH="1" flipV="1">
            <a:off x="11464383" y="5805987"/>
            <a:ext cx="76952" cy="1898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F2483568-B6C6-6266-F7F3-31DA4EBC8452}"/>
              </a:ext>
            </a:extLst>
          </p:cNvPr>
          <p:cNvCxnSpPr>
            <a:cxnSpLocks/>
            <a:stCxn id="311" idx="2"/>
          </p:cNvCxnSpPr>
          <p:nvPr/>
        </p:nvCxnSpPr>
        <p:spPr>
          <a:xfrm flipV="1">
            <a:off x="11388809" y="6232580"/>
            <a:ext cx="178790" cy="1453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13E435EF-819A-7567-F53D-CDD001E3104D}"/>
              </a:ext>
            </a:extLst>
          </p:cNvPr>
          <p:cNvCxnSpPr>
            <a:cxnSpLocks/>
            <a:endCxn id="311" idx="5"/>
          </p:cNvCxnSpPr>
          <p:nvPr/>
        </p:nvCxnSpPr>
        <p:spPr>
          <a:xfrm flipV="1">
            <a:off x="11415039" y="5995865"/>
            <a:ext cx="126297" cy="222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318">
            <a:extLst>
              <a:ext uri="{FF2B5EF4-FFF2-40B4-BE49-F238E27FC236}">
                <a16:creationId xmlns:a16="http://schemas.microsoft.com/office/drawing/2014/main" id="{403FD2EA-E09F-347A-E651-16A90C54FA1D}"/>
              </a:ext>
            </a:extLst>
          </p:cNvPr>
          <p:cNvCxnSpPr>
            <a:cxnSpLocks/>
            <a:stCxn id="311" idx="5"/>
            <a:endCxn id="311" idx="1"/>
          </p:cNvCxnSpPr>
          <p:nvPr/>
        </p:nvCxnSpPr>
        <p:spPr>
          <a:xfrm flipH="1">
            <a:off x="11439651" y="5995865"/>
            <a:ext cx="1016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0" name="Straight Connector 319">
            <a:extLst>
              <a:ext uri="{FF2B5EF4-FFF2-40B4-BE49-F238E27FC236}">
                <a16:creationId xmlns:a16="http://schemas.microsoft.com/office/drawing/2014/main" id="{F65F362A-3C84-E29D-9552-B47011AD0A52}"/>
              </a:ext>
            </a:extLst>
          </p:cNvPr>
          <p:cNvCxnSpPr>
            <a:cxnSpLocks/>
          </p:cNvCxnSpPr>
          <p:nvPr/>
        </p:nvCxnSpPr>
        <p:spPr>
          <a:xfrm flipV="1">
            <a:off x="11461298" y="5801049"/>
            <a:ext cx="52969" cy="1224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1" name="Oval 320">
            <a:extLst>
              <a:ext uri="{FF2B5EF4-FFF2-40B4-BE49-F238E27FC236}">
                <a16:creationId xmlns:a16="http://schemas.microsoft.com/office/drawing/2014/main" id="{E4C89AE8-630D-932C-05BF-1B706EFFFDB2}"/>
              </a:ext>
            </a:extLst>
          </p:cNvPr>
          <p:cNvSpPr/>
          <p:nvPr/>
        </p:nvSpPr>
        <p:spPr>
          <a:xfrm>
            <a:off x="11459802" y="5575517"/>
            <a:ext cx="64012" cy="61209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2" name="Oval 321">
            <a:extLst>
              <a:ext uri="{FF2B5EF4-FFF2-40B4-BE49-F238E27FC236}">
                <a16:creationId xmlns:a16="http://schemas.microsoft.com/office/drawing/2014/main" id="{ED02205F-E8D4-DB2E-DC82-AD49F8819E81}"/>
              </a:ext>
            </a:extLst>
          </p:cNvPr>
          <p:cNvSpPr/>
          <p:nvPr/>
        </p:nvSpPr>
        <p:spPr>
          <a:xfrm>
            <a:off x="11414829" y="5525309"/>
            <a:ext cx="157085" cy="1524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Freeform 7">
            <a:extLst>
              <a:ext uri="{FF2B5EF4-FFF2-40B4-BE49-F238E27FC236}">
                <a16:creationId xmlns:a16="http://schemas.microsoft.com/office/drawing/2014/main" id="{3E5BD943-42CB-DD2A-FE2B-D7F832CD69D5}"/>
              </a:ext>
            </a:extLst>
          </p:cNvPr>
          <p:cNvSpPr/>
          <p:nvPr/>
        </p:nvSpPr>
        <p:spPr>
          <a:xfrm>
            <a:off x="10729489" y="5416682"/>
            <a:ext cx="451609" cy="418939"/>
          </a:xfrm>
          <a:custGeom>
            <a:avLst/>
            <a:gdLst>
              <a:gd name="connsiteX0" fmla="*/ 109243 w 1284102"/>
              <a:gd name="connsiteY0" fmla="*/ 1003300 h 1010345"/>
              <a:gd name="connsiteX1" fmla="*/ 109243 w 1284102"/>
              <a:gd name="connsiteY1" fmla="*/ 1003300 h 1010345"/>
              <a:gd name="connsiteX2" fmla="*/ 1201443 w 1284102"/>
              <a:gd name="connsiteY2" fmla="*/ 1003300 h 1010345"/>
              <a:gd name="connsiteX3" fmla="*/ 1226843 w 1284102"/>
              <a:gd name="connsiteY3" fmla="*/ 990600 h 1010345"/>
              <a:gd name="connsiteX4" fmla="*/ 1239543 w 1284102"/>
              <a:gd name="connsiteY4" fmla="*/ 971550 h 1010345"/>
              <a:gd name="connsiteX5" fmla="*/ 1277643 w 1284102"/>
              <a:gd name="connsiteY5" fmla="*/ 933450 h 1010345"/>
              <a:gd name="connsiteX6" fmla="*/ 1277643 w 1284102"/>
              <a:gd name="connsiteY6" fmla="*/ 889000 h 1010345"/>
              <a:gd name="connsiteX7" fmla="*/ 1271293 w 1284102"/>
              <a:gd name="connsiteY7" fmla="*/ 869950 h 1010345"/>
              <a:gd name="connsiteX8" fmla="*/ 1252243 w 1284102"/>
              <a:gd name="connsiteY8" fmla="*/ 863600 h 1010345"/>
              <a:gd name="connsiteX9" fmla="*/ 1226843 w 1284102"/>
              <a:gd name="connsiteY9" fmla="*/ 850900 h 1010345"/>
              <a:gd name="connsiteX10" fmla="*/ 1207793 w 1284102"/>
              <a:gd name="connsiteY10" fmla="*/ 838200 h 1010345"/>
              <a:gd name="connsiteX11" fmla="*/ 1169693 w 1284102"/>
              <a:gd name="connsiteY11" fmla="*/ 825500 h 1010345"/>
              <a:gd name="connsiteX12" fmla="*/ 1150643 w 1284102"/>
              <a:gd name="connsiteY12" fmla="*/ 819150 h 1010345"/>
              <a:gd name="connsiteX13" fmla="*/ 1182393 w 1284102"/>
              <a:gd name="connsiteY13" fmla="*/ 774700 h 1010345"/>
              <a:gd name="connsiteX14" fmla="*/ 1195093 w 1284102"/>
              <a:gd name="connsiteY14" fmla="*/ 736600 h 1010345"/>
              <a:gd name="connsiteX15" fmla="*/ 1169693 w 1284102"/>
              <a:gd name="connsiteY15" fmla="*/ 666750 h 1010345"/>
              <a:gd name="connsiteX16" fmla="*/ 1144293 w 1284102"/>
              <a:gd name="connsiteY16" fmla="*/ 660400 h 1010345"/>
              <a:gd name="connsiteX17" fmla="*/ 1125243 w 1284102"/>
              <a:gd name="connsiteY17" fmla="*/ 647700 h 1010345"/>
              <a:gd name="connsiteX18" fmla="*/ 1106193 w 1284102"/>
              <a:gd name="connsiteY18" fmla="*/ 641350 h 1010345"/>
              <a:gd name="connsiteX19" fmla="*/ 1125243 w 1284102"/>
              <a:gd name="connsiteY19" fmla="*/ 622300 h 1010345"/>
              <a:gd name="connsiteX20" fmla="*/ 1156993 w 1284102"/>
              <a:gd name="connsiteY20" fmla="*/ 577850 h 1010345"/>
              <a:gd name="connsiteX21" fmla="*/ 1163343 w 1284102"/>
              <a:gd name="connsiteY21" fmla="*/ 558800 h 1010345"/>
              <a:gd name="connsiteX22" fmla="*/ 1169693 w 1284102"/>
              <a:gd name="connsiteY22" fmla="*/ 533400 h 1010345"/>
              <a:gd name="connsiteX23" fmla="*/ 1182393 w 1284102"/>
              <a:gd name="connsiteY23" fmla="*/ 514350 h 1010345"/>
              <a:gd name="connsiteX24" fmla="*/ 1156993 w 1284102"/>
              <a:gd name="connsiteY24" fmla="*/ 412750 h 1010345"/>
              <a:gd name="connsiteX25" fmla="*/ 1137943 w 1284102"/>
              <a:gd name="connsiteY25" fmla="*/ 400050 h 1010345"/>
              <a:gd name="connsiteX26" fmla="*/ 1112543 w 1284102"/>
              <a:gd name="connsiteY26" fmla="*/ 330200 h 1010345"/>
              <a:gd name="connsiteX27" fmla="*/ 1106193 w 1284102"/>
              <a:gd name="connsiteY27" fmla="*/ 311150 h 1010345"/>
              <a:gd name="connsiteX28" fmla="*/ 1061743 w 1284102"/>
              <a:gd name="connsiteY28" fmla="*/ 292100 h 1010345"/>
              <a:gd name="connsiteX29" fmla="*/ 1042693 w 1284102"/>
              <a:gd name="connsiteY29" fmla="*/ 279400 h 1010345"/>
              <a:gd name="connsiteX30" fmla="*/ 1023643 w 1284102"/>
              <a:gd name="connsiteY30" fmla="*/ 273050 h 1010345"/>
              <a:gd name="connsiteX31" fmla="*/ 1042693 w 1284102"/>
              <a:gd name="connsiteY31" fmla="*/ 254000 h 1010345"/>
              <a:gd name="connsiteX32" fmla="*/ 1049043 w 1284102"/>
              <a:gd name="connsiteY32" fmla="*/ 171450 h 1010345"/>
              <a:gd name="connsiteX33" fmla="*/ 1023643 w 1284102"/>
              <a:gd name="connsiteY33" fmla="*/ 152400 h 1010345"/>
              <a:gd name="connsiteX34" fmla="*/ 1010943 w 1284102"/>
              <a:gd name="connsiteY34" fmla="*/ 133350 h 1010345"/>
              <a:gd name="connsiteX35" fmla="*/ 991893 w 1284102"/>
              <a:gd name="connsiteY35" fmla="*/ 120650 h 1010345"/>
              <a:gd name="connsiteX36" fmla="*/ 972843 w 1284102"/>
              <a:gd name="connsiteY36" fmla="*/ 101600 h 1010345"/>
              <a:gd name="connsiteX37" fmla="*/ 934743 w 1284102"/>
              <a:gd name="connsiteY37" fmla="*/ 82550 h 1010345"/>
              <a:gd name="connsiteX38" fmla="*/ 845843 w 1284102"/>
              <a:gd name="connsiteY38" fmla="*/ 88900 h 1010345"/>
              <a:gd name="connsiteX39" fmla="*/ 826793 w 1284102"/>
              <a:gd name="connsiteY39" fmla="*/ 107950 h 1010345"/>
              <a:gd name="connsiteX40" fmla="*/ 814093 w 1284102"/>
              <a:gd name="connsiteY40" fmla="*/ 146050 h 1010345"/>
              <a:gd name="connsiteX41" fmla="*/ 820443 w 1284102"/>
              <a:gd name="connsiteY41" fmla="*/ 107950 h 1010345"/>
              <a:gd name="connsiteX42" fmla="*/ 814093 w 1284102"/>
              <a:gd name="connsiteY42" fmla="*/ 50800 h 1010345"/>
              <a:gd name="connsiteX43" fmla="*/ 795043 w 1284102"/>
              <a:gd name="connsiteY43" fmla="*/ 31750 h 1010345"/>
              <a:gd name="connsiteX44" fmla="*/ 737893 w 1284102"/>
              <a:gd name="connsiteY44" fmla="*/ 0 h 1010345"/>
              <a:gd name="connsiteX45" fmla="*/ 661693 w 1284102"/>
              <a:gd name="connsiteY45" fmla="*/ 6350 h 1010345"/>
              <a:gd name="connsiteX46" fmla="*/ 655343 w 1284102"/>
              <a:gd name="connsiteY46" fmla="*/ 25400 h 1010345"/>
              <a:gd name="connsiteX47" fmla="*/ 629943 w 1284102"/>
              <a:gd name="connsiteY47" fmla="*/ 63500 h 1010345"/>
              <a:gd name="connsiteX48" fmla="*/ 623593 w 1284102"/>
              <a:gd name="connsiteY48" fmla="*/ 82550 h 1010345"/>
              <a:gd name="connsiteX49" fmla="*/ 604543 w 1284102"/>
              <a:gd name="connsiteY49" fmla="*/ 95250 h 1010345"/>
              <a:gd name="connsiteX50" fmla="*/ 572793 w 1284102"/>
              <a:gd name="connsiteY50" fmla="*/ 88900 h 1010345"/>
              <a:gd name="connsiteX51" fmla="*/ 541043 w 1284102"/>
              <a:gd name="connsiteY51" fmla="*/ 50800 h 1010345"/>
              <a:gd name="connsiteX52" fmla="*/ 502943 w 1284102"/>
              <a:gd name="connsiteY52" fmla="*/ 19050 h 1010345"/>
              <a:gd name="connsiteX53" fmla="*/ 331493 w 1284102"/>
              <a:gd name="connsiteY53" fmla="*/ 57150 h 1010345"/>
              <a:gd name="connsiteX54" fmla="*/ 312443 w 1284102"/>
              <a:gd name="connsiteY54" fmla="*/ 82550 h 1010345"/>
              <a:gd name="connsiteX55" fmla="*/ 306093 w 1284102"/>
              <a:gd name="connsiteY55" fmla="*/ 107950 h 1010345"/>
              <a:gd name="connsiteX56" fmla="*/ 261643 w 1284102"/>
              <a:gd name="connsiteY56" fmla="*/ 152400 h 1010345"/>
              <a:gd name="connsiteX57" fmla="*/ 229893 w 1284102"/>
              <a:gd name="connsiteY57" fmla="*/ 165100 h 1010345"/>
              <a:gd name="connsiteX58" fmla="*/ 210843 w 1284102"/>
              <a:gd name="connsiteY58" fmla="*/ 184150 h 1010345"/>
              <a:gd name="connsiteX59" fmla="*/ 248943 w 1284102"/>
              <a:gd name="connsiteY59" fmla="*/ 209550 h 1010345"/>
              <a:gd name="connsiteX60" fmla="*/ 312443 w 1284102"/>
              <a:gd name="connsiteY60" fmla="*/ 228600 h 1010345"/>
              <a:gd name="connsiteX61" fmla="*/ 287043 w 1284102"/>
              <a:gd name="connsiteY61" fmla="*/ 247650 h 1010345"/>
              <a:gd name="connsiteX62" fmla="*/ 191793 w 1284102"/>
              <a:gd name="connsiteY62" fmla="*/ 260350 h 1010345"/>
              <a:gd name="connsiteX63" fmla="*/ 147343 w 1284102"/>
              <a:gd name="connsiteY63" fmla="*/ 266700 h 1010345"/>
              <a:gd name="connsiteX64" fmla="*/ 128293 w 1284102"/>
              <a:gd name="connsiteY64" fmla="*/ 273050 h 1010345"/>
              <a:gd name="connsiteX65" fmla="*/ 102893 w 1284102"/>
              <a:gd name="connsiteY65" fmla="*/ 279400 h 1010345"/>
              <a:gd name="connsiteX66" fmla="*/ 90193 w 1284102"/>
              <a:gd name="connsiteY66" fmla="*/ 298450 h 1010345"/>
              <a:gd name="connsiteX67" fmla="*/ 102893 w 1284102"/>
              <a:gd name="connsiteY67" fmla="*/ 323850 h 1010345"/>
              <a:gd name="connsiteX68" fmla="*/ 147343 w 1284102"/>
              <a:gd name="connsiteY68" fmla="*/ 349250 h 1010345"/>
              <a:gd name="connsiteX69" fmla="*/ 172743 w 1284102"/>
              <a:gd name="connsiteY69" fmla="*/ 355600 h 1010345"/>
              <a:gd name="connsiteX70" fmla="*/ 223543 w 1284102"/>
              <a:gd name="connsiteY70" fmla="*/ 381000 h 1010345"/>
              <a:gd name="connsiteX71" fmla="*/ 261643 w 1284102"/>
              <a:gd name="connsiteY71" fmla="*/ 393700 h 1010345"/>
              <a:gd name="connsiteX72" fmla="*/ 236243 w 1284102"/>
              <a:gd name="connsiteY72" fmla="*/ 406400 h 1010345"/>
              <a:gd name="connsiteX73" fmla="*/ 198143 w 1284102"/>
              <a:gd name="connsiteY73" fmla="*/ 419100 h 1010345"/>
              <a:gd name="connsiteX74" fmla="*/ 134643 w 1284102"/>
              <a:gd name="connsiteY74" fmla="*/ 444500 h 1010345"/>
              <a:gd name="connsiteX75" fmla="*/ 128293 w 1284102"/>
              <a:gd name="connsiteY75" fmla="*/ 596900 h 1010345"/>
              <a:gd name="connsiteX76" fmla="*/ 179093 w 1284102"/>
              <a:gd name="connsiteY76" fmla="*/ 615950 h 1010345"/>
              <a:gd name="connsiteX77" fmla="*/ 90193 w 1284102"/>
              <a:gd name="connsiteY77" fmla="*/ 635000 h 1010345"/>
              <a:gd name="connsiteX78" fmla="*/ 33043 w 1284102"/>
              <a:gd name="connsiteY78" fmla="*/ 654050 h 1010345"/>
              <a:gd name="connsiteX79" fmla="*/ 13993 w 1284102"/>
              <a:gd name="connsiteY79" fmla="*/ 666750 h 1010345"/>
              <a:gd name="connsiteX80" fmla="*/ 7643 w 1284102"/>
              <a:gd name="connsiteY80" fmla="*/ 692150 h 1010345"/>
              <a:gd name="connsiteX81" fmla="*/ 33043 w 1284102"/>
              <a:gd name="connsiteY81" fmla="*/ 749300 h 1010345"/>
              <a:gd name="connsiteX82" fmla="*/ 96543 w 1284102"/>
              <a:gd name="connsiteY82" fmla="*/ 768350 h 1010345"/>
              <a:gd name="connsiteX83" fmla="*/ 115593 w 1284102"/>
              <a:gd name="connsiteY83" fmla="*/ 781050 h 1010345"/>
              <a:gd name="connsiteX84" fmla="*/ 96543 w 1284102"/>
              <a:gd name="connsiteY84" fmla="*/ 787400 h 1010345"/>
              <a:gd name="connsiteX85" fmla="*/ 58443 w 1284102"/>
              <a:gd name="connsiteY85" fmla="*/ 793750 h 1010345"/>
              <a:gd name="connsiteX86" fmla="*/ 33043 w 1284102"/>
              <a:gd name="connsiteY86" fmla="*/ 800100 h 1010345"/>
              <a:gd name="connsiteX87" fmla="*/ 13993 w 1284102"/>
              <a:gd name="connsiteY87" fmla="*/ 812800 h 1010345"/>
              <a:gd name="connsiteX88" fmla="*/ 13993 w 1284102"/>
              <a:gd name="connsiteY88" fmla="*/ 920750 h 1010345"/>
              <a:gd name="connsiteX89" fmla="*/ 20343 w 1284102"/>
              <a:gd name="connsiteY89" fmla="*/ 946150 h 1010345"/>
              <a:gd name="connsiteX90" fmla="*/ 39393 w 1284102"/>
              <a:gd name="connsiteY90" fmla="*/ 952500 h 1010345"/>
              <a:gd name="connsiteX91" fmla="*/ 64793 w 1284102"/>
              <a:gd name="connsiteY91" fmla="*/ 958850 h 1010345"/>
              <a:gd name="connsiteX92" fmla="*/ 109243 w 1284102"/>
              <a:gd name="connsiteY92" fmla="*/ 984250 h 1010345"/>
              <a:gd name="connsiteX93" fmla="*/ 109243 w 1284102"/>
              <a:gd name="connsiteY93" fmla="*/ 1003300 h 1010345"/>
              <a:gd name="connsiteX0" fmla="*/ 109243 w 1284102"/>
              <a:gd name="connsiteY0" fmla="*/ 984250 h 1009692"/>
              <a:gd name="connsiteX1" fmla="*/ 109243 w 1284102"/>
              <a:gd name="connsiteY1" fmla="*/ 1003300 h 1009692"/>
              <a:gd name="connsiteX2" fmla="*/ 1201443 w 1284102"/>
              <a:gd name="connsiteY2" fmla="*/ 1003300 h 1009692"/>
              <a:gd name="connsiteX3" fmla="*/ 1226843 w 1284102"/>
              <a:gd name="connsiteY3" fmla="*/ 990600 h 1009692"/>
              <a:gd name="connsiteX4" fmla="*/ 1239543 w 1284102"/>
              <a:gd name="connsiteY4" fmla="*/ 971550 h 1009692"/>
              <a:gd name="connsiteX5" fmla="*/ 1277643 w 1284102"/>
              <a:gd name="connsiteY5" fmla="*/ 933450 h 1009692"/>
              <a:gd name="connsiteX6" fmla="*/ 1277643 w 1284102"/>
              <a:gd name="connsiteY6" fmla="*/ 889000 h 1009692"/>
              <a:gd name="connsiteX7" fmla="*/ 1271293 w 1284102"/>
              <a:gd name="connsiteY7" fmla="*/ 869950 h 1009692"/>
              <a:gd name="connsiteX8" fmla="*/ 1252243 w 1284102"/>
              <a:gd name="connsiteY8" fmla="*/ 863600 h 1009692"/>
              <a:gd name="connsiteX9" fmla="*/ 1226843 w 1284102"/>
              <a:gd name="connsiteY9" fmla="*/ 850900 h 1009692"/>
              <a:gd name="connsiteX10" fmla="*/ 1207793 w 1284102"/>
              <a:gd name="connsiteY10" fmla="*/ 838200 h 1009692"/>
              <a:gd name="connsiteX11" fmla="*/ 1169693 w 1284102"/>
              <a:gd name="connsiteY11" fmla="*/ 825500 h 1009692"/>
              <a:gd name="connsiteX12" fmla="*/ 1150643 w 1284102"/>
              <a:gd name="connsiteY12" fmla="*/ 819150 h 1009692"/>
              <a:gd name="connsiteX13" fmla="*/ 1182393 w 1284102"/>
              <a:gd name="connsiteY13" fmla="*/ 774700 h 1009692"/>
              <a:gd name="connsiteX14" fmla="*/ 1195093 w 1284102"/>
              <a:gd name="connsiteY14" fmla="*/ 736600 h 1009692"/>
              <a:gd name="connsiteX15" fmla="*/ 1169693 w 1284102"/>
              <a:gd name="connsiteY15" fmla="*/ 666750 h 1009692"/>
              <a:gd name="connsiteX16" fmla="*/ 1144293 w 1284102"/>
              <a:gd name="connsiteY16" fmla="*/ 660400 h 1009692"/>
              <a:gd name="connsiteX17" fmla="*/ 1125243 w 1284102"/>
              <a:gd name="connsiteY17" fmla="*/ 647700 h 1009692"/>
              <a:gd name="connsiteX18" fmla="*/ 1106193 w 1284102"/>
              <a:gd name="connsiteY18" fmla="*/ 641350 h 1009692"/>
              <a:gd name="connsiteX19" fmla="*/ 1125243 w 1284102"/>
              <a:gd name="connsiteY19" fmla="*/ 622300 h 1009692"/>
              <a:gd name="connsiteX20" fmla="*/ 1156993 w 1284102"/>
              <a:gd name="connsiteY20" fmla="*/ 577850 h 1009692"/>
              <a:gd name="connsiteX21" fmla="*/ 1163343 w 1284102"/>
              <a:gd name="connsiteY21" fmla="*/ 558800 h 1009692"/>
              <a:gd name="connsiteX22" fmla="*/ 1169693 w 1284102"/>
              <a:gd name="connsiteY22" fmla="*/ 533400 h 1009692"/>
              <a:gd name="connsiteX23" fmla="*/ 1182393 w 1284102"/>
              <a:gd name="connsiteY23" fmla="*/ 514350 h 1009692"/>
              <a:gd name="connsiteX24" fmla="*/ 1156993 w 1284102"/>
              <a:gd name="connsiteY24" fmla="*/ 412750 h 1009692"/>
              <a:gd name="connsiteX25" fmla="*/ 1137943 w 1284102"/>
              <a:gd name="connsiteY25" fmla="*/ 400050 h 1009692"/>
              <a:gd name="connsiteX26" fmla="*/ 1112543 w 1284102"/>
              <a:gd name="connsiteY26" fmla="*/ 330200 h 1009692"/>
              <a:gd name="connsiteX27" fmla="*/ 1106193 w 1284102"/>
              <a:gd name="connsiteY27" fmla="*/ 311150 h 1009692"/>
              <a:gd name="connsiteX28" fmla="*/ 1061743 w 1284102"/>
              <a:gd name="connsiteY28" fmla="*/ 292100 h 1009692"/>
              <a:gd name="connsiteX29" fmla="*/ 1042693 w 1284102"/>
              <a:gd name="connsiteY29" fmla="*/ 279400 h 1009692"/>
              <a:gd name="connsiteX30" fmla="*/ 1023643 w 1284102"/>
              <a:gd name="connsiteY30" fmla="*/ 273050 h 1009692"/>
              <a:gd name="connsiteX31" fmla="*/ 1042693 w 1284102"/>
              <a:gd name="connsiteY31" fmla="*/ 254000 h 1009692"/>
              <a:gd name="connsiteX32" fmla="*/ 1049043 w 1284102"/>
              <a:gd name="connsiteY32" fmla="*/ 171450 h 1009692"/>
              <a:gd name="connsiteX33" fmla="*/ 1023643 w 1284102"/>
              <a:gd name="connsiteY33" fmla="*/ 152400 h 1009692"/>
              <a:gd name="connsiteX34" fmla="*/ 1010943 w 1284102"/>
              <a:gd name="connsiteY34" fmla="*/ 133350 h 1009692"/>
              <a:gd name="connsiteX35" fmla="*/ 991893 w 1284102"/>
              <a:gd name="connsiteY35" fmla="*/ 120650 h 1009692"/>
              <a:gd name="connsiteX36" fmla="*/ 972843 w 1284102"/>
              <a:gd name="connsiteY36" fmla="*/ 101600 h 1009692"/>
              <a:gd name="connsiteX37" fmla="*/ 934743 w 1284102"/>
              <a:gd name="connsiteY37" fmla="*/ 82550 h 1009692"/>
              <a:gd name="connsiteX38" fmla="*/ 845843 w 1284102"/>
              <a:gd name="connsiteY38" fmla="*/ 88900 h 1009692"/>
              <a:gd name="connsiteX39" fmla="*/ 826793 w 1284102"/>
              <a:gd name="connsiteY39" fmla="*/ 107950 h 1009692"/>
              <a:gd name="connsiteX40" fmla="*/ 814093 w 1284102"/>
              <a:gd name="connsiteY40" fmla="*/ 146050 h 1009692"/>
              <a:gd name="connsiteX41" fmla="*/ 820443 w 1284102"/>
              <a:gd name="connsiteY41" fmla="*/ 107950 h 1009692"/>
              <a:gd name="connsiteX42" fmla="*/ 814093 w 1284102"/>
              <a:gd name="connsiteY42" fmla="*/ 50800 h 1009692"/>
              <a:gd name="connsiteX43" fmla="*/ 795043 w 1284102"/>
              <a:gd name="connsiteY43" fmla="*/ 31750 h 1009692"/>
              <a:gd name="connsiteX44" fmla="*/ 737893 w 1284102"/>
              <a:gd name="connsiteY44" fmla="*/ 0 h 1009692"/>
              <a:gd name="connsiteX45" fmla="*/ 661693 w 1284102"/>
              <a:gd name="connsiteY45" fmla="*/ 6350 h 1009692"/>
              <a:gd name="connsiteX46" fmla="*/ 655343 w 1284102"/>
              <a:gd name="connsiteY46" fmla="*/ 25400 h 1009692"/>
              <a:gd name="connsiteX47" fmla="*/ 629943 w 1284102"/>
              <a:gd name="connsiteY47" fmla="*/ 63500 h 1009692"/>
              <a:gd name="connsiteX48" fmla="*/ 623593 w 1284102"/>
              <a:gd name="connsiteY48" fmla="*/ 82550 h 1009692"/>
              <a:gd name="connsiteX49" fmla="*/ 604543 w 1284102"/>
              <a:gd name="connsiteY49" fmla="*/ 95250 h 1009692"/>
              <a:gd name="connsiteX50" fmla="*/ 572793 w 1284102"/>
              <a:gd name="connsiteY50" fmla="*/ 88900 h 1009692"/>
              <a:gd name="connsiteX51" fmla="*/ 541043 w 1284102"/>
              <a:gd name="connsiteY51" fmla="*/ 50800 h 1009692"/>
              <a:gd name="connsiteX52" fmla="*/ 502943 w 1284102"/>
              <a:gd name="connsiteY52" fmla="*/ 19050 h 1009692"/>
              <a:gd name="connsiteX53" fmla="*/ 331493 w 1284102"/>
              <a:gd name="connsiteY53" fmla="*/ 57150 h 1009692"/>
              <a:gd name="connsiteX54" fmla="*/ 312443 w 1284102"/>
              <a:gd name="connsiteY54" fmla="*/ 82550 h 1009692"/>
              <a:gd name="connsiteX55" fmla="*/ 306093 w 1284102"/>
              <a:gd name="connsiteY55" fmla="*/ 107950 h 1009692"/>
              <a:gd name="connsiteX56" fmla="*/ 261643 w 1284102"/>
              <a:gd name="connsiteY56" fmla="*/ 152400 h 1009692"/>
              <a:gd name="connsiteX57" fmla="*/ 229893 w 1284102"/>
              <a:gd name="connsiteY57" fmla="*/ 165100 h 1009692"/>
              <a:gd name="connsiteX58" fmla="*/ 210843 w 1284102"/>
              <a:gd name="connsiteY58" fmla="*/ 184150 h 1009692"/>
              <a:gd name="connsiteX59" fmla="*/ 248943 w 1284102"/>
              <a:gd name="connsiteY59" fmla="*/ 209550 h 1009692"/>
              <a:gd name="connsiteX60" fmla="*/ 312443 w 1284102"/>
              <a:gd name="connsiteY60" fmla="*/ 228600 h 1009692"/>
              <a:gd name="connsiteX61" fmla="*/ 287043 w 1284102"/>
              <a:gd name="connsiteY61" fmla="*/ 247650 h 1009692"/>
              <a:gd name="connsiteX62" fmla="*/ 191793 w 1284102"/>
              <a:gd name="connsiteY62" fmla="*/ 260350 h 1009692"/>
              <a:gd name="connsiteX63" fmla="*/ 147343 w 1284102"/>
              <a:gd name="connsiteY63" fmla="*/ 266700 h 1009692"/>
              <a:gd name="connsiteX64" fmla="*/ 128293 w 1284102"/>
              <a:gd name="connsiteY64" fmla="*/ 273050 h 1009692"/>
              <a:gd name="connsiteX65" fmla="*/ 102893 w 1284102"/>
              <a:gd name="connsiteY65" fmla="*/ 279400 h 1009692"/>
              <a:gd name="connsiteX66" fmla="*/ 90193 w 1284102"/>
              <a:gd name="connsiteY66" fmla="*/ 298450 h 1009692"/>
              <a:gd name="connsiteX67" fmla="*/ 102893 w 1284102"/>
              <a:gd name="connsiteY67" fmla="*/ 323850 h 1009692"/>
              <a:gd name="connsiteX68" fmla="*/ 147343 w 1284102"/>
              <a:gd name="connsiteY68" fmla="*/ 349250 h 1009692"/>
              <a:gd name="connsiteX69" fmla="*/ 172743 w 1284102"/>
              <a:gd name="connsiteY69" fmla="*/ 355600 h 1009692"/>
              <a:gd name="connsiteX70" fmla="*/ 223543 w 1284102"/>
              <a:gd name="connsiteY70" fmla="*/ 381000 h 1009692"/>
              <a:gd name="connsiteX71" fmla="*/ 261643 w 1284102"/>
              <a:gd name="connsiteY71" fmla="*/ 393700 h 1009692"/>
              <a:gd name="connsiteX72" fmla="*/ 236243 w 1284102"/>
              <a:gd name="connsiteY72" fmla="*/ 406400 h 1009692"/>
              <a:gd name="connsiteX73" fmla="*/ 198143 w 1284102"/>
              <a:gd name="connsiteY73" fmla="*/ 419100 h 1009692"/>
              <a:gd name="connsiteX74" fmla="*/ 134643 w 1284102"/>
              <a:gd name="connsiteY74" fmla="*/ 444500 h 1009692"/>
              <a:gd name="connsiteX75" fmla="*/ 128293 w 1284102"/>
              <a:gd name="connsiteY75" fmla="*/ 596900 h 1009692"/>
              <a:gd name="connsiteX76" fmla="*/ 179093 w 1284102"/>
              <a:gd name="connsiteY76" fmla="*/ 615950 h 1009692"/>
              <a:gd name="connsiteX77" fmla="*/ 90193 w 1284102"/>
              <a:gd name="connsiteY77" fmla="*/ 635000 h 1009692"/>
              <a:gd name="connsiteX78" fmla="*/ 33043 w 1284102"/>
              <a:gd name="connsiteY78" fmla="*/ 654050 h 1009692"/>
              <a:gd name="connsiteX79" fmla="*/ 13993 w 1284102"/>
              <a:gd name="connsiteY79" fmla="*/ 666750 h 1009692"/>
              <a:gd name="connsiteX80" fmla="*/ 7643 w 1284102"/>
              <a:gd name="connsiteY80" fmla="*/ 692150 h 1009692"/>
              <a:gd name="connsiteX81" fmla="*/ 33043 w 1284102"/>
              <a:gd name="connsiteY81" fmla="*/ 749300 h 1009692"/>
              <a:gd name="connsiteX82" fmla="*/ 96543 w 1284102"/>
              <a:gd name="connsiteY82" fmla="*/ 768350 h 1009692"/>
              <a:gd name="connsiteX83" fmla="*/ 115593 w 1284102"/>
              <a:gd name="connsiteY83" fmla="*/ 781050 h 1009692"/>
              <a:gd name="connsiteX84" fmla="*/ 96543 w 1284102"/>
              <a:gd name="connsiteY84" fmla="*/ 787400 h 1009692"/>
              <a:gd name="connsiteX85" fmla="*/ 58443 w 1284102"/>
              <a:gd name="connsiteY85" fmla="*/ 793750 h 1009692"/>
              <a:gd name="connsiteX86" fmla="*/ 33043 w 1284102"/>
              <a:gd name="connsiteY86" fmla="*/ 800100 h 1009692"/>
              <a:gd name="connsiteX87" fmla="*/ 13993 w 1284102"/>
              <a:gd name="connsiteY87" fmla="*/ 812800 h 1009692"/>
              <a:gd name="connsiteX88" fmla="*/ 13993 w 1284102"/>
              <a:gd name="connsiteY88" fmla="*/ 920750 h 1009692"/>
              <a:gd name="connsiteX89" fmla="*/ 20343 w 1284102"/>
              <a:gd name="connsiteY89" fmla="*/ 946150 h 1009692"/>
              <a:gd name="connsiteX90" fmla="*/ 39393 w 1284102"/>
              <a:gd name="connsiteY90" fmla="*/ 952500 h 1009692"/>
              <a:gd name="connsiteX91" fmla="*/ 64793 w 1284102"/>
              <a:gd name="connsiteY91" fmla="*/ 958850 h 1009692"/>
              <a:gd name="connsiteX92" fmla="*/ 109243 w 1284102"/>
              <a:gd name="connsiteY92" fmla="*/ 984250 h 1009692"/>
              <a:gd name="connsiteX0" fmla="*/ 109243 w 1284102"/>
              <a:gd name="connsiteY0" fmla="*/ 984250 h 1081677"/>
              <a:gd name="connsiteX1" fmla="*/ 109243 w 1284102"/>
              <a:gd name="connsiteY1" fmla="*/ 1003300 h 1081677"/>
              <a:gd name="connsiteX2" fmla="*/ 1201443 w 1284102"/>
              <a:gd name="connsiteY2" fmla="*/ 1003300 h 1081677"/>
              <a:gd name="connsiteX3" fmla="*/ 1226843 w 1284102"/>
              <a:gd name="connsiteY3" fmla="*/ 990600 h 1081677"/>
              <a:gd name="connsiteX4" fmla="*/ 1239543 w 1284102"/>
              <a:gd name="connsiteY4" fmla="*/ 971550 h 1081677"/>
              <a:gd name="connsiteX5" fmla="*/ 1277643 w 1284102"/>
              <a:gd name="connsiteY5" fmla="*/ 933450 h 1081677"/>
              <a:gd name="connsiteX6" fmla="*/ 1277643 w 1284102"/>
              <a:gd name="connsiteY6" fmla="*/ 889000 h 1081677"/>
              <a:gd name="connsiteX7" fmla="*/ 1271293 w 1284102"/>
              <a:gd name="connsiteY7" fmla="*/ 869950 h 1081677"/>
              <a:gd name="connsiteX8" fmla="*/ 1252243 w 1284102"/>
              <a:gd name="connsiteY8" fmla="*/ 863600 h 1081677"/>
              <a:gd name="connsiteX9" fmla="*/ 1226843 w 1284102"/>
              <a:gd name="connsiteY9" fmla="*/ 850900 h 1081677"/>
              <a:gd name="connsiteX10" fmla="*/ 1207793 w 1284102"/>
              <a:gd name="connsiteY10" fmla="*/ 838200 h 1081677"/>
              <a:gd name="connsiteX11" fmla="*/ 1169693 w 1284102"/>
              <a:gd name="connsiteY11" fmla="*/ 825500 h 1081677"/>
              <a:gd name="connsiteX12" fmla="*/ 1150643 w 1284102"/>
              <a:gd name="connsiteY12" fmla="*/ 819150 h 1081677"/>
              <a:gd name="connsiteX13" fmla="*/ 1182393 w 1284102"/>
              <a:gd name="connsiteY13" fmla="*/ 774700 h 1081677"/>
              <a:gd name="connsiteX14" fmla="*/ 1195093 w 1284102"/>
              <a:gd name="connsiteY14" fmla="*/ 736600 h 1081677"/>
              <a:gd name="connsiteX15" fmla="*/ 1169693 w 1284102"/>
              <a:gd name="connsiteY15" fmla="*/ 666750 h 1081677"/>
              <a:gd name="connsiteX16" fmla="*/ 1144293 w 1284102"/>
              <a:gd name="connsiteY16" fmla="*/ 660400 h 1081677"/>
              <a:gd name="connsiteX17" fmla="*/ 1125243 w 1284102"/>
              <a:gd name="connsiteY17" fmla="*/ 647700 h 1081677"/>
              <a:gd name="connsiteX18" fmla="*/ 1106193 w 1284102"/>
              <a:gd name="connsiteY18" fmla="*/ 641350 h 1081677"/>
              <a:gd name="connsiteX19" fmla="*/ 1125243 w 1284102"/>
              <a:gd name="connsiteY19" fmla="*/ 622300 h 1081677"/>
              <a:gd name="connsiteX20" fmla="*/ 1156993 w 1284102"/>
              <a:gd name="connsiteY20" fmla="*/ 577850 h 1081677"/>
              <a:gd name="connsiteX21" fmla="*/ 1163343 w 1284102"/>
              <a:gd name="connsiteY21" fmla="*/ 558800 h 1081677"/>
              <a:gd name="connsiteX22" fmla="*/ 1169693 w 1284102"/>
              <a:gd name="connsiteY22" fmla="*/ 533400 h 1081677"/>
              <a:gd name="connsiteX23" fmla="*/ 1182393 w 1284102"/>
              <a:gd name="connsiteY23" fmla="*/ 514350 h 1081677"/>
              <a:gd name="connsiteX24" fmla="*/ 1156993 w 1284102"/>
              <a:gd name="connsiteY24" fmla="*/ 412750 h 1081677"/>
              <a:gd name="connsiteX25" fmla="*/ 1137943 w 1284102"/>
              <a:gd name="connsiteY25" fmla="*/ 400050 h 1081677"/>
              <a:gd name="connsiteX26" fmla="*/ 1112543 w 1284102"/>
              <a:gd name="connsiteY26" fmla="*/ 330200 h 1081677"/>
              <a:gd name="connsiteX27" fmla="*/ 1106193 w 1284102"/>
              <a:gd name="connsiteY27" fmla="*/ 311150 h 1081677"/>
              <a:gd name="connsiteX28" fmla="*/ 1061743 w 1284102"/>
              <a:gd name="connsiteY28" fmla="*/ 292100 h 1081677"/>
              <a:gd name="connsiteX29" fmla="*/ 1042693 w 1284102"/>
              <a:gd name="connsiteY29" fmla="*/ 279400 h 1081677"/>
              <a:gd name="connsiteX30" fmla="*/ 1023643 w 1284102"/>
              <a:gd name="connsiteY30" fmla="*/ 273050 h 1081677"/>
              <a:gd name="connsiteX31" fmla="*/ 1042693 w 1284102"/>
              <a:gd name="connsiteY31" fmla="*/ 254000 h 1081677"/>
              <a:gd name="connsiteX32" fmla="*/ 1049043 w 1284102"/>
              <a:gd name="connsiteY32" fmla="*/ 171450 h 1081677"/>
              <a:gd name="connsiteX33" fmla="*/ 1023643 w 1284102"/>
              <a:gd name="connsiteY33" fmla="*/ 152400 h 1081677"/>
              <a:gd name="connsiteX34" fmla="*/ 1010943 w 1284102"/>
              <a:gd name="connsiteY34" fmla="*/ 133350 h 1081677"/>
              <a:gd name="connsiteX35" fmla="*/ 991893 w 1284102"/>
              <a:gd name="connsiteY35" fmla="*/ 120650 h 1081677"/>
              <a:gd name="connsiteX36" fmla="*/ 972843 w 1284102"/>
              <a:gd name="connsiteY36" fmla="*/ 101600 h 1081677"/>
              <a:gd name="connsiteX37" fmla="*/ 934743 w 1284102"/>
              <a:gd name="connsiteY37" fmla="*/ 82550 h 1081677"/>
              <a:gd name="connsiteX38" fmla="*/ 845843 w 1284102"/>
              <a:gd name="connsiteY38" fmla="*/ 88900 h 1081677"/>
              <a:gd name="connsiteX39" fmla="*/ 826793 w 1284102"/>
              <a:gd name="connsiteY39" fmla="*/ 107950 h 1081677"/>
              <a:gd name="connsiteX40" fmla="*/ 814093 w 1284102"/>
              <a:gd name="connsiteY40" fmla="*/ 146050 h 1081677"/>
              <a:gd name="connsiteX41" fmla="*/ 820443 w 1284102"/>
              <a:gd name="connsiteY41" fmla="*/ 107950 h 1081677"/>
              <a:gd name="connsiteX42" fmla="*/ 814093 w 1284102"/>
              <a:gd name="connsiteY42" fmla="*/ 50800 h 1081677"/>
              <a:gd name="connsiteX43" fmla="*/ 795043 w 1284102"/>
              <a:gd name="connsiteY43" fmla="*/ 31750 h 1081677"/>
              <a:gd name="connsiteX44" fmla="*/ 737893 w 1284102"/>
              <a:gd name="connsiteY44" fmla="*/ 0 h 1081677"/>
              <a:gd name="connsiteX45" fmla="*/ 661693 w 1284102"/>
              <a:gd name="connsiteY45" fmla="*/ 6350 h 1081677"/>
              <a:gd name="connsiteX46" fmla="*/ 655343 w 1284102"/>
              <a:gd name="connsiteY46" fmla="*/ 25400 h 1081677"/>
              <a:gd name="connsiteX47" fmla="*/ 629943 w 1284102"/>
              <a:gd name="connsiteY47" fmla="*/ 63500 h 1081677"/>
              <a:gd name="connsiteX48" fmla="*/ 623593 w 1284102"/>
              <a:gd name="connsiteY48" fmla="*/ 82550 h 1081677"/>
              <a:gd name="connsiteX49" fmla="*/ 604543 w 1284102"/>
              <a:gd name="connsiteY49" fmla="*/ 95250 h 1081677"/>
              <a:gd name="connsiteX50" fmla="*/ 572793 w 1284102"/>
              <a:gd name="connsiteY50" fmla="*/ 88900 h 1081677"/>
              <a:gd name="connsiteX51" fmla="*/ 541043 w 1284102"/>
              <a:gd name="connsiteY51" fmla="*/ 50800 h 1081677"/>
              <a:gd name="connsiteX52" fmla="*/ 502943 w 1284102"/>
              <a:gd name="connsiteY52" fmla="*/ 19050 h 1081677"/>
              <a:gd name="connsiteX53" fmla="*/ 331493 w 1284102"/>
              <a:gd name="connsiteY53" fmla="*/ 57150 h 1081677"/>
              <a:gd name="connsiteX54" fmla="*/ 312443 w 1284102"/>
              <a:gd name="connsiteY54" fmla="*/ 82550 h 1081677"/>
              <a:gd name="connsiteX55" fmla="*/ 306093 w 1284102"/>
              <a:gd name="connsiteY55" fmla="*/ 107950 h 1081677"/>
              <a:gd name="connsiteX56" fmla="*/ 261643 w 1284102"/>
              <a:gd name="connsiteY56" fmla="*/ 152400 h 1081677"/>
              <a:gd name="connsiteX57" fmla="*/ 229893 w 1284102"/>
              <a:gd name="connsiteY57" fmla="*/ 165100 h 1081677"/>
              <a:gd name="connsiteX58" fmla="*/ 210843 w 1284102"/>
              <a:gd name="connsiteY58" fmla="*/ 184150 h 1081677"/>
              <a:gd name="connsiteX59" fmla="*/ 248943 w 1284102"/>
              <a:gd name="connsiteY59" fmla="*/ 209550 h 1081677"/>
              <a:gd name="connsiteX60" fmla="*/ 312443 w 1284102"/>
              <a:gd name="connsiteY60" fmla="*/ 228600 h 1081677"/>
              <a:gd name="connsiteX61" fmla="*/ 287043 w 1284102"/>
              <a:gd name="connsiteY61" fmla="*/ 247650 h 1081677"/>
              <a:gd name="connsiteX62" fmla="*/ 191793 w 1284102"/>
              <a:gd name="connsiteY62" fmla="*/ 260350 h 1081677"/>
              <a:gd name="connsiteX63" fmla="*/ 147343 w 1284102"/>
              <a:gd name="connsiteY63" fmla="*/ 266700 h 1081677"/>
              <a:gd name="connsiteX64" fmla="*/ 128293 w 1284102"/>
              <a:gd name="connsiteY64" fmla="*/ 273050 h 1081677"/>
              <a:gd name="connsiteX65" fmla="*/ 102893 w 1284102"/>
              <a:gd name="connsiteY65" fmla="*/ 279400 h 1081677"/>
              <a:gd name="connsiteX66" fmla="*/ 90193 w 1284102"/>
              <a:gd name="connsiteY66" fmla="*/ 298450 h 1081677"/>
              <a:gd name="connsiteX67" fmla="*/ 102893 w 1284102"/>
              <a:gd name="connsiteY67" fmla="*/ 323850 h 1081677"/>
              <a:gd name="connsiteX68" fmla="*/ 147343 w 1284102"/>
              <a:gd name="connsiteY68" fmla="*/ 349250 h 1081677"/>
              <a:gd name="connsiteX69" fmla="*/ 172743 w 1284102"/>
              <a:gd name="connsiteY69" fmla="*/ 355600 h 1081677"/>
              <a:gd name="connsiteX70" fmla="*/ 223543 w 1284102"/>
              <a:gd name="connsiteY70" fmla="*/ 381000 h 1081677"/>
              <a:gd name="connsiteX71" fmla="*/ 261643 w 1284102"/>
              <a:gd name="connsiteY71" fmla="*/ 393700 h 1081677"/>
              <a:gd name="connsiteX72" fmla="*/ 236243 w 1284102"/>
              <a:gd name="connsiteY72" fmla="*/ 406400 h 1081677"/>
              <a:gd name="connsiteX73" fmla="*/ 198143 w 1284102"/>
              <a:gd name="connsiteY73" fmla="*/ 419100 h 1081677"/>
              <a:gd name="connsiteX74" fmla="*/ 134643 w 1284102"/>
              <a:gd name="connsiteY74" fmla="*/ 444500 h 1081677"/>
              <a:gd name="connsiteX75" fmla="*/ 128293 w 1284102"/>
              <a:gd name="connsiteY75" fmla="*/ 596900 h 1081677"/>
              <a:gd name="connsiteX76" fmla="*/ 179093 w 1284102"/>
              <a:gd name="connsiteY76" fmla="*/ 615950 h 1081677"/>
              <a:gd name="connsiteX77" fmla="*/ 90193 w 1284102"/>
              <a:gd name="connsiteY77" fmla="*/ 635000 h 1081677"/>
              <a:gd name="connsiteX78" fmla="*/ 33043 w 1284102"/>
              <a:gd name="connsiteY78" fmla="*/ 654050 h 1081677"/>
              <a:gd name="connsiteX79" fmla="*/ 13993 w 1284102"/>
              <a:gd name="connsiteY79" fmla="*/ 666750 h 1081677"/>
              <a:gd name="connsiteX80" fmla="*/ 7643 w 1284102"/>
              <a:gd name="connsiteY80" fmla="*/ 692150 h 1081677"/>
              <a:gd name="connsiteX81" fmla="*/ 33043 w 1284102"/>
              <a:gd name="connsiteY81" fmla="*/ 749300 h 1081677"/>
              <a:gd name="connsiteX82" fmla="*/ 96543 w 1284102"/>
              <a:gd name="connsiteY82" fmla="*/ 768350 h 1081677"/>
              <a:gd name="connsiteX83" fmla="*/ 115593 w 1284102"/>
              <a:gd name="connsiteY83" fmla="*/ 781050 h 1081677"/>
              <a:gd name="connsiteX84" fmla="*/ 96543 w 1284102"/>
              <a:gd name="connsiteY84" fmla="*/ 787400 h 1081677"/>
              <a:gd name="connsiteX85" fmla="*/ 58443 w 1284102"/>
              <a:gd name="connsiteY85" fmla="*/ 793750 h 1081677"/>
              <a:gd name="connsiteX86" fmla="*/ 33043 w 1284102"/>
              <a:gd name="connsiteY86" fmla="*/ 800100 h 1081677"/>
              <a:gd name="connsiteX87" fmla="*/ 13993 w 1284102"/>
              <a:gd name="connsiteY87" fmla="*/ 812800 h 1081677"/>
              <a:gd name="connsiteX88" fmla="*/ 13993 w 1284102"/>
              <a:gd name="connsiteY88" fmla="*/ 920750 h 1081677"/>
              <a:gd name="connsiteX89" fmla="*/ 20343 w 1284102"/>
              <a:gd name="connsiteY89" fmla="*/ 946150 h 1081677"/>
              <a:gd name="connsiteX90" fmla="*/ 39393 w 1284102"/>
              <a:gd name="connsiteY90" fmla="*/ 952500 h 1081677"/>
              <a:gd name="connsiteX91" fmla="*/ 64793 w 1284102"/>
              <a:gd name="connsiteY91" fmla="*/ 958850 h 1081677"/>
              <a:gd name="connsiteX92" fmla="*/ 109243 w 1284102"/>
              <a:gd name="connsiteY92" fmla="*/ 984250 h 1081677"/>
              <a:gd name="connsiteX0" fmla="*/ 109243 w 1284102"/>
              <a:gd name="connsiteY0" fmla="*/ 984250 h 1011111"/>
              <a:gd name="connsiteX1" fmla="*/ 109243 w 1284102"/>
              <a:gd name="connsiteY1" fmla="*/ 1003300 h 1011111"/>
              <a:gd name="connsiteX2" fmla="*/ 1201443 w 1284102"/>
              <a:gd name="connsiteY2" fmla="*/ 1003300 h 1011111"/>
              <a:gd name="connsiteX3" fmla="*/ 1226843 w 1284102"/>
              <a:gd name="connsiteY3" fmla="*/ 990600 h 1011111"/>
              <a:gd name="connsiteX4" fmla="*/ 1239543 w 1284102"/>
              <a:gd name="connsiteY4" fmla="*/ 971550 h 1011111"/>
              <a:gd name="connsiteX5" fmla="*/ 1277643 w 1284102"/>
              <a:gd name="connsiteY5" fmla="*/ 933450 h 1011111"/>
              <a:gd name="connsiteX6" fmla="*/ 1277643 w 1284102"/>
              <a:gd name="connsiteY6" fmla="*/ 889000 h 1011111"/>
              <a:gd name="connsiteX7" fmla="*/ 1271293 w 1284102"/>
              <a:gd name="connsiteY7" fmla="*/ 869950 h 1011111"/>
              <a:gd name="connsiteX8" fmla="*/ 1252243 w 1284102"/>
              <a:gd name="connsiteY8" fmla="*/ 863600 h 1011111"/>
              <a:gd name="connsiteX9" fmla="*/ 1226843 w 1284102"/>
              <a:gd name="connsiteY9" fmla="*/ 850900 h 1011111"/>
              <a:gd name="connsiteX10" fmla="*/ 1207793 w 1284102"/>
              <a:gd name="connsiteY10" fmla="*/ 838200 h 1011111"/>
              <a:gd name="connsiteX11" fmla="*/ 1169693 w 1284102"/>
              <a:gd name="connsiteY11" fmla="*/ 825500 h 1011111"/>
              <a:gd name="connsiteX12" fmla="*/ 1150643 w 1284102"/>
              <a:gd name="connsiteY12" fmla="*/ 819150 h 1011111"/>
              <a:gd name="connsiteX13" fmla="*/ 1182393 w 1284102"/>
              <a:gd name="connsiteY13" fmla="*/ 774700 h 1011111"/>
              <a:gd name="connsiteX14" fmla="*/ 1195093 w 1284102"/>
              <a:gd name="connsiteY14" fmla="*/ 736600 h 1011111"/>
              <a:gd name="connsiteX15" fmla="*/ 1169693 w 1284102"/>
              <a:gd name="connsiteY15" fmla="*/ 666750 h 1011111"/>
              <a:gd name="connsiteX16" fmla="*/ 1144293 w 1284102"/>
              <a:gd name="connsiteY16" fmla="*/ 660400 h 1011111"/>
              <a:gd name="connsiteX17" fmla="*/ 1125243 w 1284102"/>
              <a:gd name="connsiteY17" fmla="*/ 647700 h 1011111"/>
              <a:gd name="connsiteX18" fmla="*/ 1106193 w 1284102"/>
              <a:gd name="connsiteY18" fmla="*/ 641350 h 1011111"/>
              <a:gd name="connsiteX19" fmla="*/ 1125243 w 1284102"/>
              <a:gd name="connsiteY19" fmla="*/ 622300 h 1011111"/>
              <a:gd name="connsiteX20" fmla="*/ 1156993 w 1284102"/>
              <a:gd name="connsiteY20" fmla="*/ 577850 h 1011111"/>
              <a:gd name="connsiteX21" fmla="*/ 1163343 w 1284102"/>
              <a:gd name="connsiteY21" fmla="*/ 558800 h 1011111"/>
              <a:gd name="connsiteX22" fmla="*/ 1169693 w 1284102"/>
              <a:gd name="connsiteY22" fmla="*/ 533400 h 1011111"/>
              <a:gd name="connsiteX23" fmla="*/ 1182393 w 1284102"/>
              <a:gd name="connsiteY23" fmla="*/ 514350 h 1011111"/>
              <a:gd name="connsiteX24" fmla="*/ 1156993 w 1284102"/>
              <a:gd name="connsiteY24" fmla="*/ 412750 h 1011111"/>
              <a:gd name="connsiteX25" fmla="*/ 1137943 w 1284102"/>
              <a:gd name="connsiteY25" fmla="*/ 400050 h 1011111"/>
              <a:gd name="connsiteX26" fmla="*/ 1112543 w 1284102"/>
              <a:gd name="connsiteY26" fmla="*/ 330200 h 1011111"/>
              <a:gd name="connsiteX27" fmla="*/ 1106193 w 1284102"/>
              <a:gd name="connsiteY27" fmla="*/ 311150 h 1011111"/>
              <a:gd name="connsiteX28" fmla="*/ 1061743 w 1284102"/>
              <a:gd name="connsiteY28" fmla="*/ 292100 h 1011111"/>
              <a:gd name="connsiteX29" fmla="*/ 1042693 w 1284102"/>
              <a:gd name="connsiteY29" fmla="*/ 279400 h 1011111"/>
              <a:gd name="connsiteX30" fmla="*/ 1023643 w 1284102"/>
              <a:gd name="connsiteY30" fmla="*/ 273050 h 1011111"/>
              <a:gd name="connsiteX31" fmla="*/ 1042693 w 1284102"/>
              <a:gd name="connsiteY31" fmla="*/ 254000 h 1011111"/>
              <a:gd name="connsiteX32" fmla="*/ 1049043 w 1284102"/>
              <a:gd name="connsiteY32" fmla="*/ 171450 h 1011111"/>
              <a:gd name="connsiteX33" fmla="*/ 1023643 w 1284102"/>
              <a:gd name="connsiteY33" fmla="*/ 152400 h 1011111"/>
              <a:gd name="connsiteX34" fmla="*/ 1010943 w 1284102"/>
              <a:gd name="connsiteY34" fmla="*/ 133350 h 1011111"/>
              <a:gd name="connsiteX35" fmla="*/ 991893 w 1284102"/>
              <a:gd name="connsiteY35" fmla="*/ 120650 h 1011111"/>
              <a:gd name="connsiteX36" fmla="*/ 972843 w 1284102"/>
              <a:gd name="connsiteY36" fmla="*/ 101600 h 1011111"/>
              <a:gd name="connsiteX37" fmla="*/ 934743 w 1284102"/>
              <a:gd name="connsiteY37" fmla="*/ 82550 h 1011111"/>
              <a:gd name="connsiteX38" fmla="*/ 845843 w 1284102"/>
              <a:gd name="connsiteY38" fmla="*/ 88900 h 1011111"/>
              <a:gd name="connsiteX39" fmla="*/ 826793 w 1284102"/>
              <a:gd name="connsiteY39" fmla="*/ 107950 h 1011111"/>
              <a:gd name="connsiteX40" fmla="*/ 814093 w 1284102"/>
              <a:gd name="connsiteY40" fmla="*/ 146050 h 1011111"/>
              <a:gd name="connsiteX41" fmla="*/ 820443 w 1284102"/>
              <a:gd name="connsiteY41" fmla="*/ 107950 h 1011111"/>
              <a:gd name="connsiteX42" fmla="*/ 814093 w 1284102"/>
              <a:gd name="connsiteY42" fmla="*/ 50800 h 1011111"/>
              <a:gd name="connsiteX43" fmla="*/ 795043 w 1284102"/>
              <a:gd name="connsiteY43" fmla="*/ 31750 h 1011111"/>
              <a:gd name="connsiteX44" fmla="*/ 737893 w 1284102"/>
              <a:gd name="connsiteY44" fmla="*/ 0 h 1011111"/>
              <a:gd name="connsiteX45" fmla="*/ 661693 w 1284102"/>
              <a:gd name="connsiteY45" fmla="*/ 6350 h 1011111"/>
              <a:gd name="connsiteX46" fmla="*/ 655343 w 1284102"/>
              <a:gd name="connsiteY46" fmla="*/ 25400 h 1011111"/>
              <a:gd name="connsiteX47" fmla="*/ 629943 w 1284102"/>
              <a:gd name="connsiteY47" fmla="*/ 63500 h 1011111"/>
              <a:gd name="connsiteX48" fmla="*/ 623593 w 1284102"/>
              <a:gd name="connsiteY48" fmla="*/ 82550 h 1011111"/>
              <a:gd name="connsiteX49" fmla="*/ 604543 w 1284102"/>
              <a:gd name="connsiteY49" fmla="*/ 95250 h 1011111"/>
              <a:gd name="connsiteX50" fmla="*/ 572793 w 1284102"/>
              <a:gd name="connsiteY50" fmla="*/ 88900 h 1011111"/>
              <a:gd name="connsiteX51" fmla="*/ 541043 w 1284102"/>
              <a:gd name="connsiteY51" fmla="*/ 50800 h 1011111"/>
              <a:gd name="connsiteX52" fmla="*/ 502943 w 1284102"/>
              <a:gd name="connsiteY52" fmla="*/ 19050 h 1011111"/>
              <a:gd name="connsiteX53" fmla="*/ 331493 w 1284102"/>
              <a:gd name="connsiteY53" fmla="*/ 57150 h 1011111"/>
              <a:gd name="connsiteX54" fmla="*/ 312443 w 1284102"/>
              <a:gd name="connsiteY54" fmla="*/ 82550 h 1011111"/>
              <a:gd name="connsiteX55" fmla="*/ 306093 w 1284102"/>
              <a:gd name="connsiteY55" fmla="*/ 107950 h 1011111"/>
              <a:gd name="connsiteX56" fmla="*/ 261643 w 1284102"/>
              <a:gd name="connsiteY56" fmla="*/ 152400 h 1011111"/>
              <a:gd name="connsiteX57" fmla="*/ 229893 w 1284102"/>
              <a:gd name="connsiteY57" fmla="*/ 165100 h 1011111"/>
              <a:gd name="connsiteX58" fmla="*/ 210843 w 1284102"/>
              <a:gd name="connsiteY58" fmla="*/ 184150 h 1011111"/>
              <a:gd name="connsiteX59" fmla="*/ 248943 w 1284102"/>
              <a:gd name="connsiteY59" fmla="*/ 209550 h 1011111"/>
              <a:gd name="connsiteX60" fmla="*/ 312443 w 1284102"/>
              <a:gd name="connsiteY60" fmla="*/ 228600 h 1011111"/>
              <a:gd name="connsiteX61" fmla="*/ 287043 w 1284102"/>
              <a:gd name="connsiteY61" fmla="*/ 247650 h 1011111"/>
              <a:gd name="connsiteX62" fmla="*/ 191793 w 1284102"/>
              <a:gd name="connsiteY62" fmla="*/ 260350 h 1011111"/>
              <a:gd name="connsiteX63" fmla="*/ 147343 w 1284102"/>
              <a:gd name="connsiteY63" fmla="*/ 266700 h 1011111"/>
              <a:gd name="connsiteX64" fmla="*/ 128293 w 1284102"/>
              <a:gd name="connsiteY64" fmla="*/ 273050 h 1011111"/>
              <a:gd name="connsiteX65" fmla="*/ 102893 w 1284102"/>
              <a:gd name="connsiteY65" fmla="*/ 279400 h 1011111"/>
              <a:gd name="connsiteX66" fmla="*/ 90193 w 1284102"/>
              <a:gd name="connsiteY66" fmla="*/ 298450 h 1011111"/>
              <a:gd name="connsiteX67" fmla="*/ 102893 w 1284102"/>
              <a:gd name="connsiteY67" fmla="*/ 323850 h 1011111"/>
              <a:gd name="connsiteX68" fmla="*/ 147343 w 1284102"/>
              <a:gd name="connsiteY68" fmla="*/ 349250 h 1011111"/>
              <a:gd name="connsiteX69" fmla="*/ 172743 w 1284102"/>
              <a:gd name="connsiteY69" fmla="*/ 355600 h 1011111"/>
              <a:gd name="connsiteX70" fmla="*/ 223543 w 1284102"/>
              <a:gd name="connsiteY70" fmla="*/ 381000 h 1011111"/>
              <a:gd name="connsiteX71" fmla="*/ 261643 w 1284102"/>
              <a:gd name="connsiteY71" fmla="*/ 393700 h 1011111"/>
              <a:gd name="connsiteX72" fmla="*/ 236243 w 1284102"/>
              <a:gd name="connsiteY72" fmla="*/ 406400 h 1011111"/>
              <a:gd name="connsiteX73" fmla="*/ 198143 w 1284102"/>
              <a:gd name="connsiteY73" fmla="*/ 419100 h 1011111"/>
              <a:gd name="connsiteX74" fmla="*/ 134643 w 1284102"/>
              <a:gd name="connsiteY74" fmla="*/ 444500 h 1011111"/>
              <a:gd name="connsiteX75" fmla="*/ 128293 w 1284102"/>
              <a:gd name="connsiteY75" fmla="*/ 596900 h 1011111"/>
              <a:gd name="connsiteX76" fmla="*/ 179093 w 1284102"/>
              <a:gd name="connsiteY76" fmla="*/ 615950 h 1011111"/>
              <a:gd name="connsiteX77" fmla="*/ 90193 w 1284102"/>
              <a:gd name="connsiteY77" fmla="*/ 635000 h 1011111"/>
              <a:gd name="connsiteX78" fmla="*/ 33043 w 1284102"/>
              <a:gd name="connsiteY78" fmla="*/ 654050 h 1011111"/>
              <a:gd name="connsiteX79" fmla="*/ 13993 w 1284102"/>
              <a:gd name="connsiteY79" fmla="*/ 666750 h 1011111"/>
              <a:gd name="connsiteX80" fmla="*/ 7643 w 1284102"/>
              <a:gd name="connsiteY80" fmla="*/ 692150 h 1011111"/>
              <a:gd name="connsiteX81" fmla="*/ 33043 w 1284102"/>
              <a:gd name="connsiteY81" fmla="*/ 749300 h 1011111"/>
              <a:gd name="connsiteX82" fmla="*/ 96543 w 1284102"/>
              <a:gd name="connsiteY82" fmla="*/ 768350 h 1011111"/>
              <a:gd name="connsiteX83" fmla="*/ 115593 w 1284102"/>
              <a:gd name="connsiteY83" fmla="*/ 781050 h 1011111"/>
              <a:gd name="connsiteX84" fmla="*/ 96543 w 1284102"/>
              <a:gd name="connsiteY84" fmla="*/ 787400 h 1011111"/>
              <a:gd name="connsiteX85" fmla="*/ 58443 w 1284102"/>
              <a:gd name="connsiteY85" fmla="*/ 793750 h 1011111"/>
              <a:gd name="connsiteX86" fmla="*/ 33043 w 1284102"/>
              <a:gd name="connsiteY86" fmla="*/ 800100 h 1011111"/>
              <a:gd name="connsiteX87" fmla="*/ 13993 w 1284102"/>
              <a:gd name="connsiteY87" fmla="*/ 812800 h 1011111"/>
              <a:gd name="connsiteX88" fmla="*/ 13993 w 1284102"/>
              <a:gd name="connsiteY88" fmla="*/ 920750 h 1011111"/>
              <a:gd name="connsiteX89" fmla="*/ 20343 w 1284102"/>
              <a:gd name="connsiteY89" fmla="*/ 946150 h 1011111"/>
              <a:gd name="connsiteX90" fmla="*/ 39393 w 1284102"/>
              <a:gd name="connsiteY90" fmla="*/ 952500 h 1011111"/>
              <a:gd name="connsiteX91" fmla="*/ 64793 w 1284102"/>
              <a:gd name="connsiteY91" fmla="*/ 958850 h 1011111"/>
              <a:gd name="connsiteX92" fmla="*/ 109243 w 1284102"/>
              <a:gd name="connsiteY92" fmla="*/ 984250 h 1011111"/>
              <a:gd name="connsiteX0" fmla="*/ 64793 w 1284102"/>
              <a:gd name="connsiteY0" fmla="*/ 958850 h 1010942"/>
              <a:gd name="connsiteX1" fmla="*/ 109243 w 1284102"/>
              <a:gd name="connsiteY1" fmla="*/ 1003300 h 1010942"/>
              <a:gd name="connsiteX2" fmla="*/ 1201443 w 1284102"/>
              <a:gd name="connsiteY2" fmla="*/ 1003300 h 1010942"/>
              <a:gd name="connsiteX3" fmla="*/ 1226843 w 1284102"/>
              <a:gd name="connsiteY3" fmla="*/ 990600 h 1010942"/>
              <a:gd name="connsiteX4" fmla="*/ 1239543 w 1284102"/>
              <a:gd name="connsiteY4" fmla="*/ 971550 h 1010942"/>
              <a:gd name="connsiteX5" fmla="*/ 1277643 w 1284102"/>
              <a:gd name="connsiteY5" fmla="*/ 933450 h 1010942"/>
              <a:gd name="connsiteX6" fmla="*/ 1277643 w 1284102"/>
              <a:gd name="connsiteY6" fmla="*/ 889000 h 1010942"/>
              <a:gd name="connsiteX7" fmla="*/ 1271293 w 1284102"/>
              <a:gd name="connsiteY7" fmla="*/ 869950 h 1010942"/>
              <a:gd name="connsiteX8" fmla="*/ 1252243 w 1284102"/>
              <a:gd name="connsiteY8" fmla="*/ 863600 h 1010942"/>
              <a:gd name="connsiteX9" fmla="*/ 1226843 w 1284102"/>
              <a:gd name="connsiteY9" fmla="*/ 850900 h 1010942"/>
              <a:gd name="connsiteX10" fmla="*/ 1207793 w 1284102"/>
              <a:gd name="connsiteY10" fmla="*/ 838200 h 1010942"/>
              <a:gd name="connsiteX11" fmla="*/ 1169693 w 1284102"/>
              <a:gd name="connsiteY11" fmla="*/ 825500 h 1010942"/>
              <a:gd name="connsiteX12" fmla="*/ 1150643 w 1284102"/>
              <a:gd name="connsiteY12" fmla="*/ 819150 h 1010942"/>
              <a:gd name="connsiteX13" fmla="*/ 1182393 w 1284102"/>
              <a:gd name="connsiteY13" fmla="*/ 774700 h 1010942"/>
              <a:gd name="connsiteX14" fmla="*/ 1195093 w 1284102"/>
              <a:gd name="connsiteY14" fmla="*/ 736600 h 1010942"/>
              <a:gd name="connsiteX15" fmla="*/ 1169693 w 1284102"/>
              <a:gd name="connsiteY15" fmla="*/ 666750 h 1010942"/>
              <a:gd name="connsiteX16" fmla="*/ 1144293 w 1284102"/>
              <a:gd name="connsiteY16" fmla="*/ 660400 h 1010942"/>
              <a:gd name="connsiteX17" fmla="*/ 1125243 w 1284102"/>
              <a:gd name="connsiteY17" fmla="*/ 647700 h 1010942"/>
              <a:gd name="connsiteX18" fmla="*/ 1106193 w 1284102"/>
              <a:gd name="connsiteY18" fmla="*/ 641350 h 1010942"/>
              <a:gd name="connsiteX19" fmla="*/ 1125243 w 1284102"/>
              <a:gd name="connsiteY19" fmla="*/ 622300 h 1010942"/>
              <a:gd name="connsiteX20" fmla="*/ 1156993 w 1284102"/>
              <a:gd name="connsiteY20" fmla="*/ 577850 h 1010942"/>
              <a:gd name="connsiteX21" fmla="*/ 1163343 w 1284102"/>
              <a:gd name="connsiteY21" fmla="*/ 558800 h 1010942"/>
              <a:gd name="connsiteX22" fmla="*/ 1169693 w 1284102"/>
              <a:gd name="connsiteY22" fmla="*/ 533400 h 1010942"/>
              <a:gd name="connsiteX23" fmla="*/ 1182393 w 1284102"/>
              <a:gd name="connsiteY23" fmla="*/ 514350 h 1010942"/>
              <a:gd name="connsiteX24" fmla="*/ 1156993 w 1284102"/>
              <a:gd name="connsiteY24" fmla="*/ 412750 h 1010942"/>
              <a:gd name="connsiteX25" fmla="*/ 1137943 w 1284102"/>
              <a:gd name="connsiteY25" fmla="*/ 400050 h 1010942"/>
              <a:gd name="connsiteX26" fmla="*/ 1112543 w 1284102"/>
              <a:gd name="connsiteY26" fmla="*/ 330200 h 1010942"/>
              <a:gd name="connsiteX27" fmla="*/ 1106193 w 1284102"/>
              <a:gd name="connsiteY27" fmla="*/ 311150 h 1010942"/>
              <a:gd name="connsiteX28" fmla="*/ 1061743 w 1284102"/>
              <a:gd name="connsiteY28" fmla="*/ 292100 h 1010942"/>
              <a:gd name="connsiteX29" fmla="*/ 1042693 w 1284102"/>
              <a:gd name="connsiteY29" fmla="*/ 279400 h 1010942"/>
              <a:gd name="connsiteX30" fmla="*/ 1023643 w 1284102"/>
              <a:gd name="connsiteY30" fmla="*/ 273050 h 1010942"/>
              <a:gd name="connsiteX31" fmla="*/ 1042693 w 1284102"/>
              <a:gd name="connsiteY31" fmla="*/ 254000 h 1010942"/>
              <a:gd name="connsiteX32" fmla="*/ 1049043 w 1284102"/>
              <a:gd name="connsiteY32" fmla="*/ 171450 h 1010942"/>
              <a:gd name="connsiteX33" fmla="*/ 1023643 w 1284102"/>
              <a:gd name="connsiteY33" fmla="*/ 152400 h 1010942"/>
              <a:gd name="connsiteX34" fmla="*/ 1010943 w 1284102"/>
              <a:gd name="connsiteY34" fmla="*/ 133350 h 1010942"/>
              <a:gd name="connsiteX35" fmla="*/ 991893 w 1284102"/>
              <a:gd name="connsiteY35" fmla="*/ 120650 h 1010942"/>
              <a:gd name="connsiteX36" fmla="*/ 972843 w 1284102"/>
              <a:gd name="connsiteY36" fmla="*/ 101600 h 1010942"/>
              <a:gd name="connsiteX37" fmla="*/ 934743 w 1284102"/>
              <a:gd name="connsiteY37" fmla="*/ 82550 h 1010942"/>
              <a:gd name="connsiteX38" fmla="*/ 845843 w 1284102"/>
              <a:gd name="connsiteY38" fmla="*/ 88900 h 1010942"/>
              <a:gd name="connsiteX39" fmla="*/ 826793 w 1284102"/>
              <a:gd name="connsiteY39" fmla="*/ 107950 h 1010942"/>
              <a:gd name="connsiteX40" fmla="*/ 814093 w 1284102"/>
              <a:gd name="connsiteY40" fmla="*/ 146050 h 1010942"/>
              <a:gd name="connsiteX41" fmla="*/ 820443 w 1284102"/>
              <a:gd name="connsiteY41" fmla="*/ 107950 h 1010942"/>
              <a:gd name="connsiteX42" fmla="*/ 814093 w 1284102"/>
              <a:gd name="connsiteY42" fmla="*/ 50800 h 1010942"/>
              <a:gd name="connsiteX43" fmla="*/ 795043 w 1284102"/>
              <a:gd name="connsiteY43" fmla="*/ 31750 h 1010942"/>
              <a:gd name="connsiteX44" fmla="*/ 737893 w 1284102"/>
              <a:gd name="connsiteY44" fmla="*/ 0 h 1010942"/>
              <a:gd name="connsiteX45" fmla="*/ 661693 w 1284102"/>
              <a:gd name="connsiteY45" fmla="*/ 6350 h 1010942"/>
              <a:gd name="connsiteX46" fmla="*/ 655343 w 1284102"/>
              <a:gd name="connsiteY46" fmla="*/ 25400 h 1010942"/>
              <a:gd name="connsiteX47" fmla="*/ 629943 w 1284102"/>
              <a:gd name="connsiteY47" fmla="*/ 63500 h 1010942"/>
              <a:gd name="connsiteX48" fmla="*/ 623593 w 1284102"/>
              <a:gd name="connsiteY48" fmla="*/ 82550 h 1010942"/>
              <a:gd name="connsiteX49" fmla="*/ 604543 w 1284102"/>
              <a:gd name="connsiteY49" fmla="*/ 95250 h 1010942"/>
              <a:gd name="connsiteX50" fmla="*/ 572793 w 1284102"/>
              <a:gd name="connsiteY50" fmla="*/ 88900 h 1010942"/>
              <a:gd name="connsiteX51" fmla="*/ 541043 w 1284102"/>
              <a:gd name="connsiteY51" fmla="*/ 50800 h 1010942"/>
              <a:gd name="connsiteX52" fmla="*/ 502943 w 1284102"/>
              <a:gd name="connsiteY52" fmla="*/ 19050 h 1010942"/>
              <a:gd name="connsiteX53" fmla="*/ 331493 w 1284102"/>
              <a:gd name="connsiteY53" fmla="*/ 57150 h 1010942"/>
              <a:gd name="connsiteX54" fmla="*/ 312443 w 1284102"/>
              <a:gd name="connsiteY54" fmla="*/ 82550 h 1010942"/>
              <a:gd name="connsiteX55" fmla="*/ 306093 w 1284102"/>
              <a:gd name="connsiteY55" fmla="*/ 107950 h 1010942"/>
              <a:gd name="connsiteX56" fmla="*/ 261643 w 1284102"/>
              <a:gd name="connsiteY56" fmla="*/ 152400 h 1010942"/>
              <a:gd name="connsiteX57" fmla="*/ 229893 w 1284102"/>
              <a:gd name="connsiteY57" fmla="*/ 165100 h 1010942"/>
              <a:gd name="connsiteX58" fmla="*/ 210843 w 1284102"/>
              <a:gd name="connsiteY58" fmla="*/ 184150 h 1010942"/>
              <a:gd name="connsiteX59" fmla="*/ 248943 w 1284102"/>
              <a:gd name="connsiteY59" fmla="*/ 209550 h 1010942"/>
              <a:gd name="connsiteX60" fmla="*/ 312443 w 1284102"/>
              <a:gd name="connsiteY60" fmla="*/ 228600 h 1010942"/>
              <a:gd name="connsiteX61" fmla="*/ 287043 w 1284102"/>
              <a:gd name="connsiteY61" fmla="*/ 247650 h 1010942"/>
              <a:gd name="connsiteX62" fmla="*/ 191793 w 1284102"/>
              <a:gd name="connsiteY62" fmla="*/ 260350 h 1010942"/>
              <a:gd name="connsiteX63" fmla="*/ 147343 w 1284102"/>
              <a:gd name="connsiteY63" fmla="*/ 266700 h 1010942"/>
              <a:gd name="connsiteX64" fmla="*/ 128293 w 1284102"/>
              <a:gd name="connsiteY64" fmla="*/ 273050 h 1010942"/>
              <a:gd name="connsiteX65" fmla="*/ 102893 w 1284102"/>
              <a:gd name="connsiteY65" fmla="*/ 279400 h 1010942"/>
              <a:gd name="connsiteX66" fmla="*/ 90193 w 1284102"/>
              <a:gd name="connsiteY66" fmla="*/ 298450 h 1010942"/>
              <a:gd name="connsiteX67" fmla="*/ 102893 w 1284102"/>
              <a:gd name="connsiteY67" fmla="*/ 323850 h 1010942"/>
              <a:gd name="connsiteX68" fmla="*/ 147343 w 1284102"/>
              <a:gd name="connsiteY68" fmla="*/ 349250 h 1010942"/>
              <a:gd name="connsiteX69" fmla="*/ 172743 w 1284102"/>
              <a:gd name="connsiteY69" fmla="*/ 355600 h 1010942"/>
              <a:gd name="connsiteX70" fmla="*/ 223543 w 1284102"/>
              <a:gd name="connsiteY70" fmla="*/ 381000 h 1010942"/>
              <a:gd name="connsiteX71" fmla="*/ 261643 w 1284102"/>
              <a:gd name="connsiteY71" fmla="*/ 393700 h 1010942"/>
              <a:gd name="connsiteX72" fmla="*/ 236243 w 1284102"/>
              <a:gd name="connsiteY72" fmla="*/ 406400 h 1010942"/>
              <a:gd name="connsiteX73" fmla="*/ 198143 w 1284102"/>
              <a:gd name="connsiteY73" fmla="*/ 419100 h 1010942"/>
              <a:gd name="connsiteX74" fmla="*/ 134643 w 1284102"/>
              <a:gd name="connsiteY74" fmla="*/ 444500 h 1010942"/>
              <a:gd name="connsiteX75" fmla="*/ 128293 w 1284102"/>
              <a:gd name="connsiteY75" fmla="*/ 596900 h 1010942"/>
              <a:gd name="connsiteX76" fmla="*/ 179093 w 1284102"/>
              <a:gd name="connsiteY76" fmla="*/ 615950 h 1010942"/>
              <a:gd name="connsiteX77" fmla="*/ 90193 w 1284102"/>
              <a:gd name="connsiteY77" fmla="*/ 635000 h 1010942"/>
              <a:gd name="connsiteX78" fmla="*/ 33043 w 1284102"/>
              <a:gd name="connsiteY78" fmla="*/ 654050 h 1010942"/>
              <a:gd name="connsiteX79" fmla="*/ 13993 w 1284102"/>
              <a:gd name="connsiteY79" fmla="*/ 666750 h 1010942"/>
              <a:gd name="connsiteX80" fmla="*/ 7643 w 1284102"/>
              <a:gd name="connsiteY80" fmla="*/ 692150 h 1010942"/>
              <a:gd name="connsiteX81" fmla="*/ 33043 w 1284102"/>
              <a:gd name="connsiteY81" fmla="*/ 749300 h 1010942"/>
              <a:gd name="connsiteX82" fmla="*/ 96543 w 1284102"/>
              <a:gd name="connsiteY82" fmla="*/ 768350 h 1010942"/>
              <a:gd name="connsiteX83" fmla="*/ 115593 w 1284102"/>
              <a:gd name="connsiteY83" fmla="*/ 781050 h 1010942"/>
              <a:gd name="connsiteX84" fmla="*/ 96543 w 1284102"/>
              <a:gd name="connsiteY84" fmla="*/ 787400 h 1010942"/>
              <a:gd name="connsiteX85" fmla="*/ 58443 w 1284102"/>
              <a:gd name="connsiteY85" fmla="*/ 793750 h 1010942"/>
              <a:gd name="connsiteX86" fmla="*/ 33043 w 1284102"/>
              <a:gd name="connsiteY86" fmla="*/ 800100 h 1010942"/>
              <a:gd name="connsiteX87" fmla="*/ 13993 w 1284102"/>
              <a:gd name="connsiteY87" fmla="*/ 812800 h 1010942"/>
              <a:gd name="connsiteX88" fmla="*/ 13993 w 1284102"/>
              <a:gd name="connsiteY88" fmla="*/ 920750 h 1010942"/>
              <a:gd name="connsiteX89" fmla="*/ 20343 w 1284102"/>
              <a:gd name="connsiteY89" fmla="*/ 946150 h 1010942"/>
              <a:gd name="connsiteX90" fmla="*/ 39393 w 1284102"/>
              <a:gd name="connsiteY90" fmla="*/ 952500 h 1010942"/>
              <a:gd name="connsiteX91" fmla="*/ 64793 w 1284102"/>
              <a:gd name="connsiteY91" fmla="*/ 958850 h 1010942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96543 w 1284102"/>
              <a:gd name="connsiteY82" fmla="*/ 768350 h 1009211"/>
              <a:gd name="connsiteX83" fmla="*/ 115593 w 1284102"/>
              <a:gd name="connsiteY83" fmla="*/ 781050 h 1009211"/>
              <a:gd name="connsiteX84" fmla="*/ 96543 w 1284102"/>
              <a:gd name="connsiteY84" fmla="*/ 787400 h 1009211"/>
              <a:gd name="connsiteX85" fmla="*/ 58443 w 1284102"/>
              <a:gd name="connsiteY85" fmla="*/ 793750 h 1009211"/>
              <a:gd name="connsiteX86" fmla="*/ 33043 w 1284102"/>
              <a:gd name="connsiteY86" fmla="*/ 800100 h 1009211"/>
              <a:gd name="connsiteX87" fmla="*/ 13993 w 1284102"/>
              <a:gd name="connsiteY87" fmla="*/ 812800 h 1009211"/>
              <a:gd name="connsiteX88" fmla="*/ 13993 w 1284102"/>
              <a:gd name="connsiteY88" fmla="*/ 920750 h 1009211"/>
              <a:gd name="connsiteX89" fmla="*/ 20343 w 1284102"/>
              <a:gd name="connsiteY89" fmla="*/ 946150 h 1009211"/>
              <a:gd name="connsiteX90" fmla="*/ 39393 w 1284102"/>
              <a:gd name="connsiteY90" fmla="*/ 952500 h 1009211"/>
              <a:gd name="connsiteX91" fmla="*/ 64793 w 1284102"/>
              <a:gd name="connsiteY91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287043 w 1284102"/>
              <a:gd name="connsiteY61" fmla="*/ 247650 h 1009211"/>
              <a:gd name="connsiteX62" fmla="*/ 191793 w 1284102"/>
              <a:gd name="connsiteY62" fmla="*/ 260350 h 1009211"/>
              <a:gd name="connsiteX63" fmla="*/ 147343 w 1284102"/>
              <a:gd name="connsiteY63" fmla="*/ 266700 h 1009211"/>
              <a:gd name="connsiteX64" fmla="*/ 128293 w 1284102"/>
              <a:gd name="connsiteY64" fmla="*/ 273050 h 1009211"/>
              <a:gd name="connsiteX65" fmla="*/ 102893 w 1284102"/>
              <a:gd name="connsiteY65" fmla="*/ 279400 h 1009211"/>
              <a:gd name="connsiteX66" fmla="*/ 90193 w 1284102"/>
              <a:gd name="connsiteY66" fmla="*/ 298450 h 1009211"/>
              <a:gd name="connsiteX67" fmla="*/ 102893 w 1284102"/>
              <a:gd name="connsiteY67" fmla="*/ 323850 h 1009211"/>
              <a:gd name="connsiteX68" fmla="*/ 147343 w 1284102"/>
              <a:gd name="connsiteY68" fmla="*/ 349250 h 1009211"/>
              <a:gd name="connsiteX69" fmla="*/ 172743 w 1284102"/>
              <a:gd name="connsiteY69" fmla="*/ 355600 h 1009211"/>
              <a:gd name="connsiteX70" fmla="*/ 223543 w 1284102"/>
              <a:gd name="connsiteY70" fmla="*/ 381000 h 1009211"/>
              <a:gd name="connsiteX71" fmla="*/ 261643 w 1284102"/>
              <a:gd name="connsiteY71" fmla="*/ 393700 h 1009211"/>
              <a:gd name="connsiteX72" fmla="*/ 236243 w 1284102"/>
              <a:gd name="connsiteY72" fmla="*/ 406400 h 1009211"/>
              <a:gd name="connsiteX73" fmla="*/ 198143 w 1284102"/>
              <a:gd name="connsiteY73" fmla="*/ 419100 h 1009211"/>
              <a:gd name="connsiteX74" fmla="*/ 134643 w 1284102"/>
              <a:gd name="connsiteY74" fmla="*/ 444500 h 1009211"/>
              <a:gd name="connsiteX75" fmla="*/ 128293 w 1284102"/>
              <a:gd name="connsiteY75" fmla="*/ 596900 h 1009211"/>
              <a:gd name="connsiteX76" fmla="*/ 179093 w 1284102"/>
              <a:gd name="connsiteY76" fmla="*/ 615950 h 1009211"/>
              <a:gd name="connsiteX77" fmla="*/ 90193 w 1284102"/>
              <a:gd name="connsiteY77" fmla="*/ 635000 h 1009211"/>
              <a:gd name="connsiteX78" fmla="*/ 33043 w 1284102"/>
              <a:gd name="connsiteY78" fmla="*/ 654050 h 1009211"/>
              <a:gd name="connsiteX79" fmla="*/ 13993 w 1284102"/>
              <a:gd name="connsiteY79" fmla="*/ 666750 h 1009211"/>
              <a:gd name="connsiteX80" fmla="*/ 7643 w 1284102"/>
              <a:gd name="connsiteY80" fmla="*/ 692150 h 1009211"/>
              <a:gd name="connsiteX81" fmla="*/ 33043 w 1284102"/>
              <a:gd name="connsiteY81" fmla="*/ 749300 h 1009211"/>
              <a:gd name="connsiteX82" fmla="*/ 115593 w 1284102"/>
              <a:gd name="connsiteY82" fmla="*/ 781050 h 1009211"/>
              <a:gd name="connsiteX83" fmla="*/ 96543 w 1284102"/>
              <a:gd name="connsiteY83" fmla="*/ 787400 h 1009211"/>
              <a:gd name="connsiteX84" fmla="*/ 58443 w 1284102"/>
              <a:gd name="connsiteY84" fmla="*/ 793750 h 1009211"/>
              <a:gd name="connsiteX85" fmla="*/ 33043 w 1284102"/>
              <a:gd name="connsiteY85" fmla="*/ 800100 h 1009211"/>
              <a:gd name="connsiteX86" fmla="*/ 13993 w 1284102"/>
              <a:gd name="connsiteY86" fmla="*/ 812800 h 1009211"/>
              <a:gd name="connsiteX87" fmla="*/ 13993 w 1284102"/>
              <a:gd name="connsiteY87" fmla="*/ 920750 h 1009211"/>
              <a:gd name="connsiteX88" fmla="*/ 20343 w 1284102"/>
              <a:gd name="connsiteY88" fmla="*/ 946150 h 1009211"/>
              <a:gd name="connsiteX89" fmla="*/ 39393 w 1284102"/>
              <a:gd name="connsiteY89" fmla="*/ 952500 h 1009211"/>
              <a:gd name="connsiteX90" fmla="*/ 64793 w 1284102"/>
              <a:gd name="connsiteY90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312443 w 1284102"/>
              <a:gd name="connsiteY60" fmla="*/ 228600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48943 w 1284102"/>
              <a:gd name="connsiteY59" fmla="*/ 209550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34643 w 1284102"/>
              <a:gd name="connsiteY73" fmla="*/ 444500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98143 w 1284102"/>
              <a:gd name="connsiteY72" fmla="*/ 419100 h 1009211"/>
              <a:gd name="connsiteX73" fmla="*/ 151311 w 1284102"/>
              <a:gd name="connsiteY73" fmla="*/ 454025 h 1009211"/>
              <a:gd name="connsiteX74" fmla="*/ 128293 w 1284102"/>
              <a:gd name="connsiteY74" fmla="*/ 596900 h 1009211"/>
              <a:gd name="connsiteX75" fmla="*/ 179093 w 1284102"/>
              <a:gd name="connsiteY75" fmla="*/ 615950 h 1009211"/>
              <a:gd name="connsiteX76" fmla="*/ 90193 w 1284102"/>
              <a:gd name="connsiteY76" fmla="*/ 635000 h 1009211"/>
              <a:gd name="connsiteX77" fmla="*/ 33043 w 1284102"/>
              <a:gd name="connsiteY77" fmla="*/ 654050 h 1009211"/>
              <a:gd name="connsiteX78" fmla="*/ 13993 w 1284102"/>
              <a:gd name="connsiteY78" fmla="*/ 666750 h 1009211"/>
              <a:gd name="connsiteX79" fmla="*/ 7643 w 1284102"/>
              <a:gd name="connsiteY79" fmla="*/ 692150 h 1009211"/>
              <a:gd name="connsiteX80" fmla="*/ 33043 w 1284102"/>
              <a:gd name="connsiteY80" fmla="*/ 749300 h 1009211"/>
              <a:gd name="connsiteX81" fmla="*/ 115593 w 1284102"/>
              <a:gd name="connsiteY81" fmla="*/ 781050 h 1009211"/>
              <a:gd name="connsiteX82" fmla="*/ 96543 w 1284102"/>
              <a:gd name="connsiteY82" fmla="*/ 787400 h 1009211"/>
              <a:gd name="connsiteX83" fmla="*/ 58443 w 1284102"/>
              <a:gd name="connsiteY83" fmla="*/ 793750 h 1009211"/>
              <a:gd name="connsiteX84" fmla="*/ 33043 w 1284102"/>
              <a:gd name="connsiteY84" fmla="*/ 800100 h 1009211"/>
              <a:gd name="connsiteX85" fmla="*/ 13993 w 1284102"/>
              <a:gd name="connsiteY85" fmla="*/ 812800 h 1009211"/>
              <a:gd name="connsiteX86" fmla="*/ 13993 w 1284102"/>
              <a:gd name="connsiteY86" fmla="*/ 920750 h 1009211"/>
              <a:gd name="connsiteX87" fmla="*/ 20343 w 1284102"/>
              <a:gd name="connsiteY87" fmla="*/ 946150 h 1009211"/>
              <a:gd name="connsiteX88" fmla="*/ 39393 w 1284102"/>
              <a:gd name="connsiteY88" fmla="*/ 952500 h 1009211"/>
              <a:gd name="connsiteX89" fmla="*/ 64793 w 1284102"/>
              <a:gd name="connsiteY89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102893 w 1284102"/>
              <a:gd name="connsiteY64" fmla="*/ 279400 h 1009211"/>
              <a:gd name="connsiteX65" fmla="*/ 90193 w 1284102"/>
              <a:gd name="connsiteY65" fmla="*/ 298450 h 1009211"/>
              <a:gd name="connsiteX66" fmla="*/ 102893 w 1284102"/>
              <a:gd name="connsiteY66" fmla="*/ 323850 h 1009211"/>
              <a:gd name="connsiteX67" fmla="*/ 147343 w 1284102"/>
              <a:gd name="connsiteY67" fmla="*/ 349250 h 1009211"/>
              <a:gd name="connsiteX68" fmla="*/ 172743 w 1284102"/>
              <a:gd name="connsiteY68" fmla="*/ 355600 h 1009211"/>
              <a:gd name="connsiteX69" fmla="*/ 223543 w 1284102"/>
              <a:gd name="connsiteY69" fmla="*/ 381000 h 1009211"/>
              <a:gd name="connsiteX70" fmla="*/ 261643 w 1284102"/>
              <a:gd name="connsiteY70" fmla="*/ 393700 h 1009211"/>
              <a:gd name="connsiteX71" fmla="*/ 236243 w 1284102"/>
              <a:gd name="connsiteY71" fmla="*/ 406400 h 1009211"/>
              <a:gd name="connsiteX72" fmla="*/ 151311 w 1284102"/>
              <a:gd name="connsiteY72" fmla="*/ 454025 h 1009211"/>
              <a:gd name="connsiteX73" fmla="*/ 128293 w 1284102"/>
              <a:gd name="connsiteY73" fmla="*/ 596900 h 1009211"/>
              <a:gd name="connsiteX74" fmla="*/ 179093 w 1284102"/>
              <a:gd name="connsiteY74" fmla="*/ 615950 h 1009211"/>
              <a:gd name="connsiteX75" fmla="*/ 90193 w 1284102"/>
              <a:gd name="connsiteY75" fmla="*/ 635000 h 1009211"/>
              <a:gd name="connsiteX76" fmla="*/ 33043 w 1284102"/>
              <a:gd name="connsiteY76" fmla="*/ 654050 h 1009211"/>
              <a:gd name="connsiteX77" fmla="*/ 13993 w 1284102"/>
              <a:gd name="connsiteY77" fmla="*/ 666750 h 1009211"/>
              <a:gd name="connsiteX78" fmla="*/ 7643 w 1284102"/>
              <a:gd name="connsiteY78" fmla="*/ 692150 h 1009211"/>
              <a:gd name="connsiteX79" fmla="*/ 33043 w 1284102"/>
              <a:gd name="connsiteY79" fmla="*/ 749300 h 1009211"/>
              <a:gd name="connsiteX80" fmla="*/ 115593 w 1284102"/>
              <a:gd name="connsiteY80" fmla="*/ 781050 h 1009211"/>
              <a:gd name="connsiteX81" fmla="*/ 96543 w 1284102"/>
              <a:gd name="connsiteY81" fmla="*/ 787400 h 1009211"/>
              <a:gd name="connsiteX82" fmla="*/ 58443 w 1284102"/>
              <a:gd name="connsiteY82" fmla="*/ 793750 h 1009211"/>
              <a:gd name="connsiteX83" fmla="*/ 33043 w 1284102"/>
              <a:gd name="connsiteY83" fmla="*/ 800100 h 1009211"/>
              <a:gd name="connsiteX84" fmla="*/ 13993 w 1284102"/>
              <a:gd name="connsiteY84" fmla="*/ 812800 h 1009211"/>
              <a:gd name="connsiteX85" fmla="*/ 13993 w 1284102"/>
              <a:gd name="connsiteY85" fmla="*/ 920750 h 1009211"/>
              <a:gd name="connsiteX86" fmla="*/ 20343 w 1284102"/>
              <a:gd name="connsiteY86" fmla="*/ 946150 h 1009211"/>
              <a:gd name="connsiteX87" fmla="*/ 39393 w 1284102"/>
              <a:gd name="connsiteY87" fmla="*/ 952500 h 1009211"/>
              <a:gd name="connsiteX88" fmla="*/ 64793 w 1284102"/>
              <a:gd name="connsiteY88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28293 w 1284102"/>
              <a:gd name="connsiteY63" fmla="*/ 273050 h 1009211"/>
              <a:gd name="connsiteX64" fmla="*/ 90193 w 1284102"/>
              <a:gd name="connsiteY64" fmla="*/ 298450 h 1009211"/>
              <a:gd name="connsiteX65" fmla="*/ 102893 w 1284102"/>
              <a:gd name="connsiteY65" fmla="*/ 323850 h 1009211"/>
              <a:gd name="connsiteX66" fmla="*/ 147343 w 1284102"/>
              <a:gd name="connsiteY66" fmla="*/ 349250 h 1009211"/>
              <a:gd name="connsiteX67" fmla="*/ 172743 w 1284102"/>
              <a:gd name="connsiteY67" fmla="*/ 355600 h 1009211"/>
              <a:gd name="connsiteX68" fmla="*/ 223543 w 1284102"/>
              <a:gd name="connsiteY68" fmla="*/ 381000 h 1009211"/>
              <a:gd name="connsiteX69" fmla="*/ 261643 w 1284102"/>
              <a:gd name="connsiteY69" fmla="*/ 393700 h 1009211"/>
              <a:gd name="connsiteX70" fmla="*/ 236243 w 1284102"/>
              <a:gd name="connsiteY70" fmla="*/ 406400 h 1009211"/>
              <a:gd name="connsiteX71" fmla="*/ 151311 w 1284102"/>
              <a:gd name="connsiteY71" fmla="*/ 454025 h 1009211"/>
              <a:gd name="connsiteX72" fmla="*/ 128293 w 1284102"/>
              <a:gd name="connsiteY72" fmla="*/ 596900 h 1009211"/>
              <a:gd name="connsiteX73" fmla="*/ 179093 w 1284102"/>
              <a:gd name="connsiteY73" fmla="*/ 615950 h 1009211"/>
              <a:gd name="connsiteX74" fmla="*/ 90193 w 1284102"/>
              <a:gd name="connsiteY74" fmla="*/ 635000 h 1009211"/>
              <a:gd name="connsiteX75" fmla="*/ 33043 w 1284102"/>
              <a:gd name="connsiteY75" fmla="*/ 654050 h 1009211"/>
              <a:gd name="connsiteX76" fmla="*/ 13993 w 1284102"/>
              <a:gd name="connsiteY76" fmla="*/ 666750 h 1009211"/>
              <a:gd name="connsiteX77" fmla="*/ 7643 w 1284102"/>
              <a:gd name="connsiteY77" fmla="*/ 692150 h 1009211"/>
              <a:gd name="connsiteX78" fmla="*/ 33043 w 1284102"/>
              <a:gd name="connsiteY78" fmla="*/ 749300 h 1009211"/>
              <a:gd name="connsiteX79" fmla="*/ 115593 w 1284102"/>
              <a:gd name="connsiteY79" fmla="*/ 781050 h 1009211"/>
              <a:gd name="connsiteX80" fmla="*/ 96543 w 1284102"/>
              <a:gd name="connsiteY80" fmla="*/ 787400 h 1009211"/>
              <a:gd name="connsiteX81" fmla="*/ 58443 w 1284102"/>
              <a:gd name="connsiteY81" fmla="*/ 793750 h 1009211"/>
              <a:gd name="connsiteX82" fmla="*/ 33043 w 1284102"/>
              <a:gd name="connsiteY82" fmla="*/ 800100 h 1009211"/>
              <a:gd name="connsiteX83" fmla="*/ 13993 w 1284102"/>
              <a:gd name="connsiteY83" fmla="*/ 812800 h 1009211"/>
              <a:gd name="connsiteX84" fmla="*/ 13993 w 1284102"/>
              <a:gd name="connsiteY84" fmla="*/ 920750 h 1009211"/>
              <a:gd name="connsiteX85" fmla="*/ 20343 w 1284102"/>
              <a:gd name="connsiteY85" fmla="*/ 946150 h 1009211"/>
              <a:gd name="connsiteX86" fmla="*/ 39393 w 1284102"/>
              <a:gd name="connsiteY86" fmla="*/ 952500 h 1009211"/>
              <a:gd name="connsiteX87" fmla="*/ 64793 w 1284102"/>
              <a:gd name="connsiteY87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02893 w 1284102"/>
              <a:gd name="connsiteY64" fmla="*/ 323850 h 1009211"/>
              <a:gd name="connsiteX65" fmla="*/ 147343 w 1284102"/>
              <a:gd name="connsiteY65" fmla="*/ 349250 h 1009211"/>
              <a:gd name="connsiteX66" fmla="*/ 172743 w 1284102"/>
              <a:gd name="connsiteY66" fmla="*/ 355600 h 1009211"/>
              <a:gd name="connsiteX67" fmla="*/ 223543 w 1284102"/>
              <a:gd name="connsiteY67" fmla="*/ 381000 h 1009211"/>
              <a:gd name="connsiteX68" fmla="*/ 261643 w 1284102"/>
              <a:gd name="connsiteY68" fmla="*/ 393700 h 1009211"/>
              <a:gd name="connsiteX69" fmla="*/ 236243 w 1284102"/>
              <a:gd name="connsiteY69" fmla="*/ 406400 h 1009211"/>
              <a:gd name="connsiteX70" fmla="*/ 151311 w 1284102"/>
              <a:gd name="connsiteY70" fmla="*/ 454025 h 1009211"/>
              <a:gd name="connsiteX71" fmla="*/ 128293 w 1284102"/>
              <a:gd name="connsiteY71" fmla="*/ 596900 h 1009211"/>
              <a:gd name="connsiteX72" fmla="*/ 179093 w 1284102"/>
              <a:gd name="connsiteY72" fmla="*/ 615950 h 1009211"/>
              <a:gd name="connsiteX73" fmla="*/ 90193 w 1284102"/>
              <a:gd name="connsiteY73" fmla="*/ 635000 h 1009211"/>
              <a:gd name="connsiteX74" fmla="*/ 33043 w 1284102"/>
              <a:gd name="connsiteY74" fmla="*/ 654050 h 1009211"/>
              <a:gd name="connsiteX75" fmla="*/ 13993 w 1284102"/>
              <a:gd name="connsiteY75" fmla="*/ 666750 h 1009211"/>
              <a:gd name="connsiteX76" fmla="*/ 7643 w 1284102"/>
              <a:gd name="connsiteY76" fmla="*/ 692150 h 1009211"/>
              <a:gd name="connsiteX77" fmla="*/ 33043 w 1284102"/>
              <a:gd name="connsiteY77" fmla="*/ 749300 h 1009211"/>
              <a:gd name="connsiteX78" fmla="*/ 115593 w 1284102"/>
              <a:gd name="connsiteY78" fmla="*/ 781050 h 1009211"/>
              <a:gd name="connsiteX79" fmla="*/ 96543 w 1284102"/>
              <a:gd name="connsiteY79" fmla="*/ 787400 h 1009211"/>
              <a:gd name="connsiteX80" fmla="*/ 58443 w 1284102"/>
              <a:gd name="connsiteY80" fmla="*/ 793750 h 1009211"/>
              <a:gd name="connsiteX81" fmla="*/ 33043 w 1284102"/>
              <a:gd name="connsiteY81" fmla="*/ 800100 h 1009211"/>
              <a:gd name="connsiteX82" fmla="*/ 13993 w 1284102"/>
              <a:gd name="connsiteY82" fmla="*/ 812800 h 1009211"/>
              <a:gd name="connsiteX83" fmla="*/ 13993 w 1284102"/>
              <a:gd name="connsiteY83" fmla="*/ 920750 h 1009211"/>
              <a:gd name="connsiteX84" fmla="*/ 20343 w 1284102"/>
              <a:gd name="connsiteY84" fmla="*/ 946150 h 1009211"/>
              <a:gd name="connsiteX85" fmla="*/ 39393 w 1284102"/>
              <a:gd name="connsiteY85" fmla="*/ 952500 h 1009211"/>
              <a:gd name="connsiteX86" fmla="*/ 64793 w 1284102"/>
              <a:gd name="connsiteY86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90193 w 1284102"/>
              <a:gd name="connsiteY63" fmla="*/ 298450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47343 w 1284102"/>
              <a:gd name="connsiteY62" fmla="*/ 266700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  <a:gd name="connsiteX0" fmla="*/ 64793 w 1284102"/>
              <a:gd name="connsiteY0" fmla="*/ 958850 h 1009211"/>
              <a:gd name="connsiteX1" fmla="*/ 109243 w 1284102"/>
              <a:gd name="connsiteY1" fmla="*/ 1003300 h 1009211"/>
              <a:gd name="connsiteX2" fmla="*/ 1201443 w 1284102"/>
              <a:gd name="connsiteY2" fmla="*/ 1003300 h 1009211"/>
              <a:gd name="connsiteX3" fmla="*/ 1226843 w 1284102"/>
              <a:gd name="connsiteY3" fmla="*/ 990600 h 1009211"/>
              <a:gd name="connsiteX4" fmla="*/ 1239543 w 1284102"/>
              <a:gd name="connsiteY4" fmla="*/ 971550 h 1009211"/>
              <a:gd name="connsiteX5" fmla="*/ 1277643 w 1284102"/>
              <a:gd name="connsiteY5" fmla="*/ 933450 h 1009211"/>
              <a:gd name="connsiteX6" fmla="*/ 1277643 w 1284102"/>
              <a:gd name="connsiteY6" fmla="*/ 889000 h 1009211"/>
              <a:gd name="connsiteX7" fmla="*/ 1271293 w 1284102"/>
              <a:gd name="connsiteY7" fmla="*/ 869950 h 1009211"/>
              <a:gd name="connsiteX8" fmla="*/ 1252243 w 1284102"/>
              <a:gd name="connsiteY8" fmla="*/ 863600 h 1009211"/>
              <a:gd name="connsiteX9" fmla="*/ 1226843 w 1284102"/>
              <a:gd name="connsiteY9" fmla="*/ 850900 h 1009211"/>
              <a:gd name="connsiteX10" fmla="*/ 1207793 w 1284102"/>
              <a:gd name="connsiteY10" fmla="*/ 838200 h 1009211"/>
              <a:gd name="connsiteX11" fmla="*/ 1169693 w 1284102"/>
              <a:gd name="connsiteY11" fmla="*/ 825500 h 1009211"/>
              <a:gd name="connsiteX12" fmla="*/ 1150643 w 1284102"/>
              <a:gd name="connsiteY12" fmla="*/ 819150 h 1009211"/>
              <a:gd name="connsiteX13" fmla="*/ 1182393 w 1284102"/>
              <a:gd name="connsiteY13" fmla="*/ 774700 h 1009211"/>
              <a:gd name="connsiteX14" fmla="*/ 1195093 w 1284102"/>
              <a:gd name="connsiteY14" fmla="*/ 736600 h 1009211"/>
              <a:gd name="connsiteX15" fmla="*/ 1169693 w 1284102"/>
              <a:gd name="connsiteY15" fmla="*/ 666750 h 1009211"/>
              <a:gd name="connsiteX16" fmla="*/ 1144293 w 1284102"/>
              <a:gd name="connsiteY16" fmla="*/ 660400 h 1009211"/>
              <a:gd name="connsiteX17" fmla="*/ 1125243 w 1284102"/>
              <a:gd name="connsiteY17" fmla="*/ 647700 h 1009211"/>
              <a:gd name="connsiteX18" fmla="*/ 1106193 w 1284102"/>
              <a:gd name="connsiteY18" fmla="*/ 641350 h 1009211"/>
              <a:gd name="connsiteX19" fmla="*/ 1125243 w 1284102"/>
              <a:gd name="connsiteY19" fmla="*/ 622300 h 1009211"/>
              <a:gd name="connsiteX20" fmla="*/ 1156993 w 1284102"/>
              <a:gd name="connsiteY20" fmla="*/ 577850 h 1009211"/>
              <a:gd name="connsiteX21" fmla="*/ 1163343 w 1284102"/>
              <a:gd name="connsiteY21" fmla="*/ 558800 h 1009211"/>
              <a:gd name="connsiteX22" fmla="*/ 1169693 w 1284102"/>
              <a:gd name="connsiteY22" fmla="*/ 533400 h 1009211"/>
              <a:gd name="connsiteX23" fmla="*/ 1182393 w 1284102"/>
              <a:gd name="connsiteY23" fmla="*/ 514350 h 1009211"/>
              <a:gd name="connsiteX24" fmla="*/ 1156993 w 1284102"/>
              <a:gd name="connsiteY24" fmla="*/ 412750 h 1009211"/>
              <a:gd name="connsiteX25" fmla="*/ 1137943 w 1284102"/>
              <a:gd name="connsiteY25" fmla="*/ 400050 h 1009211"/>
              <a:gd name="connsiteX26" fmla="*/ 1112543 w 1284102"/>
              <a:gd name="connsiteY26" fmla="*/ 330200 h 1009211"/>
              <a:gd name="connsiteX27" fmla="*/ 1106193 w 1284102"/>
              <a:gd name="connsiteY27" fmla="*/ 311150 h 1009211"/>
              <a:gd name="connsiteX28" fmla="*/ 1061743 w 1284102"/>
              <a:gd name="connsiteY28" fmla="*/ 292100 h 1009211"/>
              <a:gd name="connsiteX29" fmla="*/ 1042693 w 1284102"/>
              <a:gd name="connsiteY29" fmla="*/ 279400 h 1009211"/>
              <a:gd name="connsiteX30" fmla="*/ 1023643 w 1284102"/>
              <a:gd name="connsiteY30" fmla="*/ 273050 h 1009211"/>
              <a:gd name="connsiteX31" fmla="*/ 1042693 w 1284102"/>
              <a:gd name="connsiteY31" fmla="*/ 254000 h 1009211"/>
              <a:gd name="connsiteX32" fmla="*/ 1049043 w 1284102"/>
              <a:gd name="connsiteY32" fmla="*/ 171450 h 1009211"/>
              <a:gd name="connsiteX33" fmla="*/ 1023643 w 1284102"/>
              <a:gd name="connsiteY33" fmla="*/ 152400 h 1009211"/>
              <a:gd name="connsiteX34" fmla="*/ 1010943 w 1284102"/>
              <a:gd name="connsiteY34" fmla="*/ 133350 h 1009211"/>
              <a:gd name="connsiteX35" fmla="*/ 991893 w 1284102"/>
              <a:gd name="connsiteY35" fmla="*/ 120650 h 1009211"/>
              <a:gd name="connsiteX36" fmla="*/ 972843 w 1284102"/>
              <a:gd name="connsiteY36" fmla="*/ 101600 h 1009211"/>
              <a:gd name="connsiteX37" fmla="*/ 934743 w 1284102"/>
              <a:gd name="connsiteY37" fmla="*/ 82550 h 1009211"/>
              <a:gd name="connsiteX38" fmla="*/ 845843 w 1284102"/>
              <a:gd name="connsiteY38" fmla="*/ 88900 h 1009211"/>
              <a:gd name="connsiteX39" fmla="*/ 826793 w 1284102"/>
              <a:gd name="connsiteY39" fmla="*/ 107950 h 1009211"/>
              <a:gd name="connsiteX40" fmla="*/ 814093 w 1284102"/>
              <a:gd name="connsiteY40" fmla="*/ 146050 h 1009211"/>
              <a:gd name="connsiteX41" fmla="*/ 820443 w 1284102"/>
              <a:gd name="connsiteY41" fmla="*/ 107950 h 1009211"/>
              <a:gd name="connsiteX42" fmla="*/ 814093 w 1284102"/>
              <a:gd name="connsiteY42" fmla="*/ 50800 h 1009211"/>
              <a:gd name="connsiteX43" fmla="*/ 795043 w 1284102"/>
              <a:gd name="connsiteY43" fmla="*/ 31750 h 1009211"/>
              <a:gd name="connsiteX44" fmla="*/ 737893 w 1284102"/>
              <a:gd name="connsiteY44" fmla="*/ 0 h 1009211"/>
              <a:gd name="connsiteX45" fmla="*/ 661693 w 1284102"/>
              <a:gd name="connsiteY45" fmla="*/ 6350 h 1009211"/>
              <a:gd name="connsiteX46" fmla="*/ 655343 w 1284102"/>
              <a:gd name="connsiteY46" fmla="*/ 25400 h 1009211"/>
              <a:gd name="connsiteX47" fmla="*/ 629943 w 1284102"/>
              <a:gd name="connsiteY47" fmla="*/ 63500 h 1009211"/>
              <a:gd name="connsiteX48" fmla="*/ 623593 w 1284102"/>
              <a:gd name="connsiteY48" fmla="*/ 82550 h 1009211"/>
              <a:gd name="connsiteX49" fmla="*/ 604543 w 1284102"/>
              <a:gd name="connsiteY49" fmla="*/ 95250 h 1009211"/>
              <a:gd name="connsiteX50" fmla="*/ 572793 w 1284102"/>
              <a:gd name="connsiteY50" fmla="*/ 88900 h 1009211"/>
              <a:gd name="connsiteX51" fmla="*/ 541043 w 1284102"/>
              <a:gd name="connsiteY51" fmla="*/ 50800 h 1009211"/>
              <a:gd name="connsiteX52" fmla="*/ 502943 w 1284102"/>
              <a:gd name="connsiteY52" fmla="*/ 19050 h 1009211"/>
              <a:gd name="connsiteX53" fmla="*/ 331493 w 1284102"/>
              <a:gd name="connsiteY53" fmla="*/ 57150 h 1009211"/>
              <a:gd name="connsiteX54" fmla="*/ 312443 w 1284102"/>
              <a:gd name="connsiteY54" fmla="*/ 82550 h 1009211"/>
              <a:gd name="connsiteX55" fmla="*/ 306093 w 1284102"/>
              <a:gd name="connsiteY55" fmla="*/ 107950 h 1009211"/>
              <a:gd name="connsiteX56" fmla="*/ 261643 w 1284102"/>
              <a:gd name="connsiteY56" fmla="*/ 152400 h 1009211"/>
              <a:gd name="connsiteX57" fmla="*/ 229893 w 1284102"/>
              <a:gd name="connsiteY57" fmla="*/ 165100 h 1009211"/>
              <a:gd name="connsiteX58" fmla="*/ 210843 w 1284102"/>
              <a:gd name="connsiteY58" fmla="*/ 184150 h 1009211"/>
              <a:gd name="connsiteX59" fmla="*/ 225131 w 1284102"/>
              <a:gd name="connsiteY59" fmla="*/ 211931 h 1009211"/>
              <a:gd name="connsiteX60" fmla="*/ 267199 w 1284102"/>
              <a:gd name="connsiteY60" fmla="*/ 233362 h 1009211"/>
              <a:gd name="connsiteX61" fmla="*/ 191793 w 1284102"/>
              <a:gd name="connsiteY61" fmla="*/ 260350 h 1009211"/>
              <a:gd name="connsiteX62" fmla="*/ 159249 w 1284102"/>
              <a:gd name="connsiteY62" fmla="*/ 276225 h 1009211"/>
              <a:gd name="connsiteX63" fmla="*/ 116386 w 1284102"/>
              <a:gd name="connsiteY63" fmla="*/ 307975 h 1009211"/>
              <a:gd name="connsiteX64" fmla="*/ 147343 w 1284102"/>
              <a:gd name="connsiteY64" fmla="*/ 349250 h 1009211"/>
              <a:gd name="connsiteX65" fmla="*/ 172743 w 1284102"/>
              <a:gd name="connsiteY65" fmla="*/ 355600 h 1009211"/>
              <a:gd name="connsiteX66" fmla="*/ 223543 w 1284102"/>
              <a:gd name="connsiteY66" fmla="*/ 381000 h 1009211"/>
              <a:gd name="connsiteX67" fmla="*/ 261643 w 1284102"/>
              <a:gd name="connsiteY67" fmla="*/ 393700 h 1009211"/>
              <a:gd name="connsiteX68" fmla="*/ 236243 w 1284102"/>
              <a:gd name="connsiteY68" fmla="*/ 406400 h 1009211"/>
              <a:gd name="connsiteX69" fmla="*/ 151311 w 1284102"/>
              <a:gd name="connsiteY69" fmla="*/ 454025 h 1009211"/>
              <a:gd name="connsiteX70" fmla="*/ 128293 w 1284102"/>
              <a:gd name="connsiteY70" fmla="*/ 596900 h 1009211"/>
              <a:gd name="connsiteX71" fmla="*/ 179093 w 1284102"/>
              <a:gd name="connsiteY71" fmla="*/ 615950 h 1009211"/>
              <a:gd name="connsiteX72" fmla="*/ 90193 w 1284102"/>
              <a:gd name="connsiteY72" fmla="*/ 635000 h 1009211"/>
              <a:gd name="connsiteX73" fmla="*/ 33043 w 1284102"/>
              <a:gd name="connsiteY73" fmla="*/ 654050 h 1009211"/>
              <a:gd name="connsiteX74" fmla="*/ 13993 w 1284102"/>
              <a:gd name="connsiteY74" fmla="*/ 666750 h 1009211"/>
              <a:gd name="connsiteX75" fmla="*/ 7643 w 1284102"/>
              <a:gd name="connsiteY75" fmla="*/ 692150 h 1009211"/>
              <a:gd name="connsiteX76" fmla="*/ 33043 w 1284102"/>
              <a:gd name="connsiteY76" fmla="*/ 749300 h 1009211"/>
              <a:gd name="connsiteX77" fmla="*/ 115593 w 1284102"/>
              <a:gd name="connsiteY77" fmla="*/ 781050 h 1009211"/>
              <a:gd name="connsiteX78" fmla="*/ 96543 w 1284102"/>
              <a:gd name="connsiteY78" fmla="*/ 787400 h 1009211"/>
              <a:gd name="connsiteX79" fmla="*/ 58443 w 1284102"/>
              <a:gd name="connsiteY79" fmla="*/ 793750 h 1009211"/>
              <a:gd name="connsiteX80" fmla="*/ 33043 w 1284102"/>
              <a:gd name="connsiteY80" fmla="*/ 800100 h 1009211"/>
              <a:gd name="connsiteX81" fmla="*/ 13993 w 1284102"/>
              <a:gd name="connsiteY81" fmla="*/ 812800 h 1009211"/>
              <a:gd name="connsiteX82" fmla="*/ 13993 w 1284102"/>
              <a:gd name="connsiteY82" fmla="*/ 920750 h 1009211"/>
              <a:gd name="connsiteX83" fmla="*/ 20343 w 1284102"/>
              <a:gd name="connsiteY83" fmla="*/ 946150 h 1009211"/>
              <a:gd name="connsiteX84" fmla="*/ 39393 w 1284102"/>
              <a:gd name="connsiteY84" fmla="*/ 952500 h 1009211"/>
              <a:gd name="connsiteX85" fmla="*/ 64793 w 1284102"/>
              <a:gd name="connsiteY85" fmla="*/ 958850 h 100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84102" h="1009211">
                <a:moveTo>
                  <a:pt x="64793" y="958850"/>
                </a:moveTo>
                <a:cubicBezTo>
                  <a:pt x="76435" y="967317"/>
                  <a:pt x="69819" y="1003036"/>
                  <a:pt x="109243" y="1003300"/>
                </a:cubicBezTo>
                <a:cubicBezTo>
                  <a:pt x="298826" y="1004570"/>
                  <a:pt x="775847" y="1015941"/>
                  <a:pt x="1201443" y="1003300"/>
                </a:cubicBezTo>
                <a:cubicBezTo>
                  <a:pt x="1210905" y="1003019"/>
                  <a:pt x="1218376" y="994833"/>
                  <a:pt x="1226843" y="990600"/>
                </a:cubicBezTo>
                <a:cubicBezTo>
                  <a:pt x="1231076" y="984250"/>
                  <a:pt x="1234473" y="977254"/>
                  <a:pt x="1239543" y="971550"/>
                </a:cubicBezTo>
                <a:cubicBezTo>
                  <a:pt x="1251475" y="958126"/>
                  <a:pt x="1277643" y="933450"/>
                  <a:pt x="1277643" y="933450"/>
                </a:cubicBezTo>
                <a:cubicBezTo>
                  <a:pt x="1286282" y="907532"/>
                  <a:pt x="1286230" y="919054"/>
                  <a:pt x="1277643" y="889000"/>
                </a:cubicBezTo>
                <a:cubicBezTo>
                  <a:pt x="1275804" y="882564"/>
                  <a:pt x="1276026" y="874683"/>
                  <a:pt x="1271293" y="869950"/>
                </a:cubicBezTo>
                <a:cubicBezTo>
                  <a:pt x="1266560" y="865217"/>
                  <a:pt x="1258395" y="866237"/>
                  <a:pt x="1252243" y="863600"/>
                </a:cubicBezTo>
                <a:cubicBezTo>
                  <a:pt x="1243542" y="859871"/>
                  <a:pt x="1235062" y="855596"/>
                  <a:pt x="1226843" y="850900"/>
                </a:cubicBezTo>
                <a:cubicBezTo>
                  <a:pt x="1220217" y="847114"/>
                  <a:pt x="1214767" y="841300"/>
                  <a:pt x="1207793" y="838200"/>
                </a:cubicBezTo>
                <a:cubicBezTo>
                  <a:pt x="1195560" y="832763"/>
                  <a:pt x="1182393" y="829733"/>
                  <a:pt x="1169693" y="825500"/>
                </a:cubicBezTo>
                <a:lnTo>
                  <a:pt x="1150643" y="819150"/>
                </a:lnTo>
                <a:cubicBezTo>
                  <a:pt x="1169202" y="763473"/>
                  <a:pt x="1137193" y="850033"/>
                  <a:pt x="1182393" y="774700"/>
                </a:cubicBezTo>
                <a:cubicBezTo>
                  <a:pt x="1189281" y="763221"/>
                  <a:pt x="1195093" y="736600"/>
                  <a:pt x="1195093" y="736600"/>
                </a:cubicBezTo>
                <a:cubicBezTo>
                  <a:pt x="1190342" y="693839"/>
                  <a:pt x="1203719" y="681333"/>
                  <a:pt x="1169693" y="666750"/>
                </a:cubicBezTo>
                <a:cubicBezTo>
                  <a:pt x="1161671" y="663312"/>
                  <a:pt x="1152760" y="662517"/>
                  <a:pt x="1144293" y="660400"/>
                </a:cubicBezTo>
                <a:cubicBezTo>
                  <a:pt x="1137943" y="656167"/>
                  <a:pt x="1132069" y="651113"/>
                  <a:pt x="1125243" y="647700"/>
                </a:cubicBezTo>
                <a:cubicBezTo>
                  <a:pt x="1119256" y="644707"/>
                  <a:pt x="1106193" y="648043"/>
                  <a:pt x="1106193" y="641350"/>
                </a:cubicBezTo>
                <a:cubicBezTo>
                  <a:pt x="1106193" y="632370"/>
                  <a:pt x="1120023" y="629608"/>
                  <a:pt x="1125243" y="622300"/>
                </a:cubicBezTo>
                <a:cubicBezTo>
                  <a:pt x="1167033" y="563794"/>
                  <a:pt x="1107462" y="627381"/>
                  <a:pt x="1156993" y="577850"/>
                </a:cubicBezTo>
                <a:cubicBezTo>
                  <a:pt x="1159110" y="571500"/>
                  <a:pt x="1161504" y="565236"/>
                  <a:pt x="1163343" y="558800"/>
                </a:cubicBezTo>
                <a:cubicBezTo>
                  <a:pt x="1165741" y="550409"/>
                  <a:pt x="1166255" y="541422"/>
                  <a:pt x="1169693" y="533400"/>
                </a:cubicBezTo>
                <a:cubicBezTo>
                  <a:pt x="1172699" y="526385"/>
                  <a:pt x="1178160" y="520700"/>
                  <a:pt x="1182393" y="514350"/>
                </a:cubicBezTo>
                <a:cubicBezTo>
                  <a:pt x="1176978" y="443952"/>
                  <a:pt x="1195029" y="444447"/>
                  <a:pt x="1156993" y="412750"/>
                </a:cubicBezTo>
                <a:cubicBezTo>
                  <a:pt x="1151130" y="407864"/>
                  <a:pt x="1144293" y="404283"/>
                  <a:pt x="1137943" y="400050"/>
                </a:cubicBezTo>
                <a:cubicBezTo>
                  <a:pt x="1110595" y="290657"/>
                  <a:pt x="1140521" y="386155"/>
                  <a:pt x="1112543" y="330200"/>
                </a:cubicBezTo>
                <a:cubicBezTo>
                  <a:pt x="1109550" y="324213"/>
                  <a:pt x="1110374" y="316377"/>
                  <a:pt x="1106193" y="311150"/>
                </a:cubicBezTo>
                <a:cubicBezTo>
                  <a:pt x="1095230" y="297446"/>
                  <a:pt x="1076995" y="295913"/>
                  <a:pt x="1061743" y="292100"/>
                </a:cubicBezTo>
                <a:cubicBezTo>
                  <a:pt x="1055393" y="287867"/>
                  <a:pt x="1049519" y="282813"/>
                  <a:pt x="1042693" y="279400"/>
                </a:cubicBezTo>
                <a:cubicBezTo>
                  <a:pt x="1036706" y="276407"/>
                  <a:pt x="1023643" y="279743"/>
                  <a:pt x="1023643" y="273050"/>
                </a:cubicBezTo>
                <a:lnTo>
                  <a:pt x="1042693" y="254000"/>
                </a:lnTo>
                <a:cubicBezTo>
                  <a:pt x="1052753" y="223820"/>
                  <a:pt x="1065529" y="204423"/>
                  <a:pt x="1049043" y="171450"/>
                </a:cubicBezTo>
                <a:cubicBezTo>
                  <a:pt x="1044310" y="161984"/>
                  <a:pt x="1031127" y="159884"/>
                  <a:pt x="1023643" y="152400"/>
                </a:cubicBezTo>
                <a:cubicBezTo>
                  <a:pt x="1018247" y="147004"/>
                  <a:pt x="1016339" y="138746"/>
                  <a:pt x="1010943" y="133350"/>
                </a:cubicBezTo>
                <a:cubicBezTo>
                  <a:pt x="1005547" y="127954"/>
                  <a:pt x="997756" y="125536"/>
                  <a:pt x="991893" y="120650"/>
                </a:cubicBezTo>
                <a:cubicBezTo>
                  <a:pt x="984994" y="114901"/>
                  <a:pt x="979742" y="107349"/>
                  <a:pt x="972843" y="101600"/>
                </a:cubicBezTo>
                <a:cubicBezTo>
                  <a:pt x="956430" y="87923"/>
                  <a:pt x="953836" y="88914"/>
                  <a:pt x="934743" y="82550"/>
                </a:cubicBezTo>
                <a:cubicBezTo>
                  <a:pt x="905110" y="84667"/>
                  <a:pt x="874762" y="82096"/>
                  <a:pt x="845843" y="88900"/>
                </a:cubicBezTo>
                <a:cubicBezTo>
                  <a:pt x="837101" y="90957"/>
                  <a:pt x="831154" y="100100"/>
                  <a:pt x="826793" y="107950"/>
                </a:cubicBezTo>
                <a:cubicBezTo>
                  <a:pt x="820292" y="119652"/>
                  <a:pt x="827480" y="146050"/>
                  <a:pt x="814093" y="146050"/>
                </a:cubicBezTo>
                <a:cubicBezTo>
                  <a:pt x="801218" y="146050"/>
                  <a:pt x="818326" y="120650"/>
                  <a:pt x="820443" y="107950"/>
                </a:cubicBezTo>
                <a:cubicBezTo>
                  <a:pt x="818326" y="88900"/>
                  <a:pt x="820154" y="68984"/>
                  <a:pt x="814093" y="50800"/>
                </a:cubicBezTo>
                <a:cubicBezTo>
                  <a:pt x="811253" y="42281"/>
                  <a:pt x="802132" y="37263"/>
                  <a:pt x="795043" y="31750"/>
                </a:cubicBezTo>
                <a:cubicBezTo>
                  <a:pt x="762291" y="6276"/>
                  <a:pt x="766636" y="9581"/>
                  <a:pt x="737893" y="0"/>
                </a:cubicBezTo>
                <a:cubicBezTo>
                  <a:pt x="712493" y="2117"/>
                  <a:pt x="686054" y="-1146"/>
                  <a:pt x="661693" y="6350"/>
                </a:cubicBezTo>
                <a:cubicBezTo>
                  <a:pt x="655296" y="8318"/>
                  <a:pt x="658594" y="19549"/>
                  <a:pt x="655343" y="25400"/>
                </a:cubicBezTo>
                <a:cubicBezTo>
                  <a:pt x="647930" y="38743"/>
                  <a:pt x="634770" y="49020"/>
                  <a:pt x="629943" y="63500"/>
                </a:cubicBezTo>
                <a:cubicBezTo>
                  <a:pt x="627826" y="69850"/>
                  <a:pt x="627774" y="77323"/>
                  <a:pt x="623593" y="82550"/>
                </a:cubicBezTo>
                <a:cubicBezTo>
                  <a:pt x="618825" y="88509"/>
                  <a:pt x="610893" y="91017"/>
                  <a:pt x="604543" y="95250"/>
                </a:cubicBezTo>
                <a:cubicBezTo>
                  <a:pt x="593960" y="93133"/>
                  <a:pt x="582446" y="93727"/>
                  <a:pt x="572793" y="88900"/>
                </a:cubicBezTo>
                <a:cubicBezTo>
                  <a:pt x="556892" y="80949"/>
                  <a:pt x="551462" y="63303"/>
                  <a:pt x="541043" y="50800"/>
                </a:cubicBezTo>
                <a:cubicBezTo>
                  <a:pt x="525764" y="32465"/>
                  <a:pt x="521674" y="31537"/>
                  <a:pt x="502943" y="19050"/>
                </a:cubicBezTo>
                <a:cubicBezTo>
                  <a:pt x="371628" y="25019"/>
                  <a:pt x="388712" y="-7221"/>
                  <a:pt x="331493" y="57150"/>
                </a:cubicBezTo>
                <a:cubicBezTo>
                  <a:pt x="324462" y="65060"/>
                  <a:pt x="318793" y="74083"/>
                  <a:pt x="312443" y="82550"/>
                </a:cubicBezTo>
                <a:cubicBezTo>
                  <a:pt x="310326" y="91017"/>
                  <a:pt x="309996" y="100144"/>
                  <a:pt x="306093" y="107950"/>
                </a:cubicBezTo>
                <a:cubicBezTo>
                  <a:pt x="283977" y="152181"/>
                  <a:pt x="292105" y="140977"/>
                  <a:pt x="261643" y="152400"/>
                </a:cubicBezTo>
                <a:cubicBezTo>
                  <a:pt x="250970" y="156402"/>
                  <a:pt x="240476" y="160867"/>
                  <a:pt x="229893" y="165100"/>
                </a:cubicBezTo>
                <a:cubicBezTo>
                  <a:pt x="223543" y="171450"/>
                  <a:pt x="211637" y="176345"/>
                  <a:pt x="210843" y="184150"/>
                </a:cubicBezTo>
                <a:cubicBezTo>
                  <a:pt x="210049" y="191955"/>
                  <a:pt x="215738" y="203729"/>
                  <a:pt x="225131" y="211931"/>
                </a:cubicBezTo>
                <a:cubicBezTo>
                  <a:pt x="234524" y="220133"/>
                  <a:pt x="228812" y="223765"/>
                  <a:pt x="267199" y="233362"/>
                </a:cubicBezTo>
                <a:cubicBezTo>
                  <a:pt x="257674" y="241829"/>
                  <a:pt x="209785" y="253206"/>
                  <a:pt x="191793" y="260350"/>
                </a:cubicBezTo>
                <a:cubicBezTo>
                  <a:pt x="173801" y="267494"/>
                  <a:pt x="174066" y="274108"/>
                  <a:pt x="159249" y="276225"/>
                </a:cubicBezTo>
                <a:cubicBezTo>
                  <a:pt x="142316" y="282575"/>
                  <a:pt x="123794" y="298450"/>
                  <a:pt x="116386" y="307975"/>
                </a:cubicBezTo>
                <a:cubicBezTo>
                  <a:pt x="116386" y="321733"/>
                  <a:pt x="137950" y="341313"/>
                  <a:pt x="147343" y="349250"/>
                </a:cubicBezTo>
                <a:cubicBezTo>
                  <a:pt x="156736" y="357187"/>
                  <a:pt x="164687" y="352243"/>
                  <a:pt x="172743" y="355600"/>
                </a:cubicBezTo>
                <a:cubicBezTo>
                  <a:pt x="190219" y="362882"/>
                  <a:pt x="205582" y="375013"/>
                  <a:pt x="223543" y="381000"/>
                </a:cubicBezTo>
                <a:lnTo>
                  <a:pt x="261643" y="393700"/>
                </a:lnTo>
                <a:cubicBezTo>
                  <a:pt x="253176" y="397933"/>
                  <a:pt x="254632" y="396346"/>
                  <a:pt x="236243" y="406400"/>
                </a:cubicBezTo>
                <a:cubicBezTo>
                  <a:pt x="217854" y="416454"/>
                  <a:pt x="169303" y="422275"/>
                  <a:pt x="151311" y="454025"/>
                </a:cubicBezTo>
                <a:cubicBezTo>
                  <a:pt x="133319" y="485775"/>
                  <a:pt x="123663" y="569912"/>
                  <a:pt x="128293" y="596900"/>
                </a:cubicBezTo>
                <a:cubicBezTo>
                  <a:pt x="132923" y="623888"/>
                  <a:pt x="175096" y="615151"/>
                  <a:pt x="179093" y="615950"/>
                </a:cubicBezTo>
                <a:cubicBezTo>
                  <a:pt x="122477" y="638597"/>
                  <a:pt x="170561" y="622636"/>
                  <a:pt x="90193" y="635000"/>
                </a:cubicBezTo>
                <a:cubicBezTo>
                  <a:pt x="72677" y="637695"/>
                  <a:pt x="48156" y="646494"/>
                  <a:pt x="33043" y="654050"/>
                </a:cubicBezTo>
                <a:cubicBezTo>
                  <a:pt x="26217" y="657463"/>
                  <a:pt x="20343" y="662517"/>
                  <a:pt x="13993" y="666750"/>
                </a:cubicBezTo>
                <a:cubicBezTo>
                  <a:pt x="11876" y="675217"/>
                  <a:pt x="6775" y="683466"/>
                  <a:pt x="7643" y="692150"/>
                </a:cubicBezTo>
                <a:cubicBezTo>
                  <a:pt x="8177" y="697488"/>
                  <a:pt x="15051" y="734483"/>
                  <a:pt x="33043" y="749300"/>
                </a:cubicBezTo>
                <a:cubicBezTo>
                  <a:pt x="51035" y="764117"/>
                  <a:pt x="105010" y="774700"/>
                  <a:pt x="115593" y="781050"/>
                </a:cubicBezTo>
                <a:cubicBezTo>
                  <a:pt x="126176" y="787400"/>
                  <a:pt x="103077" y="785948"/>
                  <a:pt x="96543" y="787400"/>
                </a:cubicBezTo>
                <a:cubicBezTo>
                  <a:pt x="83974" y="790193"/>
                  <a:pt x="71068" y="791225"/>
                  <a:pt x="58443" y="793750"/>
                </a:cubicBezTo>
                <a:cubicBezTo>
                  <a:pt x="49885" y="795462"/>
                  <a:pt x="41510" y="797983"/>
                  <a:pt x="33043" y="800100"/>
                </a:cubicBezTo>
                <a:cubicBezTo>
                  <a:pt x="26693" y="804333"/>
                  <a:pt x="18879" y="806937"/>
                  <a:pt x="13993" y="812800"/>
                </a:cubicBezTo>
                <a:cubicBezTo>
                  <a:pt x="-13504" y="845797"/>
                  <a:pt x="6756" y="879738"/>
                  <a:pt x="13993" y="920750"/>
                </a:cubicBezTo>
                <a:cubicBezTo>
                  <a:pt x="15510" y="929344"/>
                  <a:pt x="14891" y="939335"/>
                  <a:pt x="20343" y="946150"/>
                </a:cubicBezTo>
                <a:cubicBezTo>
                  <a:pt x="24524" y="951377"/>
                  <a:pt x="32957" y="950661"/>
                  <a:pt x="39393" y="952500"/>
                </a:cubicBezTo>
                <a:cubicBezTo>
                  <a:pt x="47784" y="954898"/>
                  <a:pt x="56326" y="956733"/>
                  <a:pt x="64793" y="958850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en-GB" sz="1600">
              <a:solidFill>
                <a:schemeClr val="tx1"/>
              </a:solidFill>
              <a:latin typeface="Arial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2A86EA41-D8DA-E101-46F0-FA8E70345A29}"/>
              </a:ext>
            </a:extLst>
          </p:cNvPr>
          <p:cNvSpPr txBox="1"/>
          <p:nvPr/>
        </p:nvSpPr>
        <p:spPr>
          <a:xfrm>
            <a:off x="9981334" y="4815166"/>
            <a:ext cx="2170985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600" b="1">
                <a:solidFill>
                  <a:srgbClr val="0070C0"/>
                </a:solidFill>
                <a:latin typeface="Arial"/>
              </a:rPr>
              <a:t>Mast to Mast</a:t>
            </a:r>
          </a:p>
          <a:p>
            <a:pPr defTabSz="457200">
              <a:defRPr/>
            </a:pPr>
            <a:r>
              <a:rPr lang="en-GB" sz="1600" b="1">
                <a:solidFill>
                  <a:srgbClr val="0070C0"/>
                </a:solidFill>
                <a:latin typeface="Arial"/>
              </a:rPr>
              <a:t>(+ maybe to mobile)</a:t>
            </a:r>
          </a:p>
        </p:txBody>
      </p:sp>
      <p:sp>
        <p:nvSpPr>
          <p:cNvPr id="3" name="Cylinder 2">
            <a:extLst>
              <a:ext uri="{FF2B5EF4-FFF2-40B4-BE49-F238E27FC236}">
                <a16:creationId xmlns:a16="http://schemas.microsoft.com/office/drawing/2014/main" id="{833B698D-3443-9B38-F84D-5B45FF62B110}"/>
              </a:ext>
            </a:extLst>
          </p:cNvPr>
          <p:cNvSpPr/>
          <p:nvPr/>
        </p:nvSpPr>
        <p:spPr>
          <a:xfrm>
            <a:off x="4539382" y="6417755"/>
            <a:ext cx="122565" cy="119365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0" name="Cylinder 269">
            <a:extLst>
              <a:ext uri="{FF2B5EF4-FFF2-40B4-BE49-F238E27FC236}">
                <a16:creationId xmlns:a16="http://schemas.microsoft.com/office/drawing/2014/main" id="{64EE0E7F-92C0-A208-D1ED-E2FE5D9B3967}"/>
              </a:ext>
            </a:extLst>
          </p:cNvPr>
          <p:cNvSpPr/>
          <p:nvPr/>
        </p:nvSpPr>
        <p:spPr>
          <a:xfrm>
            <a:off x="6608192" y="6406232"/>
            <a:ext cx="122565" cy="119365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7EA43441-973F-8F61-548D-23269899A897}"/>
              </a:ext>
            </a:extLst>
          </p:cNvPr>
          <p:cNvSpPr txBox="1"/>
          <p:nvPr/>
        </p:nvSpPr>
        <p:spPr>
          <a:xfrm>
            <a:off x="4715285" y="6233927"/>
            <a:ext cx="182113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1600" b="1">
                <a:solidFill>
                  <a:srgbClr val="00B050"/>
                </a:solidFill>
                <a:latin typeface="Arial"/>
              </a:rPr>
              <a:t>Rain gauges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872CE49A-5C0B-310B-858B-CCF630225610}"/>
              </a:ext>
            </a:extLst>
          </p:cNvPr>
          <p:cNvSpPr/>
          <p:nvPr/>
        </p:nvSpPr>
        <p:spPr>
          <a:xfrm rot="4778843">
            <a:off x="7316493" y="5549083"/>
            <a:ext cx="950543" cy="822667"/>
          </a:xfrm>
          <a:prstGeom prst="arc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DEF349D1-7056-27E2-411D-F3E106ADEEA0}"/>
              </a:ext>
            </a:extLst>
          </p:cNvPr>
          <p:cNvSpPr/>
          <p:nvPr/>
        </p:nvSpPr>
        <p:spPr>
          <a:xfrm>
            <a:off x="8031591" y="6222748"/>
            <a:ext cx="212685" cy="219246"/>
          </a:xfrm>
          <a:prstGeom prst="triangle">
            <a:avLst/>
          </a:prstGeom>
          <a:gradFill>
            <a:gsLst>
              <a:gs pos="0">
                <a:srgbClr val="2E3F4C"/>
              </a:gs>
              <a:gs pos="100000">
                <a:schemeClr val="bg1">
                  <a:lumMod val="50000"/>
                </a:schemeClr>
              </a:gs>
            </a:gsLst>
          </a:gradFill>
          <a:ln>
            <a:solidFill>
              <a:srgbClr val="2E3F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ABF61F1-75CB-BF64-C105-F8396ED3B406}"/>
              </a:ext>
            </a:extLst>
          </p:cNvPr>
          <p:cNvCxnSpPr>
            <a:stCxn id="50" idx="0"/>
          </p:cNvCxnSpPr>
          <p:nvPr/>
        </p:nvCxnSpPr>
        <p:spPr>
          <a:xfrm flipH="1" flipV="1">
            <a:off x="8055125" y="6184484"/>
            <a:ext cx="82809" cy="382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FB5D5D6D-3948-6C72-F558-18C369423A6F}"/>
              </a:ext>
            </a:extLst>
          </p:cNvPr>
          <p:cNvCxnSpPr>
            <a:stCxn id="30" idx="0"/>
          </p:cNvCxnSpPr>
          <p:nvPr/>
        </p:nvCxnSpPr>
        <p:spPr>
          <a:xfrm flipH="1" flipV="1">
            <a:off x="3575157" y="5315350"/>
            <a:ext cx="4621244" cy="571147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C2E0B084-EA93-B359-12FE-CDAEBFD4C1D2}"/>
              </a:ext>
            </a:extLst>
          </p:cNvPr>
          <p:cNvCxnSpPr/>
          <p:nvPr/>
        </p:nvCxnSpPr>
        <p:spPr>
          <a:xfrm flipH="1" flipV="1">
            <a:off x="3524985" y="5477183"/>
            <a:ext cx="4621244" cy="571147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9AA71BBA-F4AF-9081-CFC5-6D7A2F4D3956}"/>
              </a:ext>
            </a:extLst>
          </p:cNvPr>
          <p:cNvCxnSpPr/>
          <p:nvPr/>
        </p:nvCxnSpPr>
        <p:spPr>
          <a:xfrm flipH="1" flipV="1">
            <a:off x="3422539" y="5651192"/>
            <a:ext cx="4621244" cy="571147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>
            <a:extLst>
              <a:ext uri="{FF2B5EF4-FFF2-40B4-BE49-F238E27FC236}">
                <a16:creationId xmlns:a16="http://schemas.microsoft.com/office/drawing/2014/main" id="{F10816BD-0C6F-968B-0F6D-F0D09BB42A32}"/>
              </a:ext>
            </a:extLst>
          </p:cNvPr>
          <p:cNvCxnSpPr/>
          <p:nvPr/>
        </p:nvCxnSpPr>
        <p:spPr>
          <a:xfrm flipH="1" flipV="1">
            <a:off x="3277716" y="5815181"/>
            <a:ext cx="4621244" cy="571147"/>
          </a:xfrm>
          <a:prstGeom prst="line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6257057C-7B3F-FE40-B868-CFCC36F82FFB}"/>
              </a:ext>
            </a:extLst>
          </p:cNvPr>
          <p:cNvSpPr txBox="1"/>
          <p:nvPr/>
        </p:nvSpPr>
        <p:spPr>
          <a:xfrm>
            <a:off x="4892858" y="5671061"/>
            <a:ext cx="123220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Rain, including particle size</a:t>
            </a:r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E1DCC887-9F99-1C3F-A708-F324D23AA85A}"/>
              </a:ext>
            </a:extLst>
          </p:cNvPr>
          <p:cNvSpPr/>
          <p:nvPr/>
        </p:nvSpPr>
        <p:spPr>
          <a:xfrm>
            <a:off x="11342460" y="5458390"/>
            <a:ext cx="289354" cy="28809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F059ADD-227D-AB2E-5B8A-F4E83A9362CA}"/>
              </a:ext>
            </a:extLst>
          </p:cNvPr>
          <p:cNvSpPr txBox="1"/>
          <p:nvPr/>
        </p:nvSpPr>
        <p:spPr>
          <a:xfrm>
            <a:off x="5515902" y="2917265"/>
            <a:ext cx="1044596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Larger frozen particles, particle size and shape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4BA1A7-C049-D944-892A-79DDBCEF0062}"/>
              </a:ext>
            </a:extLst>
          </p:cNvPr>
          <p:cNvSpPr txBox="1"/>
          <p:nvPr/>
        </p:nvSpPr>
        <p:spPr>
          <a:xfrm>
            <a:off x="8690120" y="3188247"/>
            <a:ext cx="134175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fraction, cloud top height, multiple layers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F7B5A0-6ABB-C284-34AD-1A70ABF04416}"/>
              </a:ext>
            </a:extLst>
          </p:cNvPr>
          <p:cNvSpPr txBox="1"/>
          <p:nvPr/>
        </p:nvSpPr>
        <p:spPr>
          <a:xfrm>
            <a:off x="8657489" y="3871001"/>
            <a:ext cx="139492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Size of water cloud particles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0BE4956A-18D5-560A-567C-102ED63797F4}"/>
              </a:ext>
            </a:extLst>
          </p:cNvPr>
          <p:cNvSpPr txBox="1"/>
          <p:nvPr/>
        </p:nvSpPr>
        <p:spPr>
          <a:xfrm>
            <a:off x="2522731" y="4016145"/>
            <a:ext cx="95480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latin typeface="Arial"/>
              </a:rPr>
              <a:t>Cloud liquid water</a:t>
            </a:r>
          </a:p>
        </p:txBody>
      </p: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20CB3D22-0137-1E90-7E81-943010E9B8E0}"/>
              </a:ext>
            </a:extLst>
          </p:cNvPr>
          <p:cNvGrpSpPr/>
          <p:nvPr/>
        </p:nvGrpSpPr>
        <p:grpSpPr>
          <a:xfrm>
            <a:off x="6549124" y="1537642"/>
            <a:ext cx="280332" cy="3585296"/>
            <a:chOff x="6521286" y="1087841"/>
            <a:chExt cx="280405" cy="3285122"/>
          </a:xfrm>
        </p:grpSpPr>
        <p:sp>
          <p:nvSpPr>
            <p:cNvPr id="81" name="Rectangle 14">
              <a:extLst>
                <a:ext uri="{FF2B5EF4-FFF2-40B4-BE49-F238E27FC236}">
                  <a16:creationId xmlns:a16="http://schemas.microsoft.com/office/drawing/2014/main" id="{7B551FAF-D409-5769-4EAD-F897E19958BC}"/>
                </a:ext>
              </a:extLst>
            </p:cNvPr>
            <p:cNvSpPr/>
            <p:nvPr/>
          </p:nvSpPr>
          <p:spPr>
            <a:xfrm>
              <a:off x="6521286" y="1087841"/>
              <a:ext cx="274947" cy="3285122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0413 w 520888"/>
                <a:gd name="connsiteY1" fmla="*/ 6540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75478 w 520888"/>
                <a:gd name="connsiteY1" fmla="*/ 108706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75478" y="108706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4BFF31CC-5B1D-91D4-7BB6-DE24C82198F2}"/>
                </a:ext>
              </a:extLst>
            </p:cNvPr>
            <p:cNvCxnSpPr/>
            <p:nvPr/>
          </p:nvCxnSpPr>
          <p:spPr>
            <a:xfrm>
              <a:off x="6530662" y="3942011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55748B69-A210-39C9-5DB0-A998688B32B4}"/>
                </a:ext>
              </a:extLst>
            </p:cNvPr>
            <p:cNvCxnSpPr/>
            <p:nvPr/>
          </p:nvCxnSpPr>
          <p:spPr>
            <a:xfrm>
              <a:off x="6550090" y="417104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14ADF040-D0FE-8B96-DAF1-501ACAEA46CB}"/>
                </a:ext>
              </a:extLst>
            </p:cNvPr>
            <p:cNvCxnSpPr/>
            <p:nvPr/>
          </p:nvCxnSpPr>
          <p:spPr>
            <a:xfrm>
              <a:off x="6534937" y="226186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63A66DB2-0A6B-10B3-875B-32765848B461}"/>
                </a:ext>
              </a:extLst>
            </p:cNvPr>
            <p:cNvCxnSpPr/>
            <p:nvPr/>
          </p:nvCxnSpPr>
          <p:spPr>
            <a:xfrm>
              <a:off x="6528457" y="2467821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64DC0309-B25D-B4DF-B419-2899D2C6F13A}"/>
                </a:ext>
              </a:extLst>
            </p:cNvPr>
            <p:cNvCxnSpPr/>
            <p:nvPr/>
          </p:nvCxnSpPr>
          <p:spPr>
            <a:xfrm>
              <a:off x="6546837" y="291491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07BC689C-E07A-839E-874C-0640ECC3001F}"/>
                </a:ext>
              </a:extLst>
            </p:cNvPr>
            <p:cNvCxnSpPr/>
            <p:nvPr/>
          </p:nvCxnSpPr>
          <p:spPr>
            <a:xfrm>
              <a:off x="6532662" y="310420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7B8DBE29-222A-C1FA-085A-9A87630C8B42}"/>
                </a:ext>
              </a:extLst>
            </p:cNvPr>
            <p:cNvCxnSpPr/>
            <p:nvPr/>
          </p:nvCxnSpPr>
          <p:spPr>
            <a:xfrm>
              <a:off x="6540651" y="3294777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0683AAB5-B2B5-A838-C266-B99190E6AA57}"/>
                </a:ext>
              </a:extLst>
            </p:cNvPr>
            <p:cNvCxnSpPr/>
            <p:nvPr/>
          </p:nvCxnSpPr>
          <p:spPr>
            <a:xfrm>
              <a:off x="6540651" y="351857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32886AF2-1106-DE87-A56A-78B77A93258C}"/>
                </a:ext>
              </a:extLst>
            </p:cNvPr>
            <p:cNvCxnSpPr/>
            <p:nvPr/>
          </p:nvCxnSpPr>
          <p:spPr>
            <a:xfrm>
              <a:off x="6537142" y="373605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8CF161C4-F1FC-380C-E442-F645B6980942}"/>
                </a:ext>
              </a:extLst>
            </p:cNvPr>
            <p:cNvCxnSpPr/>
            <p:nvPr/>
          </p:nvCxnSpPr>
          <p:spPr>
            <a:xfrm>
              <a:off x="6544632" y="144072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97188F36-65C0-CB28-4CB4-9FBA18DCC6B3}"/>
                </a:ext>
              </a:extLst>
            </p:cNvPr>
            <p:cNvCxnSpPr/>
            <p:nvPr/>
          </p:nvCxnSpPr>
          <p:spPr>
            <a:xfrm>
              <a:off x="6530457" y="163001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11D7A0A1-40FA-D5E0-5236-29E48CE66633}"/>
                </a:ext>
              </a:extLst>
            </p:cNvPr>
            <p:cNvCxnSpPr/>
            <p:nvPr/>
          </p:nvCxnSpPr>
          <p:spPr>
            <a:xfrm>
              <a:off x="6538446" y="1820587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92B77E57-70C3-7B58-444B-D6A5142DABD1}"/>
                </a:ext>
              </a:extLst>
            </p:cNvPr>
            <p:cNvCxnSpPr/>
            <p:nvPr/>
          </p:nvCxnSpPr>
          <p:spPr>
            <a:xfrm>
              <a:off x="6538446" y="204438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8F249FD8-99F9-5FEE-47F5-42A39F297EDD}"/>
              </a:ext>
            </a:extLst>
          </p:cNvPr>
          <p:cNvGrpSpPr/>
          <p:nvPr/>
        </p:nvGrpSpPr>
        <p:grpSpPr>
          <a:xfrm>
            <a:off x="7032578" y="1521319"/>
            <a:ext cx="280215" cy="4925686"/>
            <a:chOff x="7004866" y="1071513"/>
            <a:chExt cx="280288" cy="4926969"/>
          </a:xfrm>
        </p:grpSpPr>
        <p:sp>
          <p:nvSpPr>
            <p:cNvPr id="112" name="Rectangle 14">
              <a:extLst>
                <a:ext uri="{FF2B5EF4-FFF2-40B4-BE49-F238E27FC236}">
                  <a16:creationId xmlns:a16="http://schemas.microsoft.com/office/drawing/2014/main" id="{60365DBD-4D19-C044-922A-F6DD6D9332FD}"/>
                </a:ext>
              </a:extLst>
            </p:cNvPr>
            <p:cNvSpPr/>
            <p:nvPr/>
          </p:nvSpPr>
          <p:spPr>
            <a:xfrm>
              <a:off x="7004866" y="1071513"/>
              <a:ext cx="274947" cy="4926969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0413 w 520888"/>
                <a:gd name="connsiteY1" fmla="*/ 6540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49091 w 520888"/>
                <a:gd name="connsiteY1" fmla="*/ 43709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4156 w 520888"/>
                <a:gd name="connsiteY1" fmla="*/ 82201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64156" y="82201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7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3C408C57-0F91-E0BB-62DD-6077A4D23270}"/>
                </a:ext>
              </a:extLst>
            </p:cNvPr>
            <p:cNvCxnSpPr/>
            <p:nvPr/>
          </p:nvCxnSpPr>
          <p:spPr>
            <a:xfrm>
              <a:off x="7028300" y="1440219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CD7124C2-66D6-5290-7C33-DFC7A9769187}"/>
                </a:ext>
              </a:extLst>
            </p:cNvPr>
            <p:cNvCxnSpPr/>
            <p:nvPr/>
          </p:nvCxnSpPr>
          <p:spPr>
            <a:xfrm>
              <a:off x="7014125" y="1629510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9874494C-ABBE-4761-EC75-09B3664F1A20}"/>
                </a:ext>
              </a:extLst>
            </p:cNvPr>
            <p:cNvCxnSpPr/>
            <p:nvPr/>
          </p:nvCxnSpPr>
          <p:spPr>
            <a:xfrm>
              <a:off x="7022114" y="182008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460467F2-4C65-4B47-2686-20B9F9A4BA6F}"/>
                </a:ext>
              </a:extLst>
            </p:cNvPr>
            <p:cNvCxnSpPr/>
            <p:nvPr/>
          </p:nvCxnSpPr>
          <p:spPr>
            <a:xfrm>
              <a:off x="7022114" y="2043880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20BEA9BD-AC3C-FC3C-05BB-0CEEFADE0034}"/>
                </a:ext>
              </a:extLst>
            </p:cNvPr>
            <p:cNvCxnSpPr/>
            <p:nvPr/>
          </p:nvCxnSpPr>
          <p:spPr>
            <a:xfrm>
              <a:off x="7018605" y="2261360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879C4660-776D-7508-583C-AE51DBA5D2C9}"/>
                </a:ext>
              </a:extLst>
            </p:cNvPr>
            <p:cNvCxnSpPr/>
            <p:nvPr/>
          </p:nvCxnSpPr>
          <p:spPr>
            <a:xfrm>
              <a:off x="7012125" y="246731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7B86CC48-0190-8A08-C96C-CD8C757AC288}"/>
                </a:ext>
              </a:extLst>
            </p:cNvPr>
            <p:cNvCxnSpPr/>
            <p:nvPr/>
          </p:nvCxnSpPr>
          <p:spPr>
            <a:xfrm>
              <a:off x="7031553" y="2696347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A7A01025-369D-16F0-4A6D-BA7A5ACB88EC}"/>
                </a:ext>
              </a:extLst>
            </p:cNvPr>
            <p:cNvCxnSpPr/>
            <p:nvPr/>
          </p:nvCxnSpPr>
          <p:spPr>
            <a:xfrm>
              <a:off x="7030300" y="2971401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273A117F-BC54-6977-BA2E-B0C289C9731D}"/>
                </a:ext>
              </a:extLst>
            </p:cNvPr>
            <p:cNvCxnSpPr/>
            <p:nvPr/>
          </p:nvCxnSpPr>
          <p:spPr>
            <a:xfrm>
              <a:off x="7016125" y="316069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6A8F3A6B-BA0B-4C84-38D6-7D121C7FE0D9}"/>
                </a:ext>
              </a:extLst>
            </p:cNvPr>
            <p:cNvCxnSpPr/>
            <p:nvPr/>
          </p:nvCxnSpPr>
          <p:spPr>
            <a:xfrm>
              <a:off x="7024114" y="335126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6229A156-4153-1B4D-185A-FD7BF5431CCB}"/>
                </a:ext>
              </a:extLst>
            </p:cNvPr>
            <p:cNvCxnSpPr/>
            <p:nvPr/>
          </p:nvCxnSpPr>
          <p:spPr>
            <a:xfrm>
              <a:off x="7024114" y="357506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D1E030A6-A9C4-BF77-904E-845375346A3D}"/>
                </a:ext>
              </a:extLst>
            </p:cNvPr>
            <p:cNvCxnSpPr/>
            <p:nvPr/>
          </p:nvCxnSpPr>
          <p:spPr>
            <a:xfrm>
              <a:off x="7020605" y="379254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E64CD5E5-751B-10B9-0696-1349A539C7A7}"/>
                </a:ext>
              </a:extLst>
            </p:cNvPr>
            <p:cNvCxnSpPr/>
            <p:nvPr/>
          </p:nvCxnSpPr>
          <p:spPr>
            <a:xfrm>
              <a:off x="7014125" y="3998498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DD06B4A1-AA16-7C98-513B-9E742356A3A0}"/>
                </a:ext>
              </a:extLst>
            </p:cNvPr>
            <p:cNvCxnSpPr/>
            <p:nvPr/>
          </p:nvCxnSpPr>
          <p:spPr>
            <a:xfrm>
              <a:off x="7033553" y="4227529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1A874742-5F90-5E92-CD8C-FE9C36A1F043}"/>
                </a:ext>
              </a:extLst>
            </p:cNvPr>
            <p:cNvCxnSpPr/>
            <p:nvPr/>
          </p:nvCxnSpPr>
          <p:spPr>
            <a:xfrm>
              <a:off x="7024959" y="4479765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E691101D-1DA5-D71B-5CF8-04FFDE759D1E}"/>
                </a:ext>
              </a:extLst>
            </p:cNvPr>
            <p:cNvCxnSpPr/>
            <p:nvPr/>
          </p:nvCxnSpPr>
          <p:spPr>
            <a:xfrm>
              <a:off x="7010784" y="466905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13C24A3E-9E82-D623-C04A-4477B6193713}"/>
                </a:ext>
              </a:extLst>
            </p:cNvPr>
            <p:cNvCxnSpPr/>
            <p:nvPr/>
          </p:nvCxnSpPr>
          <p:spPr>
            <a:xfrm>
              <a:off x="7018773" y="4859628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AFDA0F2E-EA7E-2376-F013-9AA8C0C1D633}"/>
                </a:ext>
              </a:extLst>
            </p:cNvPr>
            <p:cNvCxnSpPr/>
            <p:nvPr/>
          </p:nvCxnSpPr>
          <p:spPr>
            <a:xfrm>
              <a:off x="7018773" y="508342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17E65EFD-614D-6E08-0DEE-AB5A8EFFF042}"/>
                </a:ext>
              </a:extLst>
            </p:cNvPr>
            <p:cNvCxnSpPr/>
            <p:nvPr/>
          </p:nvCxnSpPr>
          <p:spPr>
            <a:xfrm>
              <a:off x="7015264" y="530090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F5B51FF6-8149-E315-3FF1-6BBD97CE55E3}"/>
                </a:ext>
              </a:extLst>
            </p:cNvPr>
            <p:cNvCxnSpPr/>
            <p:nvPr/>
          </p:nvCxnSpPr>
          <p:spPr>
            <a:xfrm>
              <a:off x="7008784" y="5506862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F003F889-BB57-45F7-50FE-BFBC4887C31B}"/>
                </a:ext>
              </a:extLst>
            </p:cNvPr>
            <p:cNvCxnSpPr/>
            <p:nvPr/>
          </p:nvCxnSpPr>
          <p:spPr>
            <a:xfrm>
              <a:off x="7028212" y="5735893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2DA7ACC2-17C3-704B-8E5A-FEBCD7C12FCC}"/>
              </a:ext>
            </a:extLst>
          </p:cNvPr>
          <p:cNvGrpSpPr/>
          <p:nvPr/>
        </p:nvGrpSpPr>
        <p:grpSpPr>
          <a:xfrm>
            <a:off x="7455010" y="1531181"/>
            <a:ext cx="286364" cy="1968267"/>
            <a:chOff x="7427407" y="1081378"/>
            <a:chExt cx="286439" cy="1609592"/>
          </a:xfrm>
        </p:grpSpPr>
        <p:sp>
          <p:nvSpPr>
            <p:cNvPr id="296" name="Rectangle 14">
              <a:extLst>
                <a:ext uri="{FF2B5EF4-FFF2-40B4-BE49-F238E27FC236}">
                  <a16:creationId xmlns:a16="http://schemas.microsoft.com/office/drawing/2014/main" id="{3F0F5673-9073-6111-495A-87EACE573189}"/>
                </a:ext>
              </a:extLst>
            </p:cNvPr>
            <p:cNvSpPr/>
            <p:nvPr/>
          </p:nvSpPr>
          <p:spPr>
            <a:xfrm>
              <a:off x="7438899" y="1081378"/>
              <a:ext cx="274947" cy="1609592"/>
            </a:xfrm>
            <a:custGeom>
              <a:avLst/>
              <a:gdLst>
                <a:gd name="connsiteX0" fmla="*/ 0 w 520888"/>
                <a:gd name="connsiteY0" fmla="*/ 0 h 1987631"/>
                <a:gd name="connsiteX1" fmla="*/ 520888 w 520888"/>
                <a:gd name="connsiteY1" fmla="*/ 0 h 1987631"/>
                <a:gd name="connsiteX2" fmla="*/ 520888 w 520888"/>
                <a:gd name="connsiteY2" fmla="*/ 1987631 h 1987631"/>
                <a:gd name="connsiteX3" fmla="*/ 0 w 520888"/>
                <a:gd name="connsiteY3" fmla="*/ 1987631 h 1987631"/>
                <a:gd name="connsiteX4" fmla="*/ 0 w 520888"/>
                <a:gd name="connsiteY4" fmla="*/ 0 h 1987631"/>
                <a:gd name="connsiteX0" fmla="*/ 0 w 520888"/>
                <a:gd name="connsiteY0" fmla="*/ 6824 h 1994455"/>
                <a:gd name="connsiteX1" fmla="*/ 258086 w 520888"/>
                <a:gd name="connsiteY1" fmla="*/ 0 h 1994455"/>
                <a:gd name="connsiteX2" fmla="*/ 520888 w 520888"/>
                <a:gd name="connsiteY2" fmla="*/ 6824 h 1994455"/>
                <a:gd name="connsiteX3" fmla="*/ 520888 w 520888"/>
                <a:gd name="connsiteY3" fmla="*/ 1994455 h 1994455"/>
                <a:gd name="connsiteX4" fmla="*/ 0 w 520888"/>
                <a:gd name="connsiteY4" fmla="*/ 1994455 h 1994455"/>
                <a:gd name="connsiteX5" fmla="*/ 0 w 520888"/>
                <a:gd name="connsiteY5" fmla="*/ 6824 h 1994455"/>
                <a:gd name="connsiteX0" fmla="*/ 0 w 520888"/>
                <a:gd name="connsiteY0" fmla="*/ 0 h 1987631"/>
                <a:gd name="connsiteX1" fmla="*/ 271734 w 520888"/>
                <a:gd name="connsiteY1" fmla="*/ 122830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60413 w 520888"/>
                <a:gd name="connsiteY1" fmla="*/ 6540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75478 w 520888"/>
                <a:gd name="connsiteY1" fmla="*/ 108706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  <a:gd name="connsiteX0" fmla="*/ 0 w 520888"/>
                <a:gd name="connsiteY0" fmla="*/ 0 h 1987631"/>
                <a:gd name="connsiteX1" fmla="*/ 246924 w 520888"/>
                <a:gd name="connsiteY1" fmla="*/ 214178 h 1987631"/>
                <a:gd name="connsiteX2" fmla="*/ 520888 w 520888"/>
                <a:gd name="connsiteY2" fmla="*/ 0 h 1987631"/>
                <a:gd name="connsiteX3" fmla="*/ 520888 w 520888"/>
                <a:gd name="connsiteY3" fmla="*/ 1987631 h 1987631"/>
                <a:gd name="connsiteX4" fmla="*/ 0 w 520888"/>
                <a:gd name="connsiteY4" fmla="*/ 1987631 h 1987631"/>
                <a:gd name="connsiteX5" fmla="*/ 0 w 520888"/>
                <a:gd name="connsiteY5" fmla="*/ 0 h 198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0888" h="1987631">
                  <a:moveTo>
                    <a:pt x="0" y="0"/>
                  </a:moveTo>
                  <a:lnTo>
                    <a:pt x="246924" y="214178"/>
                  </a:lnTo>
                  <a:lnTo>
                    <a:pt x="520888" y="0"/>
                  </a:lnTo>
                  <a:lnTo>
                    <a:pt x="520888" y="1987631"/>
                  </a:lnTo>
                  <a:lnTo>
                    <a:pt x="0" y="1987631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5000"/>
                    <a:lumOff val="55000"/>
                    <a:alpha val="58000"/>
                  </a:schemeClr>
                </a:gs>
                <a:gs pos="100000">
                  <a:schemeClr val="accent1">
                    <a:lumMod val="30000"/>
                    <a:lumOff val="70000"/>
                    <a:alpha val="45000"/>
                  </a:schemeClr>
                </a:gs>
              </a:gsLst>
              <a:lin ang="16200000" scaled="1"/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en-GB" sz="1600">
                <a:solidFill>
                  <a:schemeClr val="tx1"/>
                </a:solidFill>
                <a:latin typeface="Arial"/>
              </a:endParaRPr>
            </a:p>
          </p:txBody>
        </p: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A5E7BD9B-851E-E42D-2F51-E766E7D2E184}"/>
                </a:ext>
              </a:extLst>
            </p:cNvPr>
            <p:cNvCxnSpPr/>
            <p:nvPr/>
          </p:nvCxnSpPr>
          <p:spPr>
            <a:xfrm>
              <a:off x="7443582" y="1445633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E86C99B0-AC36-89FA-F34D-DEC3CC035722}"/>
                </a:ext>
              </a:extLst>
            </p:cNvPr>
            <p:cNvCxnSpPr/>
            <p:nvPr/>
          </p:nvCxnSpPr>
          <p:spPr>
            <a:xfrm>
              <a:off x="7429407" y="163492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04C9ECB9-F227-C16F-6707-FAC6ED0D4AE7}"/>
                </a:ext>
              </a:extLst>
            </p:cNvPr>
            <p:cNvCxnSpPr/>
            <p:nvPr/>
          </p:nvCxnSpPr>
          <p:spPr>
            <a:xfrm>
              <a:off x="7437396" y="1825496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75F40EC8-B9A0-8E6F-5457-981D792032D5}"/>
                </a:ext>
              </a:extLst>
            </p:cNvPr>
            <p:cNvCxnSpPr/>
            <p:nvPr/>
          </p:nvCxnSpPr>
          <p:spPr>
            <a:xfrm>
              <a:off x="7437396" y="204929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F24C1FBA-21EA-BD55-BA73-4A65D51B1A7E}"/>
                </a:ext>
              </a:extLst>
            </p:cNvPr>
            <p:cNvCxnSpPr/>
            <p:nvPr/>
          </p:nvCxnSpPr>
          <p:spPr>
            <a:xfrm>
              <a:off x="7433887" y="2266774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448756D5-E0FC-55D3-137C-8BACF2ABE154}"/>
                </a:ext>
              </a:extLst>
            </p:cNvPr>
            <p:cNvCxnSpPr/>
            <p:nvPr/>
          </p:nvCxnSpPr>
          <p:spPr>
            <a:xfrm>
              <a:off x="7427407" y="2472730"/>
              <a:ext cx="251601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785EE48A-759D-68AB-AB81-2A2ACC65A320}"/>
              </a:ext>
            </a:extLst>
          </p:cNvPr>
          <p:cNvSpPr txBox="1"/>
          <p:nvPr/>
        </p:nvSpPr>
        <p:spPr>
          <a:xfrm>
            <a:off x="0" y="158144"/>
            <a:ext cx="12891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b="1" dirty="0">
                <a:solidFill>
                  <a:srgbClr val="00B050"/>
                </a:solidFill>
              </a:rPr>
              <a:t>Operations</a:t>
            </a:r>
          </a:p>
          <a:p>
            <a:pPr algn="r"/>
            <a:r>
              <a:rPr lang="en-GB" sz="1600" b="1" dirty="0">
                <a:solidFill>
                  <a:srgbClr val="FFC000"/>
                </a:solidFill>
              </a:rPr>
              <a:t>Developing</a:t>
            </a:r>
          </a:p>
          <a:p>
            <a:pPr algn="r"/>
            <a:r>
              <a:rPr lang="en-GB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Future</a:t>
            </a:r>
          </a:p>
        </p:txBody>
      </p:sp>
    </p:spTree>
    <p:extLst>
      <p:ext uri="{BB962C8B-B14F-4D97-AF65-F5344CB8AC3E}">
        <p14:creationId xmlns:p14="http://schemas.microsoft.com/office/powerpoint/2010/main" val="2569294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E0688-26CE-F6D5-55D0-31D3F9A0A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523F5-0C99-D97F-F6D0-47EAAD05C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  <a:latin typeface="Arial"/>
                <a:cs typeface="Arial"/>
              </a:rPr>
              <a:t>Radiative transfer modelling in cloud and precipitation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17245-1A7D-1716-450D-25FC30AF6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4" y="741610"/>
            <a:ext cx="9125572" cy="5876006"/>
          </a:xfrm>
        </p:spPr>
        <p:txBody>
          <a:bodyPr>
            <a:normAutofit/>
          </a:bodyPr>
          <a:lstStyle/>
          <a:p>
            <a:r>
              <a:rPr lang="en-GB" dirty="0"/>
              <a:t>All-sky passive microwave, infrared and visible support</a:t>
            </a:r>
          </a:p>
          <a:p>
            <a:pPr lvl="1"/>
            <a:r>
              <a:rPr lang="en-GB" dirty="0"/>
              <a:t>Improved scattering databases and microphysical assumptions</a:t>
            </a:r>
          </a:p>
          <a:p>
            <a:pPr lvl="1"/>
            <a:r>
              <a:rPr lang="en-GB" dirty="0"/>
              <a:t>Cloud and precipitation overlap and sub-grid/FOV heterogeneity</a:t>
            </a:r>
          </a:p>
          <a:p>
            <a:pPr lvl="1"/>
            <a:r>
              <a:rPr lang="en-GB" dirty="0"/>
              <a:t>Polarisation from oriented ice particles, including full Stokes vector in new CRTM</a:t>
            </a:r>
          </a:p>
          <a:p>
            <a:endParaRPr lang="en-GB" dirty="0"/>
          </a:p>
          <a:p>
            <a:r>
              <a:rPr lang="en-GB" dirty="0"/>
              <a:t>Support for active sensors</a:t>
            </a:r>
          </a:p>
          <a:p>
            <a:pPr lvl="1"/>
            <a:r>
              <a:rPr lang="en-GB" dirty="0"/>
              <a:t>E.g. both RTTOV and CRTM now include radar reflectivity simulations</a:t>
            </a:r>
          </a:p>
          <a:p>
            <a:pPr lvl="1"/>
            <a:r>
              <a:rPr lang="en-GB" dirty="0"/>
              <a:t>Support for Doppler velocities will be added, needing velocity distributions</a:t>
            </a:r>
          </a:p>
          <a:p>
            <a:pPr marL="361800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0C9D8-3E84-5A48-498C-E25869390D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dirty="0" smtClean="0">
                <a:solidFill>
                  <a:schemeClr val="accent1"/>
                </a:solidFill>
                <a:latin typeface="Arial"/>
                <a:cs typeface="Arial"/>
              </a:rPr>
              <a:pPr/>
              <a:t>16</a:t>
            </a:fld>
            <a:endParaRPr lang="en-US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1DA517-E392-39AA-2A97-5A5BC2ED18D3}"/>
              </a:ext>
            </a:extLst>
          </p:cNvPr>
          <p:cNvCxnSpPr>
            <a:cxnSpLocks/>
          </p:cNvCxnSpPr>
          <p:nvPr/>
        </p:nvCxnSpPr>
        <p:spPr>
          <a:xfrm>
            <a:off x="8895316" y="741610"/>
            <a:ext cx="0" cy="31471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FD55CDC-E982-1764-B4ED-580DFBFA2A48}"/>
              </a:ext>
            </a:extLst>
          </p:cNvPr>
          <p:cNvSpPr txBox="1"/>
          <p:nvPr/>
        </p:nvSpPr>
        <p:spPr>
          <a:xfrm>
            <a:off x="9011662" y="685503"/>
            <a:ext cx="2754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Data assimilation focus group presentation, Friday</a:t>
            </a:r>
          </a:p>
        </p:txBody>
      </p:sp>
    </p:spTree>
    <p:extLst>
      <p:ext uri="{BB962C8B-B14F-4D97-AF65-F5344CB8AC3E}">
        <p14:creationId xmlns:p14="http://schemas.microsoft.com/office/powerpoint/2010/main" val="2153218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166C0-D9BF-F49D-6069-D5A1D8000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41FC6-3A5C-C850-6B7C-1CFCE42E9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  <a:latin typeface="Arial"/>
                <a:cs typeface="Arial"/>
              </a:rPr>
              <a:t>Data assimilation developments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ACAE5-F237-DA8A-A76D-F1D0178E4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096" y="741610"/>
            <a:ext cx="8150787" cy="5876006"/>
          </a:xfrm>
        </p:spPr>
        <p:txBody>
          <a:bodyPr/>
          <a:lstStyle/>
          <a:p>
            <a:r>
              <a:rPr lang="en-GB" dirty="0"/>
              <a:t>4D-Var / EnVar / Ensemble data assimilation systems do not need hydrometeor control variables to work:</a:t>
            </a:r>
          </a:p>
          <a:p>
            <a:pPr lvl="1"/>
            <a:r>
              <a:rPr lang="en-GB" dirty="0"/>
              <a:t>ECMWF example: modify the strength of a low pressure system in order to reduce frontal rainfall 12 hours later, better fitting the observations (TL/AD needed)</a:t>
            </a:r>
          </a:p>
          <a:p>
            <a:pPr lvl="1"/>
            <a:r>
              <a:rPr lang="en-GB" dirty="0" err="1"/>
              <a:t>Meteo</a:t>
            </a:r>
            <a:r>
              <a:rPr lang="en-GB" dirty="0"/>
              <a:t> France are using 4D-EnVar (no TL/AD needed) in AROME (regional) and aiming to move from 4D-var to 4D-EnVar in ARPEGE (global).</a:t>
            </a:r>
          </a:p>
          <a:p>
            <a:pPr lvl="1"/>
            <a:endParaRPr lang="en-GB" dirty="0"/>
          </a:p>
          <a:p>
            <a:r>
              <a:rPr lang="en-GB" dirty="0"/>
              <a:t>But cloud and precipitation control variables remain of great interest:</a:t>
            </a:r>
          </a:p>
          <a:p>
            <a:pPr lvl="1"/>
            <a:r>
              <a:rPr lang="en-GB" dirty="0"/>
              <a:t>They allow a much closer fit to precipitation observations</a:t>
            </a:r>
          </a:p>
          <a:p>
            <a:pPr lvl="1"/>
            <a:r>
              <a:rPr lang="en-GB" dirty="0"/>
              <a:t>E.g. NOAA now include liquid water, ice, rain, snow and graupel in the DA control vector, although without feedback into the model for now</a:t>
            </a:r>
          </a:p>
          <a:p>
            <a:pPr marL="181800" lvl="1" indent="0">
              <a:buNone/>
            </a:pPr>
            <a:endParaRPr lang="en-GB" dirty="0"/>
          </a:p>
          <a:p>
            <a:r>
              <a:rPr lang="en-GB" dirty="0"/>
              <a:t>AI, machine learning and links to data assimilation:</a:t>
            </a:r>
          </a:p>
          <a:p>
            <a:pPr lvl="1"/>
            <a:r>
              <a:rPr lang="en-GB" dirty="0"/>
              <a:t>Retrievals and data assimilation share common Bayesian inverse framework</a:t>
            </a:r>
          </a:p>
          <a:p>
            <a:pPr lvl="1"/>
            <a:r>
              <a:rPr lang="en-GB" dirty="0"/>
              <a:t>Machine learning and data assimilation share common Bayesian framework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B4B5B2-D657-7E19-0C5B-836CE5E8C0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dirty="0" smtClean="0">
                <a:solidFill>
                  <a:schemeClr val="accent1"/>
                </a:solidFill>
                <a:latin typeface="Arial"/>
                <a:cs typeface="Arial"/>
              </a:rPr>
              <a:pPr/>
              <a:t>17</a:t>
            </a:fld>
            <a:endParaRPr lang="en-US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6BDC319-0E1B-1062-E383-34C3F3526D26}"/>
              </a:ext>
            </a:extLst>
          </p:cNvPr>
          <p:cNvCxnSpPr>
            <a:cxnSpLocks/>
          </p:cNvCxnSpPr>
          <p:nvPr/>
        </p:nvCxnSpPr>
        <p:spPr>
          <a:xfrm>
            <a:off x="8719452" y="2260879"/>
            <a:ext cx="0" cy="22098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BCD0924-6F23-1598-8702-79188252EBA5}"/>
              </a:ext>
            </a:extLst>
          </p:cNvPr>
          <p:cNvSpPr txBox="1"/>
          <p:nvPr/>
        </p:nvSpPr>
        <p:spPr>
          <a:xfrm>
            <a:off x="8814479" y="2260879"/>
            <a:ext cx="31977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00B050"/>
                </a:solidFill>
              </a:rPr>
              <a:t>Meteo</a:t>
            </a:r>
            <a:r>
              <a:rPr lang="en-GB" dirty="0">
                <a:solidFill>
                  <a:srgbClr val="00B050"/>
                </a:solidFill>
              </a:rPr>
              <a:t> France example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A0F3830-9EA6-4473-92F4-03C853CFCF7C}"/>
              </a:ext>
            </a:extLst>
          </p:cNvPr>
          <p:cNvCxnSpPr>
            <a:cxnSpLocks/>
          </p:cNvCxnSpPr>
          <p:nvPr/>
        </p:nvCxnSpPr>
        <p:spPr>
          <a:xfrm>
            <a:off x="8719452" y="4823209"/>
            <a:ext cx="0" cy="106512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7A5B4EF-78A3-4F22-9E8F-2FF6CFA775EC}"/>
              </a:ext>
            </a:extLst>
          </p:cNvPr>
          <p:cNvSpPr txBox="1"/>
          <p:nvPr/>
        </p:nvSpPr>
        <p:spPr>
          <a:xfrm>
            <a:off x="8814478" y="4823209"/>
            <a:ext cx="31977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ECMWF example here</a:t>
            </a:r>
          </a:p>
        </p:txBody>
      </p:sp>
    </p:spTree>
    <p:extLst>
      <p:ext uri="{BB962C8B-B14F-4D97-AF65-F5344CB8AC3E}">
        <p14:creationId xmlns:p14="http://schemas.microsoft.com/office/powerpoint/2010/main" val="268166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31400-EC72-CC85-BC46-51A12E077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>
            <a:extLst>
              <a:ext uri="{FF2B5EF4-FFF2-40B4-BE49-F238E27FC236}">
                <a16:creationId xmlns:a16="http://schemas.microsoft.com/office/drawing/2014/main" id="{574056BD-AE9E-AF0C-09CF-5079BAF691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313" r="62323" b="9182"/>
          <a:stretch>
            <a:fillRect/>
          </a:stretch>
        </p:blipFill>
        <p:spPr>
          <a:xfrm>
            <a:off x="2167051" y="3002126"/>
            <a:ext cx="4179309" cy="257481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912372D-874D-2C5E-24ED-8EB96C92F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5990" y="83042"/>
            <a:ext cx="77087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E05745F8-3F4C-3152-24EC-CE9F002A7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98962" y="86904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meteo-spatiale.fr : aller plus loin">
            <a:extLst>
              <a:ext uri="{FF2B5EF4-FFF2-40B4-BE49-F238E27FC236}">
                <a16:creationId xmlns:a16="http://schemas.microsoft.com/office/drawing/2014/main" id="{91A50621-1FC2-C734-644D-C648A7661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6729" y="83042"/>
            <a:ext cx="165405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ceHolder 2">
            <a:extLst>
              <a:ext uri="{FF2B5EF4-FFF2-40B4-BE49-F238E27FC236}">
                <a16:creationId xmlns:a16="http://schemas.microsoft.com/office/drawing/2014/main" id="{A1ED6FA4-2C96-AF3B-E1B5-84D6032E0A16}"/>
              </a:ext>
            </a:extLst>
          </p:cNvPr>
          <p:cNvSpPr txBox="1">
            <a:spLocks/>
          </p:cNvSpPr>
          <p:nvPr/>
        </p:nvSpPr>
        <p:spPr>
          <a:xfrm>
            <a:off x="288935" y="232912"/>
            <a:ext cx="8030764" cy="712905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795" indent="-10795" algn="l">
              <a:spcBef>
                <a:spcPts val="972"/>
              </a:spcBef>
            </a:pPr>
            <a:r>
              <a:rPr lang="en-US" sz="2600" b="1" spc="-1" dirty="0">
                <a:solidFill>
                  <a:srgbClr val="000000"/>
                </a:solidFill>
                <a:latin typeface="Calibri"/>
                <a:cs typeface="Calibri"/>
              </a:rPr>
              <a:t>Assimilation of a single AWS observation within the 4DEnVar DA system of ARPEGE with hydrometeors in the control vector</a:t>
            </a:r>
          </a:p>
          <a:p>
            <a:pPr marL="10795" indent="-10795" algn="l">
              <a:spcBef>
                <a:spcPts val="972"/>
              </a:spcBef>
            </a:pPr>
            <a:endParaRPr lang="fr-FR" sz="2400" b="1" spc="-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0795" indent="-10795" algn="l">
              <a:spcBef>
                <a:spcPts val="972"/>
              </a:spcBef>
            </a:pP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DF33421-15E8-3C83-79E9-82E8E3200E79}"/>
              </a:ext>
            </a:extLst>
          </p:cNvPr>
          <p:cNvSpPr txBox="1"/>
          <p:nvPr/>
        </p:nvSpPr>
        <p:spPr>
          <a:xfrm>
            <a:off x="2577300" y="5522999"/>
            <a:ext cx="4179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Increment difference (kg/kg)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B419627-AD8B-F0A0-3A97-80594F54F489}"/>
              </a:ext>
            </a:extLst>
          </p:cNvPr>
          <p:cNvSpPr txBox="1"/>
          <p:nvPr/>
        </p:nvSpPr>
        <p:spPr>
          <a:xfrm>
            <a:off x="4827284" y="2242308"/>
            <a:ext cx="3649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Observation time (10:00)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C7A157B-5B1C-C3C1-7CBE-B07ACC9D7D8C}"/>
              </a:ext>
            </a:extLst>
          </p:cNvPr>
          <p:cNvSpPr txBox="1"/>
          <p:nvPr/>
        </p:nvSpPr>
        <p:spPr>
          <a:xfrm>
            <a:off x="1316160" y="2215524"/>
            <a:ext cx="3350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Final increment (15:00)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587DA16-2380-06B1-EFCE-E23C148AAC46}"/>
              </a:ext>
            </a:extLst>
          </p:cNvPr>
          <p:cNvSpPr txBox="1"/>
          <p:nvPr/>
        </p:nvSpPr>
        <p:spPr>
          <a:xfrm>
            <a:off x="641434" y="1206409"/>
            <a:ext cx="7389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B0F0"/>
                </a:solidFill>
                <a:latin typeface="Calibri"/>
                <a:cs typeface="Calibri"/>
              </a:rPr>
              <a:t>Impact of the assimilation of the 325GHz ± 6.6GHz on the increment of stratiform snow (increment difference)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E1AE5076-FB27-99D3-AE58-09FDFD8138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3434"/>
          <a:stretch>
            <a:fillRect/>
          </a:stretch>
        </p:blipFill>
        <p:spPr>
          <a:xfrm>
            <a:off x="0" y="6021363"/>
            <a:ext cx="11922289" cy="712344"/>
          </a:xfrm>
          <a:prstGeom prst="rect">
            <a:avLst/>
          </a:prstGeom>
        </p:spPr>
      </p:pic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65C7D2DD-BAE8-4383-4F5D-F629F65D2463}"/>
              </a:ext>
            </a:extLst>
          </p:cNvPr>
          <p:cNvCxnSpPr>
            <a:cxnSpLocks/>
          </p:cNvCxnSpPr>
          <p:nvPr/>
        </p:nvCxnSpPr>
        <p:spPr>
          <a:xfrm flipH="1">
            <a:off x="5816277" y="2686733"/>
            <a:ext cx="695055" cy="911679"/>
          </a:xfrm>
          <a:prstGeom prst="straightConnector1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" name="Image 18">
            <a:extLst>
              <a:ext uri="{FF2B5EF4-FFF2-40B4-BE49-F238E27FC236}">
                <a16:creationId xmlns:a16="http://schemas.microsoft.com/office/drawing/2014/main" id="{F50DE505-E3D2-A053-E3CB-97A739EC9A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4838" y="2607344"/>
            <a:ext cx="2852927" cy="30002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37E98D-0C5E-5C05-A093-28C65E0D527B}"/>
              </a:ext>
            </a:extLst>
          </p:cNvPr>
          <p:cNvSpPr/>
          <p:nvPr/>
        </p:nvSpPr>
        <p:spPr>
          <a:xfrm>
            <a:off x="8764838" y="1855742"/>
            <a:ext cx="3075265" cy="559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Observed TB – Simulated TB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(53.596 GHz )</a:t>
            </a:r>
          </a:p>
        </p:txBody>
      </p:sp>
      <p:sp>
        <p:nvSpPr>
          <p:cNvPr id="5" name="Étoile : 4 branches 11">
            <a:extLst>
              <a:ext uri="{FF2B5EF4-FFF2-40B4-BE49-F238E27FC236}">
                <a16:creationId xmlns:a16="http://schemas.microsoft.com/office/drawing/2014/main" id="{5B40EE1C-1473-21F3-18D1-AECF2348D8E3}"/>
              </a:ext>
            </a:extLst>
          </p:cNvPr>
          <p:cNvSpPr/>
          <p:nvPr/>
        </p:nvSpPr>
        <p:spPr>
          <a:xfrm>
            <a:off x="9763556" y="3694449"/>
            <a:ext cx="538914" cy="48519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CAF4A4A-85A0-7651-9F0D-976A72F02852}"/>
              </a:ext>
            </a:extLst>
          </p:cNvPr>
          <p:cNvCxnSpPr/>
          <p:nvPr/>
        </p:nvCxnSpPr>
        <p:spPr>
          <a:xfrm>
            <a:off x="3466681" y="2642418"/>
            <a:ext cx="1200273" cy="129462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535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31671-B578-97BD-9DDC-CD2259DFF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DD5B14C-6AF6-A27B-7DBA-3B1FEC57B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5990" y="83042"/>
            <a:ext cx="77087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90E0F8B9-94EF-42E7-313C-9BE994196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98962" y="86904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meteo-spatiale.fr : aller plus loin">
            <a:extLst>
              <a:ext uri="{FF2B5EF4-FFF2-40B4-BE49-F238E27FC236}">
                <a16:creationId xmlns:a16="http://schemas.microsoft.com/office/drawing/2014/main" id="{EF4B55E4-FE13-C868-8E70-EDA031BDB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6729" y="83042"/>
            <a:ext cx="165405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ceHolder 2">
            <a:extLst>
              <a:ext uri="{FF2B5EF4-FFF2-40B4-BE49-F238E27FC236}">
                <a16:creationId xmlns:a16="http://schemas.microsoft.com/office/drawing/2014/main" id="{E924CF6E-B8A3-B7C2-8719-F43AEB39FE24}"/>
              </a:ext>
            </a:extLst>
          </p:cNvPr>
          <p:cNvSpPr txBox="1">
            <a:spLocks/>
          </p:cNvSpPr>
          <p:nvPr/>
        </p:nvSpPr>
        <p:spPr>
          <a:xfrm>
            <a:off x="288935" y="232912"/>
            <a:ext cx="8030764" cy="712905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795" indent="-10795" algn="l">
              <a:spcBef>
                <a:spcPts val="972"/>
              </a:spcBef>
            </a:pPr>
            <a:r>
              <a:rPr lang="en-US" sz="2600" b="1" spc="-1" dirty="0">
                <a:solidFill>
                  <a:srgbClr val="000000"/>
                </a:solidFill>
                <a:latin typeface="Calibri"/>
                <a:cs typeface="Calibri"/>
              </a:rPr>
              <a:t>Assimilation of microwave radiances within the 4DEnVar DA system of ARPEGE with hydrometeors in the control vector</a:t>
            </a:r>
          </a:p>
          <a:p>
            <a:pPr marL="10795" indent="-10795" algn="l">
              <a:spcBef>
                <a:spcPts val="972"/>
              </a:spcBef>
            </a:pPr>
            <a:endParaRPr lang="fr-FR" sz="2400" b="1" spc="-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0795" indent="-10795" algn="l">
              <a:spcBef>
                <a:spcPts val="972"/>
              </a:spcBef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C00A8-25D9-E752-A49A-A6D15D3405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06441"/>
            <a:ext cx="914400" cy="67627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96DE7B8-1134-7ABA-6A6C-48E12CAC4F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" y="2787064"/>
            <a:ext cx="866775" cy="2571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431A59D-2113-331A-3AE3-872E9C8DC6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7" y="4006264"/>
            <a:ext cx="933450" cy="25717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51F822-6854-B2BB-5BF3-3A223055DB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194384"/>
            <a:ext cx="1114425" cy="2571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C8A034E4-9171-1817-96E8-6AC182F5110C}"/>
              </a:ext>
            </a:extLst>
          </p:cNvPr>
          <p:cNvSpPr txBox="1"/>
          <p:nvPr/>
        </p:nvSpPr>
        <p:spPr>
          <a:xfrm>
            <a:off x="6604057" y="1997839"/>
            <a:ext cx="57841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For this case, </a:t>
            </a:r>
            <a:r>
              <a:rPr lang="en-GB" b="1" dirty="0"/>
              <a:t>analysis is dominated by the assimilation of the </a:t>
            </a:r>
            <a:r>
              <a:rPr lang="en-GB" b="1" dirty="0" err="1"/>
              <a:t>submillimetric</a:t>
            </a:r>
            <a:r>
              <a:rPr lang="en-GB" b="1" dirty="0"/>
              <a:t> channel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Similar results found on other variables </a:t>
            </a:r>
            <a:r>
              <a:rPr lang="en-GB" dirty="0"/>
              <a:t>(</a:t>
            </a:r>
            <a:r>
              <a:rPr lang="en-GB" dirty="0" err="1"/>
              <a:t>eg.</a:t>
            </a:r>
            <a:r>
              <a:rPr lang="en-GB" dirty="0"/>
              <a:t> Winds, liquid hydrometeors, temperature, humidity)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On-going: impact experiment over a long period.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7A138D6-159A-D6F5-CC70-F8A187D875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531" y="1206312"/>
            <a:ext cx="5662863" cy="515386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15EDFA4-A94A-230E-2267-723A3C361B12}"/>
              </a:ext>
            </a:extLst>
          </p:cNvPr>
          <p:cNvSpPr txBox="1"/>
          <p:nvPr/>
        </p:nvSpPr>
        <p:spPr>
          <a:xfrm>
            <a:off x="2539845" y="6462409"/>
            <a:ext cx="821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Credit: Z. </a:t>
            </a:r>
            <a:r>
              <a:rPr lang="en-GB" dirty="0" err="1">
                <a:solidFill>
                  <a:schemeClr val="bg2">
                    <a:lumMod val="50000"/>
                  </a:schemeClr>
                </a:solidFill>
              </a:rPr>
              <a:t>Sassi,E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. Arbogast, H. Dumas, P. Chambon, L. Berre, </a:t>
            </a:r>
            <a:r>
              <a:rPr lang="en-GB" dirty="0" err="1">
                <a:solidFill>
                  <a:schemeClr val="bg2">
                    <a:lumMod val="50000"/>
                  </a:schemeClr>
                </a:solidFill>
              </a:rPr>
              <a:t>M.Borderies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41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73297-CC11-2142-932C-1C35F6A69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DC8B63-9308-F6D7-62E3-AEBC9EC11B40}"/>
              </a:ext>
            </a:extLst>
          </p:cNvPr>
          <p:cNvSpPr/>
          <p:nvPr/>
        </p:nvSpPr>
        <p:spPr>
          <a:xfrm>
            <a:off x="1662553" y="4390233"/>
            <a:ext cx="8257470" cy="71067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036F2D-249F-2750-9CB5-30BC525F74FF}"/>
              </a:ext>
            </a:extLst>
          </p:cNvPr>
          <p:cNvSpPr/>
          <p:nvPr/>
        </p:nvSpPr>
        <p:spPr>
          <a:xfrm>
            <a:off x="1662553" y="2942800"/>
            <a:ext cx="8257471" cy="9724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01B23B-32CA-BAD1-2C7A-A4D82DC1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  <a:latin typeface="Arial"/>
                <a:cs typeface="Arial"/>
              </a:rPr>
              <a:t>Complementarity of models and observations for precipitation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0FF29-AB07-57A5-A244-3757C485D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3576" y="813887"/>
            <a:ext cx="8176448" cy="4802664"/>
          </a:xfrm>
        </p:spPr>
        <p:txBody>
          <a:bodyPr/>
          <a:lstStyle/>
          <a:p>
            <a:r>
              <a:rPr lang="en-GB" dirty="0"/>
              <a:t>Ebert, Janowiak and Kidd (2007, </a:t>
            </a:r>
            <a:r>
              <a:rPr lang="en-GB" dirty="0">
                <a:hlinkClick r:id="rId2"/>
              </a:rPr>
              <a:t>https://doi.org/10.1175/BAMS-88-1-47</a:t>
            </a:r>
            <a:r>
              <a:rPr lang="en-GB" dirty="0"/>
              <a:t>):</a:t>
            </a:r>
          </a:p>
          <a:p>
            <a:pPr lvl="1"/>
            <a:r>
              <a:rPr lang="en-GB" dirty="0"/>
              <a:t>IPWG study</a:t>
            </a:r>
          </a:p>
          <a:p>
            <a:pPr lvl="1"/>
            <a:r>
              <a:rPr lang="en-GB" dirty="0"/>
              <a:t>Validation against rain gauge analyses, comparing:</a:t>
            </a:r>
          </a:p>
          <a:p>
            <a:pPr lvl="2"/>
            <a:r>
              <a:rPr lang="en-GB" dirty="0"/>
              <a:t>Precipitation retrieval algorithms like TMPA-RT, PERSIANN, CMORPH</a:t>
            </a:r>
          </a:p>
          <a:p>
            <a:pPr lvl="2"/>
            <a:r>
              <a:rPr lang="en-GB" dirty="0"/>
              <a:t>Short range forecasts from NWP models like ECMWF, GFS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“…</a:t>
            </a:r>
            <a:r>
              <a:rPr lang="en-GB" i="1" dirty="0"/>
              <a:t>satellite-derived estimates of precipitation occurrence, amount, and intensity are most accurate during the warm season and at lower latitudes, where the rainfall is primarily convective in nature</a:t>
            </a:r>
            <a:r>
              <a:rPr lang="en-GB" dirty="0"/>
              <a:t>.”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“</a:t>
            </a:r>
            <a:r>
              <a:rPr lang="en-GB" i="1" dirty="0"/>
              <a:t>In contrast, the NWP models perform better than the satellite estimates during the cool season when non-convective precipitation is dominant</a:t>
            </a:r>
            <a:r>
              <a:rPr lang="en-GB" dirty="0"/>
              <a:t>.”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B181E-F95E-2215-D1CD-14F426AD3E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71302" y="6151036"/>
            <a:ext cx="358570" cy="431998"/>
          </a:xfrm>
        </p:spPr>
        <p:txBody>
          <a:bodyPr/>
          <a:lstStyle/>
          <a:p>
            <a:fld id="{77367077-672F-FE47-A582-9032C9AC72BE}" type="slidenum">
              <a:rPr lang="en-US" dirty="0" smtClean="0">
                <a:solidFill>
                  <a:schemeClr val="accent1"/>
                </a:solidFill>
                <a:latin typeface="Arial"/>
                <a:cs typeface="Arial"/>
              </a:rPr>
              <a:pPr/>
              <a:t>2</a:t>
            </a:fld>
            <a:endParaRPr lang="en-US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76F3B8-E5B2-2A4D-13C6-C952D5DA4DC4}"/>
              </a:ext>
            </a:extLst>
          </p:cNvPr>
          <p:cNvSpPr txBox="1"/>
          <p:nvPr/>
        </p:nvSpPr>
        <p:spPr>
          <a:xfrm>
            <a:off x="701334" y="5412709"/>
            <a:ext cx="1047970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Conditions for superior model forecasts and analyses of precipitation: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precipitation is </a:t>
            </a:r>
            <a:r>
              <a:rPr lang="en-GB" b="1" dirty="0"/>
              <a:t>predictable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physics</a:t>
            </a:r>
            <a:r>
              <a:rPr lang="en-GB" dirty="0"/>
              <a:t> embedded in the model brings information that is not found in precipitation observations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0183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9A169-437E-32F8-D42F-951155BAB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5670D-B8F4-6E92-D06D-A399FC0E4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48" y="153437"/>
            <a:ext cx="11461056" cy="5760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  <a:latin typeface="Arial"/>
                <a:cs typeface="Arial"/>
              </a:rPr>
              <a:t>AI-DOP: observation to observation forecasting (Peter Lean et al., ECMWF)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23654-2373-EC4A-B113-B8DF57229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702" y="631865"/>
            <a:ext cx="7946265" cy="5876006"/>
          </a:xfrm>
        </p:spPr>
        <p:txBody>
          <a:bodyPr/>
          <a:lstStyle/>
          <a:p>
            <a:r>
              <a:rPr lang="en-US" sz="1799" dirty="0"/>
              <a:t>AI-DOP concept at ECMWF:</a:t>
            </a:r>
          </a:p>
          <a:p>
            <a:pPr lvl="1"/>
            <a:r>
              <a:rPr lang="en-US" sz="1599" b="1" dirty="0"/>
              <a:t>End-to-end</a:t>
            </a:r>
            <a:r>
              <a:rPr lang="en-US" sz="1599" dirty="0"/>
              <a:t> observations → forecast  (no explicit data assimilation step)</a:t>
            </a:r>
          </a:p>
          <a:p>
            <a:pPr lvl="1"/>
            <a:r>
              <a:rPr lang="en-US" sz="1599" dirty="0"/>
              <a:t>Training objective:</a:t>
            </a:r>
          </a:p>
          <a:p>
            <a:pPr lvl="2"/>
            <a:r>
              <a:rPr lang="en-US" sz="1399" dirty="0"/>
              <a:t>using observations in an input window,</a:t>
            </a:r>
          </a:p>
          <a:p>
            <a:pPr lvl="2"/>
            <a:r>
              <a:rPr lang="en-US" sz="1399" dirty="0"/>
              <a:t>predict all future observations in the next window   (with no reanalysis data used)</a:t>
            </a:r>
            <a:endParaRPr lang="en-US" sz="1599" dirty="0"/>
          </a:p>
          <a:p>
            <a:pPr lvl="1"/>
            <a:r>
              <a:rPr lang="en-US" sz="1599" dirty="0"/>
              <a:t>To accurately predict future observations the network must learn a representation of the state and processes that those observations are sensitive to</a:t>
            </a:r>
          </a:p>
          <a:p>
            <a:pPr lvl="1"/>
            <a:r>
              <a:rPr lang="en-US" sz="1599" dirty="0"/>
              <a:t>Many reports to read on </a:t>
            </a:r>
            <a:r>
              <a:rPr lang="en-US" sz="1599" dirty="0" err="1"/>
              <a:t>arXiv</a:t>
            </a:r>
            <a:r>
              <a:rPr lang="en-US" sz="1599" dirty="0"/>
              <a:t>:</a:t>
            </a:r>
          </a:p>
          <a:p>
            <a:pPr lvl="2"/>
            <a:r>
              <a:rPr lang="en-US" sz="1399" dirty="0"/>
              <a:t>Alexe et al. (2024) </a:t>
            </a:r>
            <a:r>
              <a:rPr lang="en-US" sz="1399" dirty="0">
                <a:hlinkClick r:id="rId2"/>
              </a:rPr>
              <a:t>https://doi.org/10.48550/arXiv.2412.15687</a:t>
            </a:r>
            <a:endParaRPr lang="en-US" sz="1399" dirty="0"/>
          </a:p>
          <a:p>
            <a:pPr lvl="2"/>
            <a:r>
              <a:rPr lang="en-US" sz="1399" dirty="0"/>
              <a:t>Lean et al. (2025) </a:t>
            </a:r>
            <a:r>
              <a:rPr lang="en-US" sz="1399" dirty="0">
                <a:hlinkClick r:id="rId3"/>
              </a:rPr>
              <a:t>https://doi.org/10.48550/arXiv.2508.18018</a:t>
            </a:r>
            <a:endParaRPr lang="en-US" sz="1399" dirty="0"/>
          </a:p>
          <a:p>
            <a:pPr lvl="2"/>
            <a:r>
              <a:rPr lang="en-US" sz="1399" dirty="0" err="1"/>
              <a:t>Pinnington</a:t>
            </a:r>
            <a:r>
              <a:rPr lang="en-US" sz="1399" dirty="0"/>
              <a:t> et al. (2026) </a:t>
            </a:r>
            <a:r>
              <a:rPr lang="en-US" sz="1399" dirty="0">
                <a:hlinkClick r:id="rId4"/>
              </a:rPr>
              <a:t>https://doi.org/10.48550/arXiv.2606.19093</a:t>
            </a:r>
            <a:endParaRPr lang="en-US" sz="1399" dirty="0"/>
          </a:p>
          <a:p>
            <a:pPr lvl="1"/>
            <a:endParaRPr lang="en-US" sz="1599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AB001-CE49-27A0-008F-2DFEC5AA7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dirty="0" smtClean="0">
                <a:solidFill>
                  <a:schemeClr val="accent1"/>
                </a:solidFill>
                <a:latin typeface="Arial"/>
                <a:cs typeface="Arial"/>
              </a:rPr>
              <a:pPr/>
              <a:t>20</a:t>
            </a:fld>
            <a:endParaRPr lang="en-US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788850A-C8CF-8AFA-672F-AC894779D208}"/>
              </a:ext>
            </a:extLst>
          </p:cNvPr>
          <p:cNvGrpSpPr/>
          <p:nvPr/>
        </p:nvGrpSpPr>
        <p:grpSpPr>
          <a:xfrm>
            <a:off x="398848" y="4521630"/>
            <a:ext cx="11461056" cy="2120369"/>
            <a:chOff x="285036" y="3682851"/>
            <a:chExt cx="11461056" cy="212036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4E7394-220E-0DD8-C1D3-7659686D3ABC}"/>
                </a:ext>
              </a:extLst>
            </p:cNvPr>
            <p:cNvSpPr txBox="1"/>
            <p:nvPr/>
          </p:nvSpPr>
          <p:spPr>
            <a:xfrm>
              <a:off x="3146101" y="3769501"/>
              <a:ext cx="1572320" cy="369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99" dirty="0"/>
                <a:t>latent space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81EF874-FD54-0CE0-2DC0-23BCD79CAB02}"/>
                </a:ext>
              </a:extLst>
            </p:cNvPr>
            <p:cNvGrpSpPr/>
            <p:nvPr/>
          </p:nvGrpSpPr>
          <p:grpSpPr>
            <a:xfrm rot="10800000">
              <a:off x="4761613" y="3768820"/>
              <a:ext cx="657043" cy="1433464"/>
              <a:chOff x="2595568" y="2176671"/>
              <a:chExt cx="1128294" cy="2461590"/>
            </a:xfrm>
          </p:grpSpPr>
          <p:sp>
            <p:nvSpPr>
              <p:cNvPr id="30" name="Down Arrow 29">
                <a:extLst>
                  <a:ext uri="{FF2B5EF4-FFF2-40B4-BE49-F238E27FC236}">
                    <a16:creationId xmlns:a16="http://schemas.microsoft.com/office/drawing/2014/main" id="{5E600926-4923-E482-38F7-EC7A4430D3B0}"/>
                  </a:ext>
                </a:extLst>
              </p:cNvPr>
              <p:cNvSpPr/>
              <p:nvPr/>
            </p:nvSpPr>
            <p:spPr>
              <a:xfrm>
                <a:off x="2595568" y="2421835"/>
                <a:ext cx="649356" cy="1364974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FD7986F9-81F2-FBB8-4AF3-BD053D1AB3F6}"/>
                  </a:ext>
                </a:extLst>
              </p:cNvPr>
              <p:cNvGrpSpPr/>
              <p:nvPr/>
            </p:nvGrpSpPr>
            <p:grpSpPr>
              <a:xfrm>
                <a:off x="2822713" y="2299253"/>
                <a:ext cx="689113" cy="2339008"/>
                <a:chOff x="2822713" y="2299253"/>
                <a:chExt cx="689113" cy="2339008"/>
              </a:xfrm>
            </p:grpSpPr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BA8C8096-214A-2182-3103-EFEB586BAA3A}"/>
                    </a:ext>
                  </a:extLst>
                </p:cNvPr>
                <p:cNvSpPr/>
                <p:nvPr/>
              </p:nvSpPr>
              <p:spPr>
                <a:xfrm>
                  <a:off x="2822713" y="3909391"/>
                  <a:ext cx="689113" cy="728870"/>
                </a:xfrm>
                <a:prstGeom prst="ellips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799"/>
                </a:p>
              </p:txBody>
            </p:sp>
            <p:sp>
              <p:nvSpPr>
                <p:cNvPr id="34" name="Down Arrow 33">
                  <a:extLst>
                    <a:ext uri="{FF2B5EF4-FFF2-40B4-BE49-F238E27FC236}">
                      <a16:creationId xmlns:a16="http://schemas.microsoft.com/office/drawing/2014/main" id="{6035FD09-F6FC-F732-771E-E95320C8AADF}"/>
                    </a:ext>
                  </a:extLst>
                </p:cNvPr>
                <p:cNvSpPr/>
                <p:nvPr/>
              </p:nvSpPr>
              <p:spPr>
                <a:xfrm>
                  <a:off x="2842591" y="2299253"/>
                  <a:ext cx="649356" cy="1364974"/>
                </a:xfrm>
                <a:prstGeom prst="downArrow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799"/>
                </a:p>
              </p:txBody>
            </p:sp>
          </p:grpSp>
          <p:sp>
            <p:nvSpPr>
              <p:cNvPr id="32" name="Down Arrow 31">
                <a:extLst>
                  <a:ext uri="{FF2B5EF4-FFF2-40B4-BE49-F238E27FC236}">
                    <a16:creationId xmlns:a16="http://schemas.microsoft.com/office/drawing/2014/main" id="{8730BCC5-5B47-504C-04C5-8C5CB40858FF}"/>
                  </a:ext>
                </a:extLst>
              </p:cNvPr>
              <p:cNvSpPr/>
              <p:nvPr/>
            </p:nvSpPr>
            <p:spPr>
              <a:xfrm>
                <a:off x="3074506" y="2176671"/>
                <a:ext cx="649356" cy="1364974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D79E2BB-883D-E90C-5F55-8F187A2C5747}"/>
                </a:ext>
              </a:extLst>
            </p:cNvPr>
            <p:cNvGrpSpPr/>
            <p:nvPr/>
          </p:nvGrpSpPr>
          <p:grpSpPr>
            <a:xfrm rot="10800000">
              <a:off x="7404770" y="3758541"/>
              <a:ext cx="645933" cy="1456197"/>
              <a:chOff x="8217408" y="2137631"/>
              <a:chExt cx="1109217" cy="2500630"/>
            </a:xfrm>
          </p:grpSpPr>
          <p:sp>
            <p:nvSpPr>
              <p:cNvPr id="25" name="Down Arrow 24">
                <a:extLst>
                  <a:ext uri="{FF2B5EF4-FFF2-40B4-BE49-F238E27FC236}">
                    <a16:creationId xmlns:a16="http://schemas.microsoft.com/office/drawing/2014/main" id="{A5AA0017-593B-C446-5CDC-C1FC207CB9BE}"/>
                  </a:ext>
                </a:extLst>
              </p:cNvPr>
              <p:cNvSpPr/>
              <p:nvPr/>
            </p:nvSpPr>
            <p:spPr>
              <a:xfrm rot="10800000">
                <a:off x="8677269" y="2423803"/>
                <a:ext cx="649356" cy="1364974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1F5DBE4E-6DE4-3372-C323-4F2286A3B3B1}"/>
                  </a:ext>
                </a:extLst>
              </p:cNvPr>
              <p:cNvGrpSpPr/>
              <p:nvPr/>
            </p:nvGrpSpPr>
            <p:grpSpPr>
              <a:xfrm>
                <a:off x="8448261" y="2299253"/>
                <a:ext cx="689113" cy="2339008"/>
                <a:chOff x="8448261" y="2299253"/>
                <a:chExt cx="689113" cy="2339008"/>
              </a:xfrm>
            </p:grpSpPr>
            <p:sp>
              <p:nvSpPr>
                <p:cNvPr id="28" name="Down Arrow 27">
                  <a:extLst>
                    <a:ext uri="{FF2B5EF4-FFF2-40B4-BE49-F238E27FC236}">
                      <a16:creationId xmlns:a16="http://schemas.microsoft.com/office/drawing/2014/main" id="{C3161F53-24C4-44F7-9E49-A17697706439}"/>
                    </a:ext>
                  </a:extLst>
                </p:cNvPr>
                <p:cNvSpPr/>
                <p:nvPr/>
              </p:nvSpPr>
              <p:spPr>
                <a:xfrm rot="10800000">
                  <a:off x="8468139" y="2299253"/>
                  <a:ext cx="649356" cy="1364974"/>
                </a:xfrm>
                <a:prstGeom prst="downArrow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799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1A586960-8D34-9AF5-D778-95A7663E6E31}"/>
                    </a:ext>
                  </a:extLst>
                </p:cNvPr>
                <p:cNvSpPr/>
                <p:nvPr/>
              </p:nvSpPr>
              <p:spPr>
                <a:xfrm>
                  <a:off x="8448261" y="3909391"/>
                  <a:ext cx="689113" cy="728870"/>
                </a:xfrm>
                <a:prstGeom prst="ellips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799"/>
                </a:p>
              </p:txBody>
            </p:sp>
          </p:grpSp>
          <p:sp>
            <p:nvSpPr>
              <p:cNvPr id="27" name="Down Arrow 26">
                <a:extLst>
                  <a:ext uri="{FF2B5EF4-FFF2-40B4-BE49-F238E27FC236}">
                    <a16:creationId xmlns:a16="http://schemas.microsoft.com/office/drawing/2014/main" id="{930935F3-E8CF-84B1-DFC3-428A6E2C7B37}"/>
                  </a:ext>
                </a:extLst>
              </p:cNvPr>
              <p:cNvSpPr/>
              <p:nvPr/>
            </p:nvSpPr>
            <p:spPr>
              <a:xfrm rot="10800000">
                <a:off x="8217408" y="2137631"/>
                <a:ext cx="649356" cy="1364974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092F177-8A88-B00A-1D1B-86DADE6E002C}"/>
                </a:ext>
              </a:extLst>
            </p:cNvPr>
            <p:cNvGrpSpPr/>
            <p:nvPr/>
          </p:nvGrpSpPr>
          <p:grpSpPr>
            <a:xfrm>
              <a:off x="5502097" y="3682851"/>
              <a:ext cx="1852119" cy="416726"/>
              <a:chOff x="4389783" y="3922644"/>
              <a:chExt cx="3180521" cy="715617"/>
            </a:xfrm>
          </p:grpSpPr>
          <p:sp>
            <p:nvSpPr>
              <p:cNvPr id="23" name="Right Arrow 22">
                <a:extLst>
                  <a:ext uri="{FF2B5EF4-FFF2-40B4-BE49-F238E27FC236}">
                    <a16:creationId xmlns:a16="http://schemas.microsoft.com/office/drawing/2014/main" id="{70167857-594D-F046-ED4D-0A26CDEE8D2D}"/>
                  </a:ext>
                </a:extLst>
              </p:cNvPr>
              <p:cNvSpPr/>
              <p:nvPr/>
            </p:nvSpPr>
            <p:spPr>
              <a:xfrm>
                <a:off x="4389783" y="3922644"/>
                <a:ext cx="3180521" cy="715617"/>
              </a:xfrm>
              <a:prstGeom prst="rightArrow">
                <a:avLst/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9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B579E2E-B6F5-2832-2084-181C8141837B}"/>
                  </a:ext>
                </a:extLst>
              </p:cNvPr>
              <p:cNvSpPr txBox="1"/>
              <p:nvPr/>
            </p:nvSpPr>
            <p:spPr>
              <a:xfrm>
                <a:off x="5146386" y="4052622"/>
                <a:ext cx="2052596" cy="475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</a:rPr>
                  <a:t>Prediction</a:t>
                </a:r>
              </a:p>
            </p:txBody>
          </p: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2CB7FEE-27A1-94C9-3D74-D1BDE8EB2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82692" y="5024120"/>
              <a:ext cx="394507" cy="38688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8F9E397-2F12-0B1F-DFC3-5C3777FD9B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2400" t="12482" r="27133" b="27848"/>
            <a:stretch/>
          </p:blipFill>
          <p:spPr>
            <a:xfrm>
              <a:off x="5005802" y="5222993"/>
              <a:ext cx="333889" cy="386880"/>
            </a:xfrm>
            <a:prstGeom prst="rect">
              <a:avLst/>
            </a:prstGeom>
          </p:spPr>
        </p:pic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BCEB8260-75A6-5537-A030-AA3DCDA89C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593" t="12907" r="11190" b="43033"/>
            <a:stretch/>
          </p:blipFill>
          <p:spPr bwMode="auto">
            <a:xfrm>
              <a:off x="4434300" y="5397421"/>
              <a:ext cx="516382" cy="405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DE37FCF-E064-3A2C-59A9-67B6575AA83D}"/>
                </a:ext>
              </a:extLst>
            </p:cNvPr>
            <p:cNvSpPr txBox="1"/>
            <p:nvPr/>
          </p:nvSpPr>
          <p:spPr>
            <a:xfrm>
              <a:off x="2400245" y="5484470"/>
              <a:ext cx="2122144" cy="2769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solidFill>
                    <a:srgbClr val="002060"/>
                  </a:solidFill>
                </a:rPr>
                <a:t>e.g. sensitive to temperature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934B8D-AD25-CDD6-9565-AE30178C7AC4}"/>
                </a:ext>
              </a:extLst>
            </p:cNvPr>
            <p:cNvSpPr txBox="1"/>
            <p:nvPr/>
          </p:nvSpPr>
          <p:spPr>
            <a:xfrm>
              <a:off x="5502097" y="4056475"/>
              <a:ext cx="18976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002060"/>
                  </a:solidFill>
                </a:rPr>
                <a:t>Abstract representation which captures temperature + processes which evolve temperature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CDED00-A171-7BA9-BB20-97C88C56B8F8}"/>
                </a:ext>
              </a:extLst>
            </p:cNvPr>
            <p:cNvSpPr txBox="1"/>
            <p:nvPr/>
          </p:nvSpPr>
          <p:spPr>
            <a:xfrm>
              <a:off x="8489486" y="4050749"/>
              <a:ext cx="325660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Decoders map from latent representation back to predicted observations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41DB1E8-3B32-A107-D8D6-ABD3010761E9}"/>
                </a:ext>
              </a:extLst>
            </p:cNvPr>
            <p:cNvSpPr txBox="1"/>
            <p:nvPr/>
          </p:nvSpPr>
          <p:spPr>
            <a:xfrm>
              <a:off x="3146101" y="5115234"/>
              <a:ext cx="1572320" cy="369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99" err="1"/>
                <a:t>obs</a:t>
              </a:r>
              <a:r>
                <a:rPr lang="en-US" sz="1799"/>
                <a:t> space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A1363EA-5417-2BA5-2A1A-B89B039DD788}"/>
                </a:ext>
              </a:extLst>
            </p:cNvPr>
            <p:cNvSpPr txBox="1"/>
            <p:nvPr/>
          </p:nvSpPr>
          <p:spPr>
            <a:xfrm>
              <a:off x="285036" y="4050749"/>
              <a:ext cx="3006123" cy="1199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99" dirty="0"/>
                <a:t>Encoders map different observation types to a</a:t>
              </a:r>
            </a:p>
            <a:p>
              <a:r>
                <a:rPr lang="en-US" sz="1799" b="1" dirty="0"/>
                <a:t>unified representation in the latent space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9802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517B7-B044-0FEE-CAE9-EF03BCEB4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CF508-DDAD-CB59-29EA-3ABA16784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  <a:latin typeface="Arial"/>
                <a:cs typeface="Arial"/>
              </a:rPr>
              <a:t>AI-DOP experimental precipitation forecasts (Peter Lean, ECMWF) 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06A3CA-EEA2-841E-D3B3-398DB788AE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dirty="0" smtClean="0">
                <a:solidFill>
                  <a:schemeClr val="accent1"/>
                </a:solidFill>
                <a:latin typeface="Arial"/>
                <a:cs typeface="Arial"/>
              </a:rPr>
              <a:pPr/>
              <a:t>21</a:t>
            </a:fld>
            <a:endParaRPr lang="en-US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DBB178-1D2B-0172-BA98-563C8815EA24}"/>
              </a:ext>
            </a:extLst>
          </p:cNvPr>
          <p:cNvSpPr txBox="1">
            <a:spLocks/>
          </p:cNvSpPr>
          <p:nvPr/>
        </p:nvSpPr>
        <p:spPr>
          <a:xfrm>
            <a:off x="6919774" y="757232"/>
            <a:ext cx="4972711" cy="576000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18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lang="en-US" sz="1600" dirty="0"/>
              <a:t>IMERG precipitation analysis (reference only)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25F0CC-C894-1C37-D8C1-3A19B510D9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09" r="9415"/>
          <a:stretch>
            <a:fillRect/>
          </a:stretch>
        </p:blipFill>
        <p:spPr>
          <a:xfrm>
            <a:off x="6929096" y="3585957"/>
            <a:ext cx="4338492" cy="21617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6CE5BE-E0CC-294C-9AE1-72A799AFB9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8" r="9237" b="6737"/>
          <a:stretch>
            <a:fillRect/>
          </a:stretch>
        </p:blipFill>
        <p:spPr>
          <a:xfrm>
            <a:off x="6926203" y="1061666"/>
            <a:ext cx="4332063" cy="2266839"/>
          </a:xfrm>
          <a:prstGeom prst="rect">
            <a:avLst/>
          </a:prstGeom>
        </p:spPr>
      </p:pic>
      <p:sp>
        <p:nvSpPr>
          <p:cNvPr id="15" name="Right Arrow 14">
            <a:extLst>
              <a:ext uri="{FF2B5EF4-FFF2-40B4-BE49-F238E27FC236}">
                <a16:creationId xmlns:a16="http://schemas.microsoft.com/office/drawing/2014/main" id="{B1CF0E94-201A-7281-AF3D-3045C602A610}"/>
              </a:ext>
            </a:extLst>
          </p:cNvPr>
          <p:cNvSpPr/>
          <p:nvPr/>
        </p:nvSpPr>
        <p:spPr>
          <a:xfrm>
            <a:off x="3252485" y="4463418"/>
            <a:ext cx="1116463" cy="694481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C67B6E-3D5F-20C0-5EDD-97E3F26F50CB}"/>
              </a:ext>
            </a:extLst>
          </p:cNvPr>
          <p:cNvSpPr txBox="1"/>
          <p:nvPr/>
        </p:nvSpPr>
        <p:spPr>
          <a:xfrm>
            <a:off x="180389" y="3429000"/>
            <a:ext cx="283923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b="1" dirty="0"/>
              <a:t>Inputs at t+0:</a:t>
            </a:r>
          </a:p>
          <a:p>
            <a:pPr algn="r"/>
            <a:r>
              <a:rPr lang="en-GB" dirty="0"/>
              <a:t>GPM DPR </a:t>
            </a:r>
            <a:r>
              <a:rPr lang="en-GB" dirty="0" err="1"/>
              <a:t>sfc</a:t>
            </a:r>
            <a:r>
              <a:rPr lang="en-GB" dirty="0"/>
              <a:t>. </a:t>
            </a:r>
            <a:r>
              <a:rPr lang="en-GB" dirty="0" err="1"/>
              <a:t>precip</a:t>
            </a:r>
            <a:r>
              <a:rPr lang="en-GB" dirty="0"/>
              <a:t> rate</a:t>
            </a:r>
          </a:p>
          <a:p>
            <a:pPr algn="r"/>
            <a:r>
              <a:rPr lang="en-GB" dirty="0"/>
              <a:t>GMI</a:t>
            </a:r>
          </a:p>
          <a:p>
            <a:pPr algn="r"/>
            <a:r>
              <a:rPr lang="en-GB" dirty="0"/>
              <a:t>MHS</a:t>
            </a:r>
          </a:p>
          <a:p>
            <a:pPr algn="r"/>
            <a:r>
              <a:rPr lang="en-GB" dirty="0"/>
              <a:t>AMSU-A</a:t>
            </a:r>
          </a:p>
          <a:p>
            <a:pPr algn="r"/>
            <a:r>
              <a:rPr lang="en-GB" dirty="0"/>
              <a:t>ATMS</a:t>
            </a:r>
          </a:p>
          <a:p>
            <a:pPr algn="r"/>
            <a:r>
              <a:rPr lang="en-GB" dirty="0"/>
              <a:t>IASI</a:t>
            </a:r>
          </a:p>
          <a:p>
            <a:pPr algn="r"/>
            <a:r>
              <a:rPr lang="en-GB" dirty="0"/>
              <a:t>Conventional 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5CCD58-B9BE-ABD5-3AEF-9B4EFE048FA6}"/>
              </a:ext>
            </a:extLst>
          </p:cNvPr>
          <p:cNvSpPr txBox="1"/>
          <p:nvPr/>
        </p:nvSpPr>
        <p:spPr>
          <a:xfrm>
            <a:off x="4201611" y="3429000"/>
            <a:ext cx="23270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/>
              <a:t>Outputs at t+12:</a:t>
            </a:r>
          </a:p>
          <a:p>
            <a:pPr indent="0" algn="r">
              <a:buFont typeface="Arial"/>
              <a:buNone/>
            </a:pPr>
            <a:endParaRPr lang="en-US" dirty="0"/>
          </a:p>
          <a:p>
            <a:pPr indent="0" algn="r">
              <a:buFont typeface="Arial"/>
              <a:buNone/>
            </a:pPr>
            <a:endParaRPr lang="en-US" dirty="0"/>
          </a:p>
          <a:p>
            <a:pPr indent="0" algn="r">
              <a:buFont typeface="Arial"/>
              <a:buNone/>
            </a:pPr>
            <a:r>
              <a:rPr lang="en-US" dirty="0"/>
              <a:t>Gridded prediction of 1h precipitation accumulation</a:t>
            </a:r>
          </a:p>
          <a:p>
            <a:pPr indent="0" algn="r">
              <a:buFont typeface="Arial"/>
              <a:buNone/>
            </a:pPr>
            <a:endParaRPr lang="en-US" dirty="0"/>
          </a:p>
          <a:p>
            <a:pPr indent="0" algn="r">
              <a:buFont typeface="Arial"/>
              <a:buNone/>
            </a:pPr>
            <a:endParaRPr lang="en-US" dirty="0"/>
          </a:p>
          <a:p>
            <a:pPr indent="0" algn="r">
              <a:buFont typeface="Arial"/>
              <a:buNone/>
            </a:pPr>
            <a:r>
              <a:rPr lang="en-US" dirty="0"/>
              <a:t>Using decoder for GPM DPR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4797129-5FE1-C822-2818-9BD4A2F554B1}"/>
              </a:ext>
            </a:extLst>
          </p:cNvPr>
          <p:cNvSpPr txBox="1">
            <a:spLocks/>
          </p:cNvSpPr>
          <p:nvPr/>
        </p:nvSpPr>
        <p:spPr>
          <a:xfrm>
            <a:off x="6926203" y="5779464"/>
            <a:ext cx="4972711" cy="576000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18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006EAD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lang="en-US" sz="1600" dirty="0"/>
              <a:t>DOP 12h precipitation accumulation forecast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9D0A47-5128-31BD-DC05-4791ED6F568C}"/>
              </a:ext>
            </a:extLst>
          </p:cNvPr>
          <p:cNvSpPr txBox="1"/>
          <p:nvPr/>
        </p:nvSpPr>
        <p:spPr>
          <a:xfrm>
            <a:off x="629437" y="623284"/>
            <a:ext cx="3082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Exploratory proof of concept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ED8D15-1C1A-2247-D4CD-BAD83BF146DF}"/>
              </a:ext>
            </a:extLst>
          </p:cNvPr>
          <p:cNvSpPr txBox="1"/>
          <p:nvPr/>
        </p:nvSpPr>
        <p:spPr>
          <a:xfrm>
            <a:off x="3230759" y="5157899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AI-DOP</a:t>
            </a:r>
          </a:p>
        </p:txBody>
      </p:sp>
    </p:spTree>
    <p:extLst>
      <p:ext uri="{BB962C8B-B14F-4D97-AF65-F5344CB8AC3E}">
        <p14:creationId xmlns:p14="http://schemas.microsoft.com/office/powerpoint/2010/main" val="3917652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42FFE-A2EC-7C23-B732-C6A7B103C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B472E-5CC1-77CB-E53A-47418B716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94" y="729437"/>
            <a:ext cx="11394210" cy="587600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Impact of AI / data-driven forecasting approaches:</a:t>
            </a:r>
          </a:p>
          <a:p>
            <a:pPr lvl="1"/>
            <a:r>
              <a:rPr lang="en-GB" dirty="0"/>
              <a:t>Direct observation prediction (DOP) is </a:t>
            </a:r>
            <a:r>
              <a:rPr lang="en-GB" b="1" dirty="0"/>
              <a:t>inspiration for a global precipitation analysis</a:t>
            </a:r>
          </a:p>
          <a:p>
            <a:pPr lvl="2"/>
            <a:r>
              <a:rPr lang="en-GB" dirty="0"/>
              <a:t>How much of the retrieval comes from observations and how much from the </a:t>
            </a:r>
            <a:r>
              <a:rPr lang="en-GB" b="1" dirty="0"/>
              <a:t>learned statistical representation </a:t>
            </a:r>
            <a:r>
              <a:rPr lang="en-GB" dirty="0"/>
              <a:t>of the atmosphere?</a:t>
            </a:r>
          </a:p>
          <a:p>
            <a:pPr lvl="1"/>
            <a:r>
              <a:rPr lang="en-GB" dirty="0"/>
              <a:t>How important is physical modelling going forward? (My answer – very, but that is another talk!)</a:t>
            </a:r>
          </a:p>
          <a:p>
            <a:pPr lvl="1"/>
            <a:r>
              <a:rPr lang="en-GB" dirty="0"/>
              <a:t>Both data assimilation and data-driven methods benefit hugely from </a:t>
            </a:r>
            <a:r>
              <a:rPr lang="en-GB" b="1" dirty="0"/>
              <a:t>observations</a:t>
            </a:r>
            <a:endParaRPr lang="en-GB" dirty="0"/>
          </a:p>
          <a:p>
            <a:r>
              <a:rPr lang="en-GB" dirty="0"/>
              <a:t>Progress in precipitation-related assimilation at global weather centres:</a:t>
            </a:r>
          </a:p>
          <a:p>
            <a:pPr lvl="1"/>
            <a:r>
              <a:rPr lang="en-GB" dirty="0"/>
              <a:t>Better exploitation of passive microwave </a:t>
            </a:r>
          </a:p>
          <a:p>
            <a:pPr lvl="1"/>
            <a:r>
              <a:rPr lang="en-GB" dirty="0"/>
              <a:t>Lower (&lt;19 GHz) and higher (&gt; 190 GHz) frequencies</a:t>
            </a:r>
          </a:p>
          <a:p>
            <a:pPr lvl="1"/>
            <a:r>
              <a:rPr lang="en-GB" dirty="0"/>
              <a:t>All-sky all-surface (e.g. sea ice and land surface emissivity)</a:t>
            </a:r>
          </a:p>
          <a:p>
            <a:pPr lvl="1"/>
            <a:r>
              <a:rPr lang="en-GB" dirty="0"/>
              <a:t>Increased exploitation of GPM DPR</a:t>
            </a:r>
          </a:p>
          <a:p>
            <a:pPr lvl="1"/>
            <a:r>
              <a:rPr lang="en-GB" dirty="0" err="1"/>
              <a:t>EarthCARE</a:t>
            </a:r>
            <a:r>
              <a:rPr lang="en-GB" dirty="0"/>
              <a:t> CPR assimilation in development across many centres</a:t>
            </a:r>
          </a:p>
          <a:p>
            <a:pPr lvl="1"/>
            <a:r>
              <a:rPr lang="en-GB" dirty="0"/>
              <a:t>Hydrometeor control variables; more direct assimilation</a:t>
            </a:r>
          </a:p>
          <a:p>
            <a:r>
              <a:rPr lang="en-GB" dirty="0"/>
              <a:t>Data assimilation for weather forecasting relies on key IPWG interest areas:</a:t>
            </a:r>
          </a:p>
          <a:p>
            <a:pPr lvl="1"/>
            <a:r>
              <a:rPr lang="en-GB" dirty="0"/>
              <a:t>Global precipitation observing system</a:t>
            </a:r>
          </a:p>
          <a:p>
            <a:pPr lvl="1"/>
            <a:r>
              <a:rPr lang="en-GB" dirty="0"/>
              <a:t>Inverse frameworks (DA, retrievals) and machine learning</a:t>
            </a:r>
          </a:p>
          <a:p>
            <a:pPr lvl="1"/>
            <a:r>
              <a:rPr lang="en-GB" dirty="0"/>
              <a:t>Cloud and precipitation microphysics, macrophysics and radiative transfer</a:t>
            </a:r>
          </a:p>
          <a:p>
            <a:pPr lvl="2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E3D7B-6E3E-C25B-D76C-7601FE3504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517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5CB74-FF8E-6782-7B05-3B581B807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  <a:latin typeface="Arial"/>
                <a:cs typeface="Arial"/>
              </a:rPr>
              <a:t>Assimilating and forecasting precipitation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ECDA1-00D7-DF9B-CCFD-E7B1FA5CC4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dirty="0" smtClean="0">
                <a:solidFill>
                  <a:schemeClr val="accent1"/>
                </a:solidFill>
                <a:latin typeface="Arial"/>
                <a:cs typeface="Arial"/>
              </a:rPr>
              <a:pPr/>
              <a:t>3</a:t>
            </a:fld>
            <a:endParaRPr lang="en-US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360441-9D3C-9EB5-2112-0884DBF3A76D}"/>
              </a:ext>
            </a:extLst>
          </p:cNvPr>
          <p:cNvSpPr/>
          <p:nvPr/>
        </p:nvSpPr>
        <p:spPr>
          <a:xfrm>
            <a:off x="1091915" y="865745"/>
            <a:ext cx="2725154" cy="107517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Precipitation-related observations (radiances, </a:t>
            </a:r>
            <a:r>
              <a:rPr lang="en-GB" dirty="0" err="1"/>
              <a:t>reflectivities</a:t>
            </a:r>
            <a:r>
              <a:rPr lang="en-GB" dirty="0"/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34666A-49CF-9667-6848-09BD367029A8}"/>
              </a:ext>
            </a:extLst>
          </p:cNvPr>
          <p:cNvSpPr/>
          <p:nvPr/>
        </p:nvSpPr>
        <p:spPr>
          <a:xfrm>
            <a:off x="5152473" y="865745"/>
            <a:ext cx="2725154" cy="107517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Other observations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60F570-4959-00DE-62E0-B037EC670E68}"/>
              </a:ext>
            </a:extLst>
          </p:cNvPr>
          <p:cNvSpPr/>
          <p:nvPr/>
        </p:nvSpPr>
        <p:spPr>
          <a:xfrm>
            <a:off x="3177459" y="2545912"/>
            <a:ext cx="2725154" cy="107517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Physics-based forecast model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01DD19-31FA-6C28-C150-D7B5647AEC51}"/>
              </a:ext>
            </a:extLst>
          </p:cNvPr>
          <p:cNvSpPr/>
          <p:nvPr/>
        </p:nvSpPr>
        <p:spPr>
          <a:xfrm>
            <a:off x="3177459" y="4617032"/>
            <a:ext cx="2725154" cy="107517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Precipitation analysis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FFE3D4-16B9-8EF3-19D6-3F5B56591678}"/>
              </a:ext>
            </a:extLst>
          </p:cNvPr>
          <p:cNvSpPr/>
          <p:nvPr/>
        </p:nvSpPr>
        <p:spPr>
          <a:xfrm>
            <a:off x="7423401" y="4617033"/>
            <a:ext cx="2725154" cy="107517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Precipitation forecast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8304A5-FF9D-74B1-F76A-329419837CAB}"/>
              </a:ext>
            </a:extLst>
          </p:cNvPr>
          <p:cNvSpPr/>
          <p:nvPr/>
        </p:nvSpPr>
        <p:spPr>
          <a:xfrm>
            <a:off x="7423401" y="2545913"/>
            <a:ext cx="2725154" cy="107517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Physics-based forecast model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756CB4D-F4A3-E20A-AFB2-FC20D5941F6C}"/>
              </a:ext>
            </a:extLst>
          </p:cNvPr>
          <p:cNvCxnSpPr>
            <a:cxnSpLocks/>
          </p:cNvCxnSpPr>
          <p:nvPr/>
        </p:nvCxnSpPr>
        <p:spPr>
          <a:xfrm>
            <a:off x="2985379" y="2016284"/>
            <a:ext cx="501011" cy="4521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EFC6B7E-A276-A0A7-CD43-F77F13FAF217}"/>
              </a:ext>
            </a:extLst>
          </p:cNvPr>
          <p:cNvCxnSpPr>
            <a:cxnSpLocks/>
          </p:cNvCxnSpPr>
          <p:nvPr/>
        </p:nvCxnSpPr>
        <p:spPr>
          <a:xfrm flipH="1">
            <a:off x="5446648" y="2016284"/>
            <a:ext cx="455965" cy="4521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0E12CC2-4720-D78B-2ACF-4BA3E01C6B0B}"/>
              </a:ext>
            </a:extLst>
          </p:cNvPr>
          <p:cNvCxnSpPr>
            <a:cxnSpLocks/>
          </p:cNvCxnSpPr>
          <p:nvPr/>
        </p:nvCxnSpPr>
        <p:spPr>
          <a:xfrm>
            <a:off x="5323169" y="3710255"/>
            <a:ext cx="0" cy="8394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62C0058-F8E9-F863-12D5-CD42FB14FE79}"/>
              </a:ext>
            </a:extLst>
          </p:cNvPr>
          <p:cNvCxnSpPr>
            <a:cxnSpLocks/>
          </p:cNvCxnSpPr>
          <p:nvPr/>
        </p:nvCxnSpPr>
        <p:spPr>
          <a:xfrm>
            <a:off x="5985645" y="3085006"/>
            <a:ext cx="13234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A95F841-871C-4C1C-D6B6-3615DFA6D089}"/>
              </a:ext>
            </a:extLst>
          </p:cNvPr>
          <p:cNvCxnSpPr>
            <a:cxnSpLocks/>
          </p:cNvCxnSpPr>
          <p:nvPr/>
        </p:nvCxnSpPr>
        <p:spPr>
          <a:xfrm>
            <a:off x="9701238" y="3710255"/>
            <a:ext cx="0" cy="8394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1E57853-F0A7-A8E8-D5F6-31A332FCDEAE}"/>
              </a:ext>
            </a:extLst>
          </p:cNvPr>
          <p:cNvSpPr txBox="1"/>
          <p:nvPr/>
        </p:nvSpPr>
        <p:spPr>
          <a:xfrm>
            <a:off x="3569257" y="2044992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Data assimilation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5C48EC3-E5BB-6D33-EA50-58DE33C67B99}"/>
              </a:ext>
            </a:extLst>
          </p:cNvPr>
          <p:cNvSpPr txBox="1"/>
          <p:nvPr/>
        </p:nvSpPr>
        <p:spPr>
          <a:xfrm>
            <a:off x="408441" y="3806814"/>
            <a:ext cx="5102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 analysis is (broadly) a short-range model forecast that best fits all the latest observations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A7D923-8C02-AC1B-E98A-262EDF30C8C2}"/>
              </a:ext>
            </a:extLst>
          </p:cNvPr>
          <p:cNvSpPr txBox="1"/>
          <p:nvPr/>
        </p:nvSpPr>
        <p:spPr>
          <a:xfrm>
            <a:off x="7591264" y="3795894"/>
            <a:ext cx="238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Forecasts at longer time ranges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016543-3C87-51EC-1A87-6B758FE384AC}"/>
              </a:ext>
            </a:extLst>
          </p:cNvPr>
          <p:cNvSpPr txBox="1"/>
          <p:nvPr/>
        </p:nvSpPr>
        <p:spPr>
          <a:xfrm>
            <a:off x="1116525" y="5897832"/>
            <a:ext cx="99589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Assimilating precipitation is not as simple as putting precipitation where the observations see it: it is about </a:t>
            </a:r>
            <a:r>
              <a:rPr lang="en-GB" b="1" dirty="0"/>
              <a:t>bringing the forecast model closer to reality</a:t>
            </a:r>
          </a:p>
        </p:txBody>
      </p:sp>
    </p:spTree>
    <p:extLst>
      <p:ext uri="{BB962C8B-B14F-4D97-AF65-F5344CB8AC3E}">
        <p14:creationId xmlns:p14="http://schemas.microsoft.com/office/powerpoint/2010/main" val="61660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C3AA-BD0D-D4DD-BE0F-76B491366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473" y="148809"/>
            <a:ext cx="11188249" cy="576000"/>
          </a:xfrm>
        </p:spPr>
        <p:txBody>
          <a:bodyPr>
            <a:normAutofit/>
          </a:bodyPr>
          <a:lstStyle/>
          <a:p>
            <a:r>
              <a:rPr lang="en-GB" dirty="0"/>
              <a:t>All-sky assimilation of passive microwave at ECMWF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AAF9E1-EDBA-8EE4-C99E-82C9BB091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608" t="8954" r="1608" b="-7642"/>
          <a:stretch>
            <a:fillRect/>
          </a:stretch>
        </p:blipFill>
        <p:spPr>
          <a:xfrm>
            <a:off x="1479400" y="1242718"/>
            <a:ext cx="8636874" cy="639263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0415C-6495-25F5-AA02-CD1CE17D31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60E4E2-D562-B173-4059-6359F26FA336}"/>
              </a:ext>
            </a:extLst>
          </p:cNvPr>
          <p:cNvSpPr txBox="1"/>
          <p:nvPr/>
        </p:nvSpPr>
        <p:spPr>
          <a:xfrm>
            <a:off x="2804577" y="624129"/>
            <a:ext cx="6975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Relative Forecast Sensitivity to Observation Impact (FSOI) on ECMWF 24 h forecast for calendar year 2025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8F17396-8AA8-CEAF-48B1-64A8C9C78406}"/>
              </a:ext>
            </a:extLst>
          </p:cNvPr>
          <p:cNvCxnSpPr>
            <a:cxnSpLocks/>
          </p:cNvCxnSpPr>
          <p:nvPr/>
        </p:nvCxnSpPr>
        <p:spPr>
          <a:xfrm flipV="1">
            <a:off x="3094892" y="3784922"/>
            <a:ext cx="606082" cy="261968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363358C-03A6-B5D1-F76B-6B6216CFDAEE}"/>
              </a:ext>
            </a:extLst>
          </p:cNvPr>
          <p:cNvCxnSpPr>
            <a:cxnSpLocks/>
          </p:cNvCxnSpPr>
          <p:nvPr/>
        </p:nvCxnSpPr>
        <p:spPr>
          <a:xfrm flipH="1" flipV="1">
            <a:off x="8410470" y="3784922"/>
            <a:ext cx="693337" cy="214322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EEFC398-8ABE-D5D4-7E1A-E1558072B0B7}"/>
              </a:ext>
            </a:extLst>
          </p:cNvPr>
          <p:cNvSpPr txBox="1"/>
          <p:nvPr/>
        </p:nvSpPr>
        <p:spPr>
          <a:xfrm>
            <a:off x="208221" y="4046890"/>
            <a:ext cx="331205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Humidity and imaging channels of:</a:t>
            </a:r>
          </a:p>
          <a:p>
            <a:r>
              <a:rPr lang="en-GB" dirty="0"/>
              <a:t>MHS, MWHS-2, SSMIS, GMI, AMSR2, AWS-MWR, ATMS*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DE9F65-FBE9-5DEF-8F0B-E7E99ABB15DE}"/>
              </a:ext>
            </a:extLst>
          </p:cNvPr>
          <p:cNvSpPr txBox="1"/>
          <p:nvPr/>
        </p:nvSpPr>
        <p:spPr>
          <a:xfrm>
            <a:off x="9103807" y="3831337"/>
            <a:ext cx="257681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Temperature sounding channels of:</a:t>
            </a:r>
          </a:p>
          <a:p>
            <a:r>
              <a:rPr lang="en-GB" dirty="0"/>
              <a:t>AMSU-A, AWS-MWR, ATMS*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B68E18-ABFD-0E41-87BE-E675583C5223}"/>
              </a:ext>
            </a:extLst>
          </p:cNvPr>
          <p:cNvSpPr txBox="1"/>
          <p:nvPr/>
        </p:nvSpPr>
        <p:spPr>
          <a:xfrm>
            <a:off x="332096" y="6149247"/>
            <a:ext cx="38322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* ATMS is still only assimilated in clear-sky, not all-sky</a:t>
            </a:r>
          </a:p>
        </p:txBody>
      </p:sp>
    </p:spTree>
    <p:extLst>
      <p:ext uri="{BB962C8B-B14F-4D97-AF65-F5344CB8AC3E}">
        <p14:creationId xmlns:p14="http://schemas.microsoft.com/office/powerpoint/2010/main" val="4145115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B6C46C-78FC-4EBE-90F6-F86F7432B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9" y="1535116"/>
            <a:ext cx="6130461" cy="45978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2E84E2-6FE5-4353-B866-7CFD7115D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Does the impact of all-sky microwave on weather forecasting come from humidity, cloud or precipitation?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005C6-C583-4D02-8DC1-BEC6B229CC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F9E2F8-2A78-4CE2-B094-F209F960DFF5}"/>
              </a:ext>
            </a:extLst>
          </p:cNvPr>
          <p:cNvSpPr txBox="1"/>
          <p:nvPr/>
        </p:nvSpPr>
        <p:spPr>
          <a:xfrm>
            <a:off x="7279441" y="1453784"/>
            <a:ext cx="414996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Microwave imagers give their largest forecast impact from a small fraction of precipitating scenes.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160C8E-0C14-4874-BFB7-96B99CFD6246}"/>
              </a:ext>
            </a:extLst>
          </p:cNvPr>
          <p:cNvSpPr txBox="1"/>
          <p:nvPr/>
        </p:nvSpPr>
        <p:spPr>
          <a:xfrm>
            <a:off x="3824360" y="6087219"/>
            <a:ext cx="444901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</a:rPr>
              <a:t>AMSR2, July-August 2016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9781D4-F453-039E-194C-4D4782D5C8FD}"/>
              </a:ext>
            </a:extLst>
          </p:cNvPr>
          <p:cNvSpPr txBox="1"/>
          <p:nvPr/>
        </p:nvSpPr>
        <p:spPr>
          <a:xfrm>
            <a:off x="6001216" y="2690010"/>
            <a:ext cx="119946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000000"/>
                </a:solidFill>
              </a:rPr>
              <a:t>Number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78FC31-B67E-5A89-A6D8-BED62D68F295}"/>
              </a:ext>
            </a:extLst>
          </p:cNvPr>
          <p:cNvSpPr txBox="1"/>
          <p:nvPr/>
        </p:nvSpPr>
        <p:spPr>
          <a:xfrm>
            <a:off x="5985314" y="3111114"/>
            <a:ext cx="156078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000000"/>
                </a:solidFill>
              </a:rPr>
              <a:t>Impact on forecast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F50D80F-C225-BF7E-BF45-1BB4F74BB9AB}"/>
              </a:ext>
            </a:extLst>
          </p:cNvPr>
          <p:cNvCxnSpPr>
            <a:cxnSpLocks/>
          </p:cNvCxnSpPr>
          <p:nvPr/>
        </p:nvCxnSpPr>
        <p:spPr>
          <a:xfrm flipH="1" flipV="1">
            <a:off x="2898880" y="2874266"/>
            <a:ext cx="3102336" cy="27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89E80D8-EB3A-ECE5-6BF5-7B4EFCAEFE6C}"/>
              </a:ext>
            </a:extLst>
          </p:cNvPr>
          <p:cNvCxnSpPr>
            <a:cxnSpLocks/>
          </p:cNvCxnSpPr>
          <p:nvPr/>
        </p:nvCxnSpPr>
        <p:spPr>
          <a:xfrm flipH="1">
            <a:off x="5360822" y="3363187"/>
            <a:ext cx="64039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57A1890-491C-3A93-5F7C-AABDE9C6180C}"/>
              </a:ext>
            </a:extLst>
          </p:cNvPr>
          <p:cNvSpPr txBox="1"/>
          <p:nvPr/>
        </p:nvSpPr>
        <p:spPr>
          <a:xfrm>
            <a:off x="6306031" y="6146478"/>
            <a:ext cx="57208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More background: Geer et al. (2017, </a:t>
            </a:r>
            <a:r>
              <a:rPr lang="en-GB" sz="1400" dirty="0">
                <a:hlinkClick r:id="rId3"/>
              </a:rPr>
              <a:t>https://doi.org/10.1002/qj.3172</a:t>
            </a:r>
            <a:r>
              <a:rPr lang="en-GB" sz="1400" dirty="0"/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BFCCE6-0F97-A2FB-C613-6355AD42B537}"/>
              </a:ext>
            </a:extLst>
          </p:cNvPr>
          <p:cNvSpPr txBox="1"/>
          <p:nvPr/>
        </p:nvSpPr>
        <p:spPr>
          <a:xfrm>
            <a:off x="8170587" y="2714804"/>
            <a:ext cx="35899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Note that microwave humidity sounders extract a lot of information from clear-sky humidity (not shown)</a:t>
            </a:r>
          </a:p>
        </p:txBody>
      </p:sp>
    </p:spTree>
    <p:extLst>
      <p:ext uri="{BB962C8B-B14F-4D97-AF65-F5344CB8AC3E}">
        <p14:creationId xmlns:p14="http://schemas.microsoft.com/office/powerpoint/2010/main" val="81955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B2FDA-3FCF-1CED-C9A8-53E8CF559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98B88-6545-E10C-E0CA-0F19EBD5E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  <a:latin typeface="Arial"/>
                <a:cs typeface="Arial"/>
              </a:rPr>
              <a:t>Developments in all-sky passive microwave assimilation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07B2B-EA2E-D2C8-6DE0-A97866F9B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Use existing capabilities better</a:t>
            </a:r>
          </a:p>
          <a:p>
            <a:pPr lvl="1"/>
            <a:r>
              <a:rPr lang="en-GB" dirty="0"/>
              <a:t>Reduced thinning and </a:t>
            </a:r>
            <a:r>
              <a:rPr lang="en-GB" dirty="0" err="1"/>
              <a:t>superobbing</a:t>
            </a:r>
            <a:r>
              <a:rPr lang="en-GB" dirty="0"/>
              <a:t> for humidity sounders -&gt; use more data </a:t>
            </a:r>
          </a:p>
          <a:p>
            <a:pPr lvl="1"/>
            <a:r>
              <a:rPr lang="en-GB" dirty="0"/>
              <a:t>Improved surface emissivity -&gt; use more data over land surfaces, sea ice</a:t>
            </a:r>
          </a:p>
          <a:p>
            <a:pPr lvl="1"/>
            <a:r>
              <a:rPr lang="en-GB" dirty="0"/>
              <a:t>Better data assimilation (e.g. observation errors, QC)</a:t>
            </a:r>
          </a:p>
          <a:p>
            <a:endParaRPr lang="en-GB" dirty="0"/>
          </a:p>
          <a:p>
            <a:r>
              <a:rPr lang="en-GB" dirty="0"/>
              <a:t>A renewal and expansion of the observing system:</a:t>
            </a:r>
          </a:p>
          <a:p>
            <a:pPr lvl="1"/>
            <a:r>
              <a:rPr lang="en-GB" dirty="0"/>
              <a:t>Renewal of core capabilities, e.g. </a:t>
            </a:r>
          </a:p>
          <a:p>
            <a:pPr lvl="2"/>
            <a:r>
              <a:rPr lang="en-GB" dirty="0"/>
              <a:t>JAXA AMSR3 (now)</a:t>
            </a:r>
          </a:p>
          <a:p>
            <a:pPr lvl="2"/>
            <a:r>
              <a:rPr lang="en-GB" dirty="0"/>
              <a:t>EUMETSAT METOP-SG MWI (early 2027)</a:t>
            </a:r>
          </a:p>
          <a:p>
            <a:pPr lvl="2"/>
            <a:r>
              <a:rPr lang="en-GB" dirty="0"/>
              <a:t>US DoD WSFM-MWI (awaiting global distribution through NOAA)</a:t>
            </a:r>
          </a:p>
          <a:p>
            <a:pPr lvl="1"/>
            <a:r>
              <a:rPr lang="en-GB" dirty="0"/>
              <a:t>Expanded spectral range: </a:t>
            </a:r>
          </a:p>
          <a:p>
            <a:pPr lvl="2"/>
            <a:r>
              <a:rPr lang="en-GB" dirty="0"/>
              <a:t>SMAP at L-band (1.4 GHz) and using 6 and 10 GHz from current satellites</a:t>
            </a:r>
          </a:p>
          <a:p>
            <a:pPr lvl="2"/>
            <a:r>
              <a:rPr lang="en-GB" dirty="0"/>
              <a:t>Sub-</a:t>
            </a:r>
            <a:r>
              <a:rPr lang="en-GB" dirty="0" err="1"/>
              <a:t>millimeter</a:t>
            </a:r>
            <a:r>
              <a:rPr lang="en-GB" dirty="0"/>
              <a:t>: 325 GHz on AWS (now); up to 664 GHz on ICI (early 2027).</a:t>
            </a:r>
          </a:p>
          <a:p>
            <a:pPr lvl="1"/>
            <a:r>
              <a:rPr lang="en-GB" dirty="0" err="1"/>
              <a:t>Smallsat</a:t>
            </a:r>
            <a:r>
              <a:rPr lang="en-GB" dirty="0"/>
              <a:t> revolution, e.g. ESA AWS and commercial providers</a:t>
            </a:r>
          </a:p>
          <a:p>
            <a:endParaRPr lang="en-GB" dirty="0"/>
          </a:p>
          <a:p>
            <a:r>
              <a:rPr lang="en-GB" dirty="0"/>
              <a:t>Radio Frequency Interference (RFI)</a:t>
            </a:r>
          </a:p>
          <a:p>
            <a:pPr lvl="1"/>
            <a:r>
              <a:rPr lang="en-GB" dirty="0"/>
              <a:t>An increasing problem, needing increasingly sophisticated screening and mitigation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C1D2A1-8522-3986-1340-689A2FDE13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dirty="0" smtClean="0">
                <a:solidFill>
                  <a:schemeClr val="accent1"/>
                </a:solidFill>
                <a:latin typeface="Arial"/>
                <a:cs typeface="Arial"/>
              </a:rPr>
              <a:pPr/>
              <a:t>6</a:t>
            </a:fld>
            <a:endParaRPr lang="en-US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2DA48D-C923-1CA2-DFBD-BCBCA2DDB1FB}"/>
              </a:ext>
            </a:extLst>
          </p:cNvPr>
          <p:cNvSpPr txBox="1"/>
          <p:nvPr/>
        </p:nvSpPr>
        <p:spPr>
          <a:xfrm>
            <a:off x="9135664" y="3105834"/>
            <a:ext cx="2788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Elisa Chardon--Legrand, Friday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7DA090-7C3D-E699-7E4C-31A24F85CFBF}"/>
              </a:ext>
            </a:extLst>
          </p:cNvPr>
          <p:cNvCxnSpPr>
            <a:cxnSpLocks/>
          </p:cNvCxnSpPr>
          <p:nvPr/>
        </p:nvCxnSpPr>
        <p:spPr>
          <a:xfrm>
            <a:off x="8982186" y="3165161"/>
            <a:ext cx="0" cy="5276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4B76B7-9BE4-4971-D249-EE0E9A1F90DD}"/>
              </a:ext>
            </a:extLst>
          </p:cNvPr>
          <p:cNvCxnSpPr>
            <a:cxnSpLocks/>
          </p:cNvCxnSpPr>
          <p:nvPr/>
        </p:nvCxnSpPr>
        <p:spPr>
          <a:xfrm flipH="1">
            <a:off x="8996038" y="4352994"/>
            <a:ext cx="4064" cy="4702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4633DD7-4784-0ABC-F0D2-8D190E6AB9C6}"/>
              </a:ext>
            </a:extLst>
          </p:cNvPr>
          <p:cNvSpPr txBox="1"/>
          <p:nvPr/>
        </p:nvSpPr>
        <p:spPr>
          <a:xfrm>
            <a:off x="9135664" y="4329844"/>
            <a:ext cx="3465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My talk, Friday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A24895-E12D-29A7-B2CA-7AEBA21C1DF7}"/>
              </a:ext>
            </a:extLst>
          </p:cNvPr>
          <p:cNvCxnSpPr>
            <a:cxnSpLocks/>
          </p:cNvCxnSpPr>
          <p:nvPr/>
        </p:nvCxnSpPr>
        <p:spPr>
          <a:xfrm>
            <a:off x="9000102" y="940980"/>
            <a:ext cx="0" cy="52767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B93E656-6AEF-3184-92B4-27DFDB90457A}"/>
              </a:ext>
            </a:extLst>
          </p:cNvPr>
          <p:cNvSpPr txBox="1"/>
          <p:nvPr/>
        </p:nvSpPr>
        <p:spPr>
          <a:xfrm>
            <a:off x="9135664" y="902982"/>
            <a:ext cx="2186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JMA example here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1598D37-207F-06C2-79F0-EB68692C5C6E}"/>
              </a:ext>
            </a:extLst>
          </p:cNvPr>
          <p:cNvCxnSpPr>
            <a:cxnSpLocks/>
          </p:cNvCxnSpPr>
          <p:nvPr/>
        </p:nvCxnSpPr>
        <p:spPr>
          <a:xfrm>
            <a:off x="9002951" y="1689262"/>
            <a:ext cx="0" cy="3443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A700ED9-1B1A-BD5C-1673-40560F3E3C5B}"/>
              </a:ext>
            </a:extLst>
          </p:cNvPr>
          <p:cNvSpPr txBox="1"/>
          <p:nvPr/>
        </p:nvSpPr>
        <p:spPr>
          <a:xfrm>
            <a:off x="9135664" y="1650747"/>
            <a:ext cx="3465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My talk, Friday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E227A1-0137-0514-27A3-2D6D7F4A6A62}"/>
              </a:ext>
            </a:extLst>
          </p:cNvPr>
          <p:cNvCxnSpPr>
            <a:cxnSpLocks/>
          </p:cNvCxnSpPr>
          <p:nvPr/>
        </p:nvCxnSpPr>
        <p:spPr>
          <a:xfrm flipH="1">
            <a:off x="8975759" y="5565327"/>
            <a:ext cx="6055" cy="7005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EA370BD-FF4F-1C68-5A40-20B8A23811EE}"/>
              </a:ext>
            </a:extLst>
          </p:cNvPr>
          <p:cNvCxnSpPr>
            <a:cxnSpLocks/>
          </p:cNvCxnSpPr>
          <p:nvPr/>
        </p:nvCxnSpPr>
        <p:spPr>
          <a:xfrm>
            <a:off x="8994492" y="4901705"/>
            <a:ext cx="0" cy="39377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2C2B4B4-960B-F933-1A7B-1A54184B7374}"/>
              </a:ext>
            </a:extLst>
          </p:cNvPr>
          <p:cNvSpPr txBox="1"/>
          <p:nvPr/>
        </p:nvSpPr>
        <p:spPr>
          <a:xfrm>
            <a:off x="9135664" y="4823209"/>
            <a:ext cx="6300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 err="1">
                <a:solidFill>
                  <a:srgbClr val="00B050"/>
                </a:solidFill>
              </a:rPr>
              <a:t>Météo</a:t>
            </a:r>
            <a:r>
              <a:rPr lang="en-GB" sz="1800" dirty="0">
                <a:solidFill>
                  <a:srgbClr val="00B050"/>
                </a:solidFill>
              </a:rPr>
              <a:t> France example here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BC6B5F-835F-241D-4A6E-2731E20BC607}"/>
              </a:ext>
            </a:extLst>
          </p:cNvPr>
          <p:cNvSpPr txBox="1"/>
          <p:nvPr/>
        </p:nvSpPr>
        <p:spPr>
          <a:xfrm>
            <a:off x="9135664" y="5526197"/>
            <a:ext cx="3465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My talk, Friday</a:t>
            </a:r>
          </a:p>
        </p:txBody>
      </p:sp>
    </p:spTree>
    <p:extLst>
      <p:ext uri="{BB962C8B-B14F-4D97-AF65-F5344CB8AC3E}">
        <p14:creationId xmlns:p14="http://schemas.microsoft.com/office/powerpoint/2010/main" val="67624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A176A-FA17-17C2-B76A-A8B4BD621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Developments in all-sky passive microwave (JMA example)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7B028-457F-2461-78AF-F7FAA240D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4" y="741610"/>
            <a:ext cx="9171871" cy="5876006"/>
          </a:xfrm>
        </p:spPr>
        <p:txBody>
          <a:bodyPr/>
          <a:lstStyle/>
          <a:p>
            <a:r>
              <a:rPr lang="en-GB" dirty="0"/>
              <a:t>Impact of assimilating humidity sounding observations more densely, using </a:t>
            </a:r>
            <a:r>
              <a:rPr lang="en-GB" dirty="0" err="1"/>
              <a:t>superobs</a:t>
            </a:r>
            <a:r>
              <a:rPr lang="en-GB" dirty="0"/>
              <a:t>, and improving land surface utilisation with dynamic emissivity retrieval: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E1019-E032-2D9F-43BF-73B7CFE7A9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4FC192-D68B-63BB-A97B-89CE6AD0E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60" y="1657688"/>
            <a:ext cx="8681134" cy="24962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877A36-841C-CAB1-4398-7A45306B66A2}"/>
              </a:ext>
            </a:extLst>
          </p:cNvPr>
          <p:cNvSpPr txBox="1"/>
          <p:nvPr/>
        </p:nvSpPr>
        <p:spPr>
          <a:xfrm>
            <a:off x="1350679" y="4514457"/>
            <a:ext cx="100388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Hiroyuki Shimizu et al. (2025) poster at ITSC:</a:t>
            </a:r>
          </a:p>
          <a:p>
            <a:r>
              <a:rPr lang="en-GB" sz="1600" dirty="0">
                <a:hlinkClick r:id="rId3"/>
              </a:rPr>
              <a:t>https://itwg.ssec.wisc.edu/wordpress/wp-content/uploads/2025/06/poster.9p.06.Shimizu_itsc25.pdf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0654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ED165-6900-C3D4-7D59-FCC3EA706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6AF77-7A86-D1A3-26C8-F4803F90D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  <a:latin typeface="Arial"/>
                <a:cs typeface="Arial"/>
              </a:rPr>
              <a:t>Development of active microwave assimilation: cloud and rain radar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AE84E-02EB-D985-4717-13AF905A4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35" y="741610"/>
            <a:ext cx="6799060" cy="5876006"/>
          </a:xfrm>
        </p:spPr>
        <p:txBody>
          <a:bodyPr/>
          <a:lstStyle/>
          <a:p>
            <a:r>
              <a:rPr lang="en-GB" dirty="0"/>
              <a:t>Ground radar</a:t>
            </a:r>
          </a:p>
          <a:p>
            <a:pPr lvl="1"/>
            <a:r>
              <a:rPr lang="en-GB" dirty="0"/>
              <a:t>Data assimilation in many weather centres, mainly in regional models</a:t>
            </a:r>
          </a:p>
          <a:p>
            <a:endParaRPr lang="en-GB" dirty="0"/>
          </a:p>
          <a:p>
            <a:r>
              <a:rPr lang="en-GB" dirty="0"/>
              <a:t>Making better use of existing space radars, such as DPR:</a:t>
            </a:r>
          </a:p>
          <a:p>
            <a:pPr lvl="1"/>
            <a:r>
              <a:rPr lang="en-GB" dirty="0"/>
              <a:t>DPR has been assimilated in the JMA mesoscale system using 1D-MLE since 2016 (Ikuta et al., 2021, </a:t>
            </a:r>
            <a:r>
              <a:rPr lang="en-GB" dirty="0">
                <a:hlinkClick r:id="rId2"/>
              </a:rPr>
              <a:t>https://doi.org/10.1002/qj.3950</a:t>
            </a:r>
            <a:r>
              <a:rPr lang="en-GB" dirty="0"/>
              <a:t>)</a:t>
            </a:r>
          </a:p>
          <a:p>
            <a:endParaRPr lang="en-GB" dirty="0"/>
          </a:p>
          <a:p>
            <a:r>
              <a:rPr lang="en-GB" dirty="0"/>
              <a:t>Many centres are adding </a:t>
            </a:r>
            <a:r>
              <a:rPr lang="en-GB" dirty="0" err="1"/>
              <a:t>EarthCARE</a:t>
            </a:r>
            <a:r>
              <a:rPr lang="en-GB" dirty="0"/>
              <a:t> support</a:t>
            </a:r>
          </a:p>
          <a:p>
            <a:pPr lvl="1"/>
            <a:r>
              <a:rPr lang="en-GB" dirty="0"/>
              <a:t>ECMWF operationally assimilate CPR reflectivity since 12</a:t>
            </a:r>
            <a:r>
              <a:rPr lang="en-GB" baseline="30000" dirty="0"/>
              <a:t>th</a:t>
            </a:r>
            <a:r>
              <a:rPr lang="en-GB" dirty="0"/>
              <a:t> June 2026</a:t>
            </a:r>
          </a:p>
          <a:p>
            <a:endParaRPr lang="en-GB" dirty="0"/>
          </a:p>
          <a:p>
            <a:r>
              <a:rPr lang="en-GB" dirty="0"/>
              <a:t>Future cloud and precipitation radar missions</a:t>
            </a:r>
          </a:p>
          <a:p>
            <a:pPr lvl="1"/>
            <a:r>
              <a:rPr lang="en-GB" dirty="0"/>
              <a:t>WIVERN; W-band conically scanning Doppler radar with 800 km swath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5555B7-D1DE-572B-3707-5C113712E0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367077-672F-FE47-A582-9032C9AC72BE}" type="slidenum">
              <a:rPr lang="en-US" dirty="0" smtClean="0">
                <a:solidFill>
                  <a:schemeClr val="accent1"/>
                </a:solidFill>
                <a:latin typeface="Arial"/>
                <a:cs typeface="Arial"/>
              </a:rPr>
              <a:pPr/>
              <a:t>8</a:t>
            </a:fld>
            <a:endParaRPr lang="en-US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11C9DC1-1C15-2991-E1F5-9641AA9F3AD8}"/>
              </a:ext>
            </a:extLst>
          </p:cNvPr>
          <p:cNvCxnSpPr>
            <a:cxnSpLocks/>
          </p:cNvCxnSpPr>
          <p:nvPr/>
        </p:nvCxnSpPr>
        <p:spPr>
          <a:xfrm>
            <a:off x="7893835" y="777953"/>
            <a:ext cx="0" cy="70360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BB94E1-11C6-463E-0710-4ADA46BD16EA}"/>
              </a:ext>
            </a:extLst>
          </p:cNvPr>
          <p:cNvCxnSpPr>
            <a:cxnSpLocks/>
          </p:cNvCxnSpPr>
          <p:nvPr/>
        </p:nvCxnSpPr>
        <p:spPr>
          <a:xfrm>
            <a:off x="7901133" y="3837178"/>
            <a:ext cx="0" cy="5233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9951335-8433-84D8-878D-1C5A48F91231}"/>
              </a:ext>
            </a:extLst>
          </p:cNvPr>
          <p:cNvSpPr txBox="1"/>
          <p:nvPr/>
        </p:nvSpPr>
        <p:spPr>
          <a:xfrm>
            <a:off x="8064430" y="3775672"/>
            <a:ext cx="3465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Kozo Okamoto, Friday</a:t>
            </a:r>
          </a:p>
          <a:p>
            <a:r>
              <a:rPr lang="en-GB" dirty="0">
                <a:solidFill>
                  <a:srgbClr val="FF0000"/>
                </a:solidFill>
              </a:rPr>
              <a:t>My talk, Friday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FA85EB-C97F-6C28-1110-FD6988D8948F}"/>
              </a:ext>
            </a:extLst>
          </p:cNvPr>
          <p:cNvSpPr txBox="1"/>
          <p:nvPr/>
        </p:nvSpPr>
        <p:spPr>
          <a:xfrm>
            <a:off x="8054383" y="741610"/>
            <a:ext cx="31977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00B050"/>
                </a:solidFill>
              </a:rPr>
              <a:t>Météo</a:t>
            </a:r>
            <a:r>
              <a:rPr lang="en-GB" dirty="0">
                <a:solidFill>
                  <a:srgbClr val="00B050"/>
                </a:solidFill>
              </a:rPr>
              <a:t> France example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7C7BBC-410F-6C5F-BF51-5897C2985757}"/>
              </a:ext>
            </a:extLst>
          </p:cNvPr>
          <p:cNvCxnSpPr>
            <a:cxnSpLocks/>
          </p:cNvCxnSpPr>
          <p:nvPr/>
        </p:nvCxnSpPr>
        <p:spPr>
          <a:xfrm>
            <a:off x="7901133" y="3170233"/>
            <a:ext cx="0" cy="52332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6AFD8E-814D-D4CD-71C6-872D94039790}"/>
              </a:ext>
            </a:extLst>
          </p:cNvPr>
          <p:cNvCxnSpPr>
            <a:cxnSpLocks/>
          </p:cNvCxnSpPr>
          <p:nvPr/>
        </p:nvCxnSpPr>
        <p:spPr>
          <a:xfrm>
            <a:off x="7891085" y="1925776"/>
            <a:ext cx="13553" cy="98824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3D36BD2-1788-564B-A81B-68D1E65E89F7}"/>
              </a:ext>
            </a:extLst>
          </p:cNvPr>
          <p:cNvSpPr txBox="1"/>
          <p:nvPr/>
        </p:nvSpPr>
        <p:spPr>
          <a:xfrm>
            <a:off x="8064433" y="3161264"/>
            <a:ext cx="31977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JMA example here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3C1F27B-36A0-6862-BE11-95E96C8F1137}"/>
              </a:ext>
            </a:extLst>
          </p:cNvPr>
          <p:cNvCxnSpPr>
            <a:cxnSpLocks/>
          </p:cNvCxnSpPr>
          <p:nvPr/>
        </p:nvCxnSpPr>
        <p:spPr>
          <a:xfrm>
            <a:off x="7901133" y="4923438"/>
            <a:ext cx="0" cy="8291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270FC4A-07AE-57FA-E18A-2DA138B5A9A6}"/>
              </a:ext>
            </a:extLst>
          </p:cNvPr>
          <p:cNvSpPr txBox="1"/>
          <p:nvPr/>
        </p:nvSpPr>
        <p:spPr>
          <a:xfrm>
            <a:off x="8064430" y="4923438"/>
            <a:ext cx="31977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00B050"/>
                </a:solidFill>
              </a:rPr>
              <a:t>Météo</a:t>
            </a:r>
            <a:r>
              <a:rPr lang="en-GB" dirty="0">
                <a:solidFill>
                  <a:srgbClr val="00B050"/>
                </a:solidFill>
              </a:rPr>
              <a:t> France example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4BFD65-A9E9-9983-4D0E-F2F35C1117DE}"/>
              </a:ext>
            </a:extLst>
          </p:cNvPr>
          <p:cNvSpPr txBox="1"/>
          <p:nvPr/>
        </p:nvSpPr>
        <p:spPr>
          <a:xfrm>
            <a:off x="8054381" y="1877136"/>
            <a:ext cx="31977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00B050"/>
                </a:solidFill>
              </a:rPr>
              <a:t>Météo</a:t>
            </a:r>
            <a:r>
              <a:rPr lang="en-GB" dirty="0">
                <a:solidFill>
                  <a:srgbClr val="00B050"/>
                </a:solidFill>
              </a:rPr>
              <a:t> France example here</a:t>
            </a:r>
          </a:p>
        </p:txBody>
      </p:sp>
    </p:spTree>
    <p:extLst>
      <p:ext uri="{BB962C8B-B14F-4D97-AF65-F5344CB8AC3E}">
        <p14:creationId xmlns:p14="http://schemas.microsoft.com/office/powerpoint/2010/main" val="2325319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6725B-CA16-74AE-34C9-9947A0148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7C719A91-E8D4-A50C-2AA2-E71365A73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5990" y="83042"/>
            <a:ext cx="77087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A9BD82E7-CE6D-6BCF-EC04-C1B1FA3A8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98962" y="86904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meteo-spatiale.fr : aller plus loin">
            <a:extLst>
              <a:ext uri="{FF2B5EF4-FFF2-40B4-BE49-F238E27FC236}">
                <a16:creationId xmlns:a16="http://schemas.microsoft.com/office/drawing/2014/main" id="{47BE734D-E96B-C4AA-EE9B-4F7D1BF97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6729" y="83042"/>
            <a:ext cx="165405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ceHolder 2">
            <a:extLst>
              <a:ext uri="{FF2B5EF4-FFF2-40B4-BE49-F238E27FC236}">
                <a16:creationId xmlns:a16="http://schemas.microsoft.com/office/drawing/2014/main" id="{6227E705-850D-D24A-5562-1C8B93B60934}"/>
              </a:ext>
            </a:extLst>
          </p:cNvPr>
          <p:cNvSpPr txBox="1">
            <a:spLocks/>
          </p:cNvSpPr>
          <p:nvPr/>
        </p:nvSpPr>
        <p:spPr>
          <a:xfrm>
            <a:off x="288937" y="293846"/>
            <a:ext cx="8030764" cy="712905"/>
          </a:xfrm>
          <a:prstGeom prst="rect">
            <a:avLst/>
          </a:prstGeom>
          <a:noFill/>
          <a:ln w="0">
            <a:noFill/>
          </a:ln>
        </p:spPr>
        <p:txBody>
          <a:bodyPr vert="horz" lIns="0" tIns="0" rIns="0" bIns="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795" indent="-10795" algn="l">
              <a:spcBef>
                <a:spcPts val="972"/>
              </a:spcBef>
            </a:pPr>
            <a:r>
              <a:rPr lang="fr-FR" sz="2400" b="1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Assimilation of </a:t>
            </a:r>
            <a:r>
              <a:rPr lang="fr-FR" sz="2400" b="1" spc="-1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ground-based</a:t>
            </a:r>
            <a:r>
              <a:rPr lang="fr-FR" sz="2400" b="1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radar </a:t>
            </a:r>
            <a:r>
              <a:rPr lang="fr-FR" sz="2400" b="1" spc="-1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reflectivity</a:t>
            </a:r>
            <a:r>
              <a:rPr lang="fr-FR" sz="2400" b="1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observations in AROME </a:t>
            </a:r>
            <a:r>
              <a:rPr lang="fr-FR" sz="2400" b="1" spc="-1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regional</a:t>
            </a:r>
            <a:r>
              <a:rPr lang="fr-FR" sz="2400" b="1" spc="-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model</a:t>
            </a:r>
          </a:p>
          <a:p>
            <a:pPr marL="10795" indent="-10795" algn="l">
              <a:spcBef>
                <a:spcPts val="972"/>
              </a:spcBef>
            </a:pPr>
            <a:endParaRPr lang="fr-FR" dirty="0"/>
          </a:p>
        </p:txBody>
      </p:sp>
      <p:sp>
        <p:nvSpPr>
          <p:cNvPr id="6" name="PlaceHolder 1">
            <a:extLst>
              <a:ext uri="{FF2B5EF4-FFF2-40B4-BE49-F238E27FC236}">
                <a16:creationId xmlns:a16="http://schemas.microsoft.com/office/drawing/2014/main" id="{4389CBBD-8F95-39A1-2A28-D518183F55F7}"/>
              </a:ext>
            </a:extLst>
          </p:cNvPr>
          <p:cNvSpPr txBox="1">
            <a:spLocks/>
          </p:cNvSpPr>
          <p:nvPr/>
        </p:nvSpPr>
        <p:spPr>
          <a:xfrm>
            <a:off x="284759" y="891781"/>
            <a:ext cx="10919247" cy="664797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assimilation of </a:t>
            </a:r>
            <a:r>
              <a:rPr lang="fr-FR" sz="24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ground-based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radar </a:t>
            </a:r>
            <a:r>
              <a:rPr lang="fr-FR" sz="24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reflectivities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AROME, </a:t>
            </a:r>
            <a:r>
              <a:rPr lang="fr-FR" sz="24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hydrometeors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the control </a:t>
            </a:r>
            <a:r>
              <a:rPr lang="fr-FR" sz="24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vector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(4DEnVar): </a:t>
            </a:r>
            <a:r>
              <a:rPr lang="fr-FR" sz="24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becomes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operational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autumn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2026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B22EBB-CAF9-AB3A-D33A-22729CBD7272}"/>
              </a:ext>
            </a:extLst>
          </p:cNvPr>
          <p:cNvPicPr>
            <a:picLocks noGrp="1" noChangeAspect="1"/>
          </p:cNvPicPr>
          <p:nvPr/>
        </p:nvPicPr>
        <p:blipFill>
          <a:blip r:embed="rId5">
            <a:lum/>
            <a:alphaModFix/>
          </a:blip>
          <a:srcRect l="75001" t="3698"/>
          <a:stretch>
            <a:fillRect/>
          </a:stretch>
        </p:blipFill>
        <p:spPr>
          <a:xfrm>
            <a:off x="606486" y="3902826"/>
            <a:ext cx="3433667" cy="2694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7047B75-FCB3-F43A-7BD6-6AA420F163BE}"/>
              </a:ext>
            </a:extLst>
          </p:cNvPr>
          <p:cNvPicPr>
            <a:picLocks noGrp="1" noChangeAspect="1"/>
          </p:cNvPicPr>
          <p:nvPr/>
        </p:nvPicPr>
        <p:blipFill>
          <a:blip r:embed="rId6">
            <a:lum/>
            <a:alphaModFix/>
          </a:blip>
          <a:srcRect l="75249" t="4654"/>
          <a:stretch>
            <a:fillRect/>
          </a:stretch>
        </p:blipFill>
        <p:spPr>
          <a:xfrm>
            <a:off x="4662197" y="3872582"/>
            <a:ext cx="3433666" cy="2694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5F3478-A63E-DD0F-2B0C-DB9B8E5BDF1E}"/>
              </a:ext>
            </a:extLst>
          </p:cNvPr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 t="2775"/>
          <a:stretch>
            <a:fillRect/>
          </a:stretch>
        </p:blipFill>
        <p:spPr>
          <a:xfrm>
            <a:off x="8319701" y="3787942"/>
            <a:ext cx="3286112" cy="286376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FCEDF05-D973-6AA5-6B9F-5139DF7B777B}"/>
              </a:ext>
            </a:extLst>
          </p:cNvPr>
          <p:cNvSpPr/>
          <p:nvPr/>
        </p:nvSpPr>
        <p:spPr>
          <a:xfrm>
            <a:off x="831553" y="3427377"/>
            <a:ext cx="2676109" cy="332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 assimilation route “1D-Bay + 3DVar”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E3A103-E8C5-8A8F-A63C-DEA627447489}"/>
              </a:ext>
            </a:extLst>
          </p:cNvPr>
          <p:cNvSpPr/>
          <p:nvPr/>
        </p:nvSpPr>
        <p:spPr>
          <a:xfrm>
            <a:off x="4903471" y="3455543"/>
            <a:ext cx="2676109" cy="332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Assimilation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4A963A-4D42-A19B-D268-003A4DC47AB8}"/>
              </a:ext>
            </a:extLst>
          </p:cNvPr>
          <p:cNvSpPr/>
          <p:nvPr/>
        </p:nvSpPr>
        <p:spPr>
          <a:xfrm>
            <a:off x="8597797" y="3495632"/>
            <a:ext cx="2676109" cy="332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Observations</a:t>
            </a:r>
            <a:endParaRPr lang="en-GB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6CA06FD-58B5-8C31-609E-70AB683C585F}"/>
              </a:ext>
            </a:extLst>
          </p:cNvPr>
          <p:cNvPicPr>
            <a:picLocks noGrp="1" noChangeAspect="1"/>
          </p:cNvPicPr>
          <p:nvPr/>
        </p:nvPicPr>
        <p:blipFill>
          <a:blip r:embed="rId8">
            <a:lum/>
            <a:alphaModFix/>
          </a:blip>
          <a:srcRect t="4528" b="10729"/>
          <a:stretch>
            <a:fillRect/>
          </a:stretch>
        </p:blipFill>
        <p:spPr>
          <a:xfrm>
            <a:off x="9406673" y="1242445"/>
            <a:ext cx="2374264" cy="236002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E7F6E875-B8FB-D92D-6E9E-DC5F520AFD58}"/>
              </a:ext>
            </a:extLst>
          </p:cNvPr>
          <p:cNvSpPr txBox="1"/>
          <p:nvPr/>
        </p:nvSpPr>
        <p:spPr>
          <a:xfrm>
            <a:off x="3507661" y="6555691"/>
            <a:ext cx="5899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Credit: Maud Martet, Pauline </a:t>
            </a:r>
            <a:r>
              <a:rPr lang="en-GB" dirty="0" err="1">
                <a:solidFill>
                  <a:schemeClr val="bg2">
                    <a:lumMod val="50000"/>
                  </a:schemeClr>
                </a:solidFill>
              </a:rPr>
              <a:t>Combarnous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1432A8D-18E2-05F4-9009-05012ED05CDD}"/>
              </a:ext>
            </a:extLst>
          </p:cNvPr>
          <p:cNvSpPr txBox="1"/>
          <p:nvPr/>
        </p:nvSpPr>
        <p:spPr>
          <a:xfrm>
            <a:off x="606485" y="1915479"/>
            <a:ext cx="68059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Assimilation of </a:t>
            </a:r>
            <a:r>
              <a:rPr lang="en-GB" dirty="0" err="1"/>
              <a:t>reflectivities</a:t>
            </a:r>
            <a:r>
              <a:rPr lang="en-GB" dirty="0"/>
              <a:t> from the OPERA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B0F0"/>
                </a:solidFill>
              </a:rPr>
              <a:t>Significant positive impact </a:t>
            </a:r>
            <a:r>
              <a:rPr lang="en-GB" dirty="0"/>
              <a:t>on most variables over long periods, as well on case studies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F0E394DE-2AC8-796E-A811-6526F9D73E26}"/>
              </a:ext>
            </a:extLst>
          </p:cNvPr>
          <p:cNvPicPr>
            <a:picLocks noGrp="1" noChangeAspect="1"/>
          </p:cNvPicPr>
          <p:nvPr/>
        </p:nvPicPr>
        <p:blipFill>
          <a:blip r:embed="rId8">
            <a:lum/>
            <a:alphaModFix/>
          </a:blip>
          <a:srcRect l="32451" t="88980" r="25023" b="-2072"/>
          <a:stretch>
            <a:fillRect/>
          </a:stretch>
        </p:blipFill>
        <p:spPr>
          <a:xfrm>
            <a:off x="7327235" y="1879855"/>
            <a:ext cx="2164679" cy="781627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Ellipse 26">
            <a:extLst>
              <a:ext uri="{FF2B5EF4-FFF2-40B4-BE49-F238E27FC236}">
                <a16:creationId xmlns:a16="http://schemas.microsoft.com/office/drawing/2014/main" id="{1D43911C-03A7-BAB6-0212-C0AD855A271F}"/>
              </a:ext>
            </a:extLst>
          </p:cNvPr>
          <p:cNvSpPr/>
          <p:nvPr/>
        </p:nvSpPr>
        <p:spPr>
          <a:xfrm rot="1065404">
            <a:off x="5466946" y="4416357"/>
            <a:ext cx="1316611" cy="6296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C33A6522-8168-4FD9-AFDE-840D02A42693}"/>
              </a:ext>
            </a:extLst>
          </p:cNvPr>
          <p:cNvSpPr/>
          <p:nvPr/>
        </p:nvSpPr>
        <p:spPr>
          <a:xfrm rot="1065404">
            <a:off x="9197438" y="4434639"/>
            <a:ext cx="1316611" cy="6296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3DE86EEB-0191-61F1-9DE9-38710F3D37FF}"/>
              </a:ext>
            </a:extLst>
          </p:cNvPr>
          <p:cNvSpPr/>
          <p:nvPr/>
        </p:nvSpPr>
        <p:spPr>
          <a:xfrm rot="1065404">
            <a:off x="1280809" y="4416358"/>
            <a:ext cx="1316611" cy="6296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472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tailEnd type="triangle"/>
        </a:ln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31B1897-CECC-2F46-B5C1-3933342DDDE8}" vid="{29BB6933-B7EA-934B-88AD-2998C57DE1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E5B23F872F249BA78B9EED1161059" ma:contentTypeVersion="10" ma:contentTypeDescription="Create a new document." ma:contentTypeScope="" ma:versionID="ceba7a5d7c7518791e4cc98c0e74b610">
  <xsd:schema xmlns:xsd="http://www.w3.org/2001/XMLSchema" xmlns:xs="http://www.w3.org/2001/XMLSchema" xmlns:p="http://schemas.microsoft.com/office/2006/metadata/properties" xmlns:ns2="34da5c7c-42ce-4f97-8e89-5ab6a0675279" xmlns:ns3="3b715c95-b911-42b3-8126-9e6d7eb3f0dc" targetNamespace="http://schemas.microsoft.com/office/2006/metadata/properties" ma:root="true" ma:fieldsID="b931c29459567787c95b8f08e65f86f5" ns2:_="" ns3:_="">
    <xsd:import namespace="34da5c7c-42ce-4f97-8e89-5ab6a0675279"/>
    <xsd:import namespace="3b715c95-b911-42b3-8126-9e6d7eb3f0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a5c7c-42ce-4f97-8e89-5ab6a0675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4cf7ce8-6a73-4870-b03b-717f0b586e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15c95-b911-42b3-8126-9e6d7eb3f0d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16a6648-1e96-4828-bd7b-a115050f65f6}" ma:internalName="TaxCatchAll" ma:showField="CatchAllData" ma:web="3b715c95-b911-42b3-8126-9e6d7eb3f0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3" ma:contentTypeDescription="Create a new document." ma:contentTypeScope="" ma:versionID="a946f130817c7f471a58539889e17cf0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56a9e03d8ba85269668c284c680c2e2f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E8DCAE3-A201-4EA8-A460-5904127A84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da5c7c-42ce-4f97-8e89-5ab6a0675279"/>
    <ds:schemaRef ds:uri="3b715c95-b911-42b3-8126-9e6d7eb3f0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46EA37-50D1-496A-8ED5-293370BFC063}"/>
</file>

<file path=customXml/itemProps3.xml><?xml version="1.0" encoding="utf-8"?>
<ds:datastoreItem xmlns:ds="http://schemas.openxmlformats.org/officeDocument/2006/customXml" ds:itemID="{351AD5E0-0312-4B0A-8470-79C50CC94E8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FCE64E2-187D-4585-9919-542387C23D5E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4da5c7c-42ce-4f97-8e89-5ab6a0675279"/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openxmlformats.org/package/2006/metadata/core-properties"/>
    <ds:schemaRef ds:uri="3b715c95-b911-42b3-8126-9e6d7eb3f0dc"/>
  </ds:schemaRefs>
</ds:datastoreItem>
</file>

<file path=docMetadata/LabelInfo.xml><?xml version="1.0" encoding="utf-8"?>
<clbl:labelList xmlns:clbl="http://schemas.microsoft.com/office/2020/mipLabelMetadata">
  <clbl:label id="{21b711c6-aab7-4d36-9ffb-ac0357bc20ba}" enabled="0" method="" siteId="{21b711c6-aab7-4d36-9ffb-ac0357bc20b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3434</TotalTime>
  <Words>2280</Words>
  <Application>Microsoft Macintosh PowerPoint</Application>
  <PresentationFormat>Widescreen</PresentationFormat>
  <Paragraphs>333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Arial</vt:lpstr>
      <vt:lpstr>Calibri</vt:lpstr>
      <vt:lpstr>Office Theme</vt:lpstr>
      <vt:lpstr>Assimilating and forecasting precipitation at global scales</vt:lpstr>
      <vt:lpstr>Complementarity of models and observations for precipitation</vt:lpstr>
      <vt:lpstr>Assimilating and forecasting precipitation</vt:lpstr>
      <vt:lpstr>All-sky assimilation of passive microwave at ECMWF</vt:lpstr>
      <vt:lpstr>Does the impact of all-sky microwave on weather forecasting come from humidity, cloud or precipitation?</vt:lpstr>
      <vt:lpstr>Developments in all-sky passive microwave assimilation</vt:lpstr>
      <vt:lpstr>Developments in all-sky passive microwave (JMA example)</vt:lpstr>
      <vt:lpstr>Development of active microwave assimilation: cloud and rain radar</vt:lpstr>
      <vt:lpstr>PowerPoint Presentation</vt:lpstr>
      <vt:lpstr>DPR assimilation at Météo France (Simon Alix et al.)</vt:lpstr>
      <vt:lpstr>EarthCARE CPR assimilation at JMA (Yasutaka Ikuta)</vt:lpstr>
      <vt:lpstr>WIVERN – inspiration for the fusion of active-passive sensors?</vt:lpstr>
      <vt:lpstr>PowerPoint Presentation</vt:lpstr>
      <vt:lpstr>PowerPoint Presentation</vt:lpstr>
      <vt:lpstr>PowerPoint Presentation</vt:lpstr>
      <vt:lpstr>Radiative transfer modelling in cloud and precipitation</vt:lpstr>
      <vt:lpstr>Data assimilation developments</vt:lpstr>
      <vt:lpstr>PowerPoint Presentation</vt:lpstr>
      <vt:lpstr>PowerPoint Presentation</vt:lpstr>
      <vt:lpstr>AI-DOP: observation to observation forecasting (Peter Lean et al., ECMWF)</vt:lpstr>
      <vt:lpstr>AI-DOP experimental precipitation forecasts (Peter Lean, ECMWF) 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Alan Geer</dc:creator>
  <cp:lastModifiedBy>Alan Geer</cp:lastModifiedBy>
  <cp:revision>18</cp:revision>
  <dcterms:created xsi:type="dcterms:W3CDTF">2026-06-25T13:42:06Z</dcterms:created>
  <dcterms:modified xsi:type="dcterms:W3CDTF">2026-07-03T19:22:44Z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  <property fmtid="{D5CDD505-2E9C-101B-9397-08002B2CF9AE}" pid="3" name="_dlc_DocIdItemGuid">
    <vt:lpwstr>e091ff44-9491-4289-a4d8-ae3a5a91ce15</vt:lpwstr>
  </property>
  <property fmtid="{D5CDD505-2E9C-101B-9397-08002B2CF9AE}" pid="4" name="MediaServiceImageTags">
    <vt:lpwstr/>
  </property>
</Properties>
</file>