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sldIdLst>
    <p:sldId id="278" r:id="rId7"/>
    <p:sldId id="269" r:id="rId8"/>
    <p:sldId id="285" r:id="rId9"/>
    <p:sldId id="287" r:id="rId10"/>
    <p:sldId id="286" r:id="rId11"/>
    <p:sldId id="288" r:id="rId12"/>
    <p:sldId id="289" r:id="rId13"/>
    <p:sldId id="290" r:id="rId14"/>
    <p:sldId id="291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292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063563-0DF7-4FC8-B586-332D47A24958}" v="22" dt="2026-07-03T12:30:46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28" Type="http://schemas.openxmlformats.org/officeDocument/2006/relationships/tableStyles" Target="tableStyles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0" Type="http://schemas.microsoft.com/office/2015/10/relationships/revisionInfo" Target="revisionInfo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kki Pohjola" userId="27fbb711-d50c-4456-8821-de8cc1c219c6" providerId="ADAL" clId="{34D4DA9A-08F2-4771-9C50-8DC4B7A9E409}"/>
    <pc:docChg chg="custSel modSld">
      <pc:chgData name="Heikki Pohjola" userId="27fbb711-d50c-4456-8821-de8cc1c219c6" providerId="ADAL" clId="{34D4DA9A-08F2-4771-9C50-8DC4B7A9E409}" dt="2026-07-03T12:30:59.056" v="296" actId="166"/>
      <pc:docMkLst>
        <pc:docMk/>
      </pc:docMkLst>
      <pc:sldChg chg="addSp modSp mod">
        <pc:chgData name="Heikki Pohjola" userId="27fbb711-d50c-4456-8821-de8cc1c219c6" providerId="ADAL" clId="{34D4DA9A-08F2-4771-9C50-8DC4B7A9E409}" dt="2026-07-03T12:29:33.732" v="277"/>
        <pc:sldMkLst>
          <pc:docMk/>
          <pc:sldMk cId="3534502772" sldId="269"/>
        </pc:sldMkLst>
        <pc:spChg chg="add mod">
          <ac:chgData name="Heikki Pohjola" userId="27fbb711-d50c-4456-8821-de8cc1c219c6" providerId="ADAL" clId="{34D4DA9A-08F2-4771-9C50-8DC4B7A9E409}" dt="2026-07-03T12:29:33.732" v="277"/>
          <ac:spMkLst>
            <pc:docMk/>
            <pc:sldMk cId="3534502772" sldId="269"/>
            <ac:spMk id="2" creationId="{6CA71D37-3720-6113-EF03-225474CE4726}"/>
          </ac:spMkLst>
        </pc:spChg>
        <pc:spChg chg="mod">
          <ac:chgData name="Heikki Pohjola" userId="27fbb711-d50c-4456-8821-de8cc1c219c6" providerId="ADAL" clId="{34D4DA9A-08F2-4771-9C50-8DC4B7A9E409}" dt="2026-07-03T09:26:57.713" v="93" actId="20577"/>
          <ac:spMkLst>
            <pc:docMk/>
            <pc:sldMk cId="3534502772" sldId="269"/>
            <ac:spMk id="10" creationId="{D115373F-7ABD-E6C7-BC52-4DF0A1D287C6}"/>
          </ac:spMkLst>
        </pc:spChg>
      </pc:sldChg>
      <pc:sldChg chg="addSp modSp">
        <pc:chgData name="Heikki Pohjola" userId="27fbb711-d50c-4456-8821-de8cc1c219c6" providerId="ADAL" clId="{34D4DA9A-08F2-4771-9C50-8DC4B7A9E409}" dt="2026-07-03T12:29:38.958" v="278"/>
        <pc:sldMkLst>
          <pc:docMk/>
          <pc:sldMk cId="2735207435" sldId="285"/>
        </pc:sldMkLst>
        <pc:spChg chg="add mod">
          <ac:chgData name="Heikki Pohjola" userId="27fbb711-d50c-4456-8821-de8cc1c219c6" providerId="ADAL" clId="{34D4DA9A-08F2-4771-9C50-8DC4B7A9E409}" dt="2026-07-03T12:29:38.958" v="278"/>
          <ac:spMkLst>
            <pc:docMk/>
            <pc:sldMk cId="2735207435" sldId="285"/>
            <ac:spMk id="19" creationId="{900AD438-935E-6B08-569F-AB601D980997}"/>
          </ac:spMkLst>
        </pc:spChg>
      </pc:sldChg>
      <pc:sldChg chg="addSp modSp">
        <pc:chgData name="Heikki Pohjola" userId="27fbb711-d50c-4456-8821-de8cc1c219c6" providerId="ADAL" clId="{34D4DA9A-08F2-4771-9C50-8DC4B7A9E409}" dt="2026-07-03T12:29:42.579" v="280"/>
        <pc:sldMkLst>
          <pc:docMk/>
          <pc:sldMk cId="1500614890" sldId="286"/>
        </pc:sldMkLst>
        <pc:spChg chg="add mod">
          <ac:chgData name="Heikki Pohjola" userId="27fbb711-d50c-4456-8821-de8cc1c219c6" providerId="ADAL" clId="{34D4DA9A-08F2-4771-9C50-8DC4B7A9E409}" dt="2026-07-03T12:29:42.579" v="280"/>
          <ac:spMkLst>
            <pc:docMk/>
            <pc:sldMk cId="1500614890" sldId="286"/>
            <ac:spMk id="2" creationId="{969DDDDB-26A0-50F8-42D9-08C1A5264535}"/>
          </ac:spMkLst>
        </pc:spChg>
      </pc:sldChg>
      <pc:sldChg chg="addSp modSp mod">
        <pc:chgData name="Heikki Pohjola" userId="27fbb711-d50c-4456-8821-de8cc1c219c6" providerId="ADAL" clId="{34D4DA9A-08F2-4771-9C50-8DC4B7A9E409}" dt="2026-07-03T12:29:41.219" v="279"/>
        <pc:sldMkLst>
          <pc:docMk/>
          <pc:sldMk cId="494511004" sldId="287"/>
        </pc:sldMkLst>
        <pc:spChg chg="add mod">
          <ac:chgData name="Heikki Pohjola" userId="27fbb711-d50c-4456-8821-de8cc1c219c6" providerId="ADAL" clId="{34D4DA9A-08F2-4771-9C50-8DC4B7A9E409}" dt="2026-07-03T12:29:41.219" v="279"/>
          <ac:spMkLst>
            <pc:docMk/>
            <pc:sldMk cId="494511004" sldId="287"/>
            <ac:spMk id="2" creationId="{B795C907-6CA6-E074-463C-757990EA5973}"/>
          </ac:spMkLst>
        </pc:spChg>
        <pc:spChg chg="mod">
          <ac:chgData name="Heikki Pohjola" userId="27fbb711-d50c-4456-8821-de8cc1c219c6" providerId="ADAL" clId="{34D4DA9A-08F2-4771-9C50-8DC4B7A9E409}" dt="2026-07-03T09:27:34.899" v="95" actId="1076"/>
          <ac:spMkLst>
            <pc:docMk/>
            <pc:sldMk cId="494511004" sldId="287"/>
            <ac:spMk id="24" creationId="{1A669C8A-ECE6-9F46-F7ED-23318D59D12B}"/>
          </ac:spMkLst>
        </pc:spChg>
      </pc:sldChg>
      <pc:sldChg chg="addSp modSp">
        <pc:chgData name="Heikki Pohjola" userId="27fbb711-d50c-4456-8821-de8cc1c219c6" providerId="ADAL" clId="{34D4DA9A-08F2-4771-9C50-8DC4B7A9E409}" dt="2026-07-03T12:29:47.464" v="281"/>
        <pc:sldMkLst>
          <pc:docMk/>
          <pc:sldMk cId="1273687290" sldId="288"/>
        </pc:sldMkLst>
        <pc:spChg chg="add mod">
          <ac:chgData name="Heikki Pohjola" userId="27fbb711-d50c-4456-8821-de8cc1c219c6" providerId="ADAL" clId="{34D4DA9A-08F2-4771-9C50-8DC4B7A9E409}" dt="2026-07-03T12:29:47.464" v="281"/>
          <ac:spMkLst>
            <pc:docMk/>
            <pc:sldMk cId="1273687290" sldId="288"/>
            <ac:spMk id="7" creationId="{14C55C2C-6A14-5825-9172-22235B9D1346}"/>
          </ac:spMkLst>
        </pc:spChg>
      </pc:sldChg>
      <pc:sldChg chg="addSp modSp mod">
        <pc:chgData name="Heikki Pohjola" userId="27fbb711-d50c-4456-8821-de8cc1c219c6" providerId="ADAL" clId="{34D4DA9A-08F2-4771-9C50-8DC4B7A9E409}" dt="2026-07-03T12:30:59.056" v="296" actId="166"/>
        <pc:sldMkLst>
          <pc:docMk/>
          <pc:sldMk cId="2141637467" sldId="289"/>
        </pc:sldMkLst>
        <pc:spChg chg="add mod">
          <ac:chgData name="Heikki Pohjola" userId="27fbb711-d50c-4456-8821-de8cc1c219c6" providerId="ADAL" clId="{34D4DA9A-08F2-4771-9C50-8DC4B7A9E409}" dt="2026-07-03T12:29:49.129" v="282"/>
          <ac:spMkLst>
            <pc:docMk/>
            <pc:sldMk cId="2141637467" sldId="289"/>
            <ac:spMk id="2" creationId="{F61AC660-C7AB-2BFD-51AD-4D7EDB2490EA}"/>
          </ac:spMkLst>
        </pc:spChg>
        <pc:picChg chg="ord">
          <ac:chgData name="Heikki Pohjola" userId="27fbb711-d50c-4456-8821-de8cc1c219c6" providerId="ADAL" clId="{34D4DA9A-08F2-4771-9C50-8DC4B7A9E409}" dt="2026-07-03T12:30:59.056" v="296" actId="166"/>
          <ac:picMkLst>
            <pc:docMk/>
            <pc:sldMk cId="2141637467" sldId="289"/>
            <ac:picMk id="26" creationId="{02E73B26-A198-E75A-4D3D-79A79485492A}"/>
          </ac:picMkLst>
        </pc:picChg>
      </pc:sldChg>
      <pc:sldChg chg="addSp modSp">
        <pc:chgData name="Heikki Pohjola" userId="27fbb711-d50c-4456-8821-de8cc1c219c6" providerId="ADAL" clId="{34D4DA9A-08F2-4771-9C50-8DC4B7A9E409}" dt="2026-07-03T12:29:50.433" v="283"/>
        <pc:sldMkLst>
          <pc:docMk/>
          <pc:sldMk cId="3573621492" sldId="290"/>
        </pc:sldMkLst>
        <pc:spChg chg="add mod">
          <ac:chgData name="Heikki Pohjola" userId="27fbb711-d50c-4456-8821-de8cc1c219c6" providerId="ADAL" clId="{34D4DA9A-08F2-4771-9C50-8DC4B7A9E409}" dt="2026-07-03T12:29:50.433" v="283"/>
          <ac:spMkLst>
            <pc:docMk/>
            <pc:sldMk cId="3573621492" sldId="290"/>
            <ac:spMk id="9" creationId="{97A06885-C94F-7E9C-9799-BD2DC7963C9A}"/>
          </ac:spMkLst>
        </pc:spChg>
      </pc:sldChg>
      <pc:sldChg chg="addSp modSp mod">
        <pc:chgData name="Heikki Pohjola" userId="27fbb711-d50c-4456-8821-de8cc1c219c6" providerId="ADAL" clId="{34D4DA9A-08F2-4771-9C50-8DC4B7A9E409}" dt="2026-07-03T12:30:46.729" v="295"/>
        <pc:sldMkLst>
          <pc:docMk/>
          <pc:sldMk cId="2398786022" sldId="291"/>
        </pc:sldMkLst>
        <pc:spChg chg="add mod">
          <ac:chgData name="Heikki Pohjola" userId="27fbb711-d50c-4456-8821-de8cc1c219c6" providerId="ADAL" clId="{34D4DA9A-08F2-4771-9C50-8DC4B7A9E409}" dt="2026-07-03T12:30:46.729" v="295"/>
          <ac:spMkLst>
            <pc:docMk/>
            <pc:sldMk cId="2398786022" sldId="291"/>
            <ac:spMk id="2" creationId="{8C4D593E-5EEC-D55F-C7BE-2DFB6C7808C0}"/>
          </ac:spMkLst>
        </pc:spChg>
        <pc:spChg chg="mod">
          <ac:chgData name="Heikki Pohjola" userId="27fbb711-d50c-4456-8821-de8cc1c219c6" providerId="ADAL" clId="{34D4DA9A-08F2-4771-9C50-8DC4B7A9E409}" dt="2026-07-03T12:16:56.825" v="128" actId="1076"/>
          <ac:spMkLst>
            <pc:docMk/>
            <pc:sldMk cId="2398786022" sldId="291"/>
            <ac:spMk id="25" creationId="{0A4F4EB4-5272-CFDB-C285-457E49E7517E}"/>
          </ac:spMkLst>
        </pc:spChg>
      </pc:sldChg>
      <pc:sldChg chg="addSp modSp mod">
        <pc:chgData name="Heikki Pohjola" userId="27fbb711-d50c-4456-8821-de8cc1c219c6" providerId="ADAL" clId="{34D4DA9A-08F2-4771-9C50-8DC4B7A9E409}" dt="2026-07-03T12:30:06.583" v="291"/>
        <pc:sldMkLst>
          <pc:docMk/>
          <pc:sldMk cId="31382136" sldId="292"/>
        </pc:sldMkLst>
        <pc:spChg chg="add mod">
          <ac:chgData name="Heikki Pohjola" userId="27fbb711-d50c-4456-8821-de8cc1c219c6" providerId="ADAL" clId="{34D4DA9A-08F2-4771-9C50-8DC4B7A9E409}" dt="2026-07-03T12:30:06.583" v="291"/>
          <ac:spMkLst>
            <pc:docMk/>
            <pc:sldMk cId="31382136" sldId="292"/>
            <ac:spMk id="2" creationId="{11DE6FD5-49B4-9F12-3A9D-18476E99E7D2}"/>
          </ac:spMkLst>
        </pc:spChg>
        <pc:spChg chg="mod">
          <ac:chgData name="Heikki Pohjola" userId="27fbb711-d50c-4456-8821-de8cc1c219c6" providerId="ADAL" clId="{34D4DA9A-08F2-4771-9C50-8DC4B7A9E409}" dt="2026-07-03T12:27:58.648" v="276" actId="20577"/>
          <ac:spMkLst>
            <pc:docMk/>
            <pc:sldMk cId="31382136" sldId="292"/>
            <ac:spMk id="5" creationId="{29A420BB-8BC3-58C4-AD9D-91B2150DFAEB}"/>
          </ac:spMkLst>
        </pc:spChg>
      </pc:sldChg>
      <pc:sldChg chg="addSp delSp modSp mod">
        <pc:chgData name="Heikki Pohjola" userId="27fbb711-d50c-4456-8821-de8cc1c219c6" providerId="ADAL" clId="{34D4DA9A-08F2-4771-9C50-8DC4B7A9E409}" dt="2026-07-03T12:30:39.325" v="294" actId="478"/>
        <pc:sldMkLst>
          <pc:docMk/>
          <pc:sldMk cId="925855142" sldId="293"/>
        </pc:sldMkLst>
        <pc:spChg chg="add mod">
          <ac:chgData name="Heikki Pohjola" userId="27fbb711-d50c-4456-8821-de8cc1c219c6" providerId="ADAL" clId="{34D4DA9A-08F2-4771-9C50-8DC4B7A9E409}" dt="2026-07-03T12:29:54.539" v="284"/>
          <ac:spMkLst>
            <pc:docMk/>
            <pc:sldMk cId="925855142" sldId="293"/>
            <ac:spMk id="5" creationId="{D33CD677-53B0-6236-3173-A55B6257AE5F}"/>
          </ac:spMkLst>
        </pc:spChg>
        <pc:spChg chg="del">
          <ac:chgData name="Heikki Pohjola" userId="27fbb711-d50c-4456-8821-de8cc1c219c6" providerId="ADAL" clId="{34D4DA9A-08F2-4771-9C50-8DC4B7A9E409}" dt="2026-07-03T12:30:39.325" v="294" actId="478"/>
          <ac:spMkLst>
            <pc:docMk/>
            <pc:sldMk cId="925855142" sldId="293"/>
            <ac:spMk id="18" creationId="{545F4DBA-7078-BAF9-58BE-AC18E5621FB6}"/>
          </ac:spMkLst>
        </pc:spChg>
        <pc:spChg chg="mod topLvl">
          <ac:chgData name="Heikki Pohjola" userId="27fbb711-d50c-4456-8821-de8cc1c219c6" providerId="ADAL" clId="{34D4DA9A-08F2-4771-9C50-8DC4B7A9E409}" dt="2026-07-03T12:13:41.146" v="118" actId="164"/>
          <ac:spMkLst>
            <pc:docMk/>
            <pc:sldMk cId="925855142" sldId="293"/>
            <ac:spMk id="22" creationId="{2002B1EA-B56C-A015-3B02-1A0B1EE7F258}"/>
          </ac:spMkLst>
        </pc:spChg>
        <pc:spChg chg="mod topLvl">
          <ac:chgData name="Heikki Pohjola" userId="27fbb711-d50c-4456-8821-de8cc1c219c6" providerId="ADAL" clId="{34D4DA9A-08F2-4771-9C50-8DC4B7A9E409}" dt="2026-07-03T12:13:41.146" v="118" actId="164"/>
          <ac:spMkLst>
            <pc:docMk/>
            <pc:sldMk cId="925855142" sldId="293"/>
            <ac:spMk id="23" creationId="{19CA2B13-2EAE-F1B2-435C-2CF936D795B4}"/>
          </ac:spMkLst>
        </pc:spChg>
        <pc:grpChg chg="add mod">
          <ac:chgData name="Heikki Pohjola" userId="27fbb711-d50c-4456-8821-de8cc1c219c6" providerId="ADAL" clId="{34D4DA9A-08F2-4771-9C50-8DC4B7A9E409}" dt="2026-07-03T12:13:41.146" v="118" actId="164"/>
          <ac:grpSpMkLst>
            <pc:docMk/>
            <pc:sldMk cId="925855142" sldId="293"/>
            <ac:grpSpMk id="4" creationId="{DD0E2696-7ED1-8941-B0FC-45CB2F9C1DFD}"/>
          </ac:grpSpMkLst>
        </pc:grpChg>
        <pc:grpChg chg="del mod">
          <ac:chgData name="Heikki Pohjola" userId="27fbb711-d50c-4456-8821-de8cc1c219c6" providerId="ADAL" clId="{34D4DA9A-08F2-4771-9C50-8DC4B7A9E409}" dt="2026-07-03T12:12:18.024" v="100" actId="165"/>
          <ac:grpSpMkLst>
            <pc:docMk/>
            <pc:sldMk cId="925855142" sldId="293"/>
            <ac:grpSpMk id="20" creationId="{E422CAC2-7384-E9AB-5D1F-CE06C6E01FFF}"/>
          </ac:grpSpMkLst>
        </pc:grpChg>
        <pc:picChg chg="add mod ord">
          <ac:chgData name="Heikki Pohjola" userId="27fbb711-d50c-4456-8821-de8cc1c219c6" providerId="ADAL" clId="{34D4DA9A-08F2-4771-9C50-8DC4B7A9E409}" dt="2026-07-03T12:13:41.146" v="118" actId="164"/>
          <ac:picMkLst>
            <pc:docMk/>
            <pc:sldMk cId="925855142" sldId="293"/>
            <ac:picMk id="3" creationId="{70CDF14D-2D9B-B3E5-D31E-DBDACA97B1C1}"/>
          </ac:picMkLst>
        </pc:picChg>
        <pc:picChg chg="del mod topLvl">
          <ac:chgData name="Heikki Pohjola" userId="27fbb711-d50c-4456-8821-de8cc1c219c6" providerId="ADAL" clId="{34D4DA9A-08F2-4771-9C50-8DC4B7A9E409}" dt="2026-07-03T12:12:27.994" v="101" actId="478"/>
          <ac:picMkLst>
            <pc:docMk/>
            <pc:sldMk cId="925855142" sldId="293"/>
            <ac:picMk id="21" creationId="{E0C19EFC-A40E-D20E-CF8C-F650619F01D0}"/>
          </ac:picMkLst>
        </pc:picChg>
      </pc:sldChg>
      <pc:sldChg chg="addSp delSp modSp mod">
        <pc:chgData name="Heikki Pohjola" userId="27fbb711-d50c-4456-8821-de8cc1c219c6" providerId="ADAL" clId="{34D4DA9A-08F2-4771-9C50-8DC4B7A9E409}" dt="2026-07-03T12:30:30.672" v="293" actId="166"/>
        <pc:sldMkLst>
          <pc:docMk/>
          <pc:sldMk cId="1379774863" sldId="294"/>
        </pc:sldMkLst>
        <pc:spChg chg="mod">
          <ac:chgData name="Heikki Pohjola" userId="27fbb711-d50c-4456-8821-de8cc1c219c6" providerId="ADAL" clId="{34D4DA9A-08F2-4771-9C50-8DC4B7A9E409}" dt="2026-07-03T12:13:52.010" v="119"/>
          <ac:spMkLst>
            <pc:docMk/>
            <pc:sldMk cId="1379774863" sldId="294"/>
            <ac:spMk id="4" creationId="{E2F39258-8755-549E-D7D6-156754570529}"/>
          </ac:spMkLst>
        </pc:spChg>
        <pc:spChg chg="mod">
          <ac:chgData name="Heikki Pohjola" userId="27fbb711-d50c-4456-8821-de8cc1c219c6" providerId="ADAL" clId="{34D4DA9A-08F2-4771-9C50-8DC4B7A9E409}" dt="2026-07-03T12:13:52.010" v="119"/>
          <ac:spMkLst>
            <pc:docMk/>
            <pc:sldMk cId="1379774863" sldId="294"/>
            <ac:spMk id="5" creationId="{4A9CB2D3-26F5-AE59-57F6-B13F9A7A4C79}"/>
          </ac:spMkLst>
        </pc:spChg>
        <pc:spChg chg="add mod">
          <ac:chgData name="Heikki Pohjola" userId="27fbb711-d50c-4456-8821-de8cc1c219c6" providerId="ADAL" clId="{34D4DA9A-08F2-4771-9C50-8DC4B7A9E409}" dt="2026-07-03T12:29:55.542" v="285"/>
          <ac:spMkLst>
            <pc:docMk/>
            <pc:sldMk cId="1379774863" sldId="294"/>
            <ac:spMk id="6" creationId="{28B51AD6-6C42-1D47-9501-08DD251396B1}"/>
          </ac:spMkLst>
        </pc:spChg>
        <pc:grpChg chg="add mod ord">
          <ac:chgData name="Heikki Pohjola" userId="27fbb711-d50c-4456-8821-de8cc1c219c6" providerId="ADAL" clId="{34D4DA9A-08F2-4771-9C50-8DC4B7A9E409}" dt="2026-07-03T12:30:30.672" v="293" actId="166"/>
          <ac:grpSpMkLst>
            <pc:docMk/>
            <pc:sldMk cId="1379774863" sldId="294"/>
            <ac:grpSpMk id="2" creationId="{333EBD86-F914-37F9-650D-3798703B9AD5}"/>
          </ac:grpSpMkLst>
        </pc:grpChg>
        <pc:grpChg chg="del">
          <ac:chgData name="Heikki Pohjola" userId="27fbb711-d50c-4456-8821-de8cc1c219c6" providerId="ADAL" clId="{34D4DA9A-08F2-4771-9C50-8DC4B7A9E409}" dt="2026-07-03T12:14:01.323" v="120" actId="478"/>
          <ac:grpSpMkLst>
            <pc:docMk/>
            <pc:sldMk cId="1379774863" sldId="294"/>
            <ac:grpSpMk id="11" creationId="{2F9676E7-9712-8C95-F449-7E57910B99C8}"/>
          </ac:grpSpMkLst>
        </pc:grpChg>
        <pc:picChg chg="mod">
          <ac:chgData name="Heikki Pohjola" userId="27fbb711-d50c-4456-8821-de8cc1c219c6" providerId="ADAL" clId="{34D4DA9A-08F2-4771-9C50-8DC4B7A9E409}" dt="2026-07-03T12:13:52.010" v="119"/>
          <ac:picMkLst>
            <pc:docMk/>
            <pc:sldMk cId="1379774863" sldId="294"/>
            <ac:picMk id="3" creationId="{68C9D36E-C9D8-2932-7842-E3EFB8766A42}"/>
          </ac:picMkLst>
        </pc:picChg>
      </pc:sldChg>
      <pc:sldChg chg="addSp modSp">
        <pc:chgData name="Heikki Pohjola" userId="27fbb711-d50c-4456-8821-de8cc1c219c6" providerId="ADAL" clId="{34D4DA9A-08F2-4771-9C50-8DC4B7A9E409}" dt="2026-07-03T12:29:57.473" v="286"/>
        <pc:sldMkLst>
          <pc:docMk/>
          <pc:sldMk cId="4184075049" sldId="295"/>
        </pc:sldMkLst>
        <pc:spChg chg="add mod">
          <ac:chgData name="Heikki Pohjola" userId="27fbb711-d50c-4456-8821-de8cc1c219c6" providerId="ADAL" clId="{34D4DA9A-08F2-4771-9C50-8DC4B7A9E409}" dt="2026-07-03T12:29:57.473" v="286"/>
          <ac:spMkLst>
            <pc:docMk/>
            <pc:sldMk cId="4184075049" sldId="295"/>
            <ac:spMk id="8" creationId="{9211F00B-2A7C-A1A6-756F-592C2F6D7486}"/>
          </ac:spMkLst>
        </pc:spChg>
      </pc:sldChg>
      <pc:sldChg chg="addSp modSp mod">
        <pc:chgData name="Heikki Pohjola" userId="27fbb711-d50c-4456-8821-de8cc1c219c6" providerId="ADAL" clId="{34D4DA9A-08F2-4771-9C50-8DC4B7A9E409}" dt="2026-07-03T12:30:00.452" v="287"/>
        <pc:sldMkLst>
          <pc:docMk/>
          <pc:sldMk cId="484263796" sldId="296"/>
        </pc:sldMkLst>
        <pc:spChg chg="mod">
          <ac:chgData name="Heikki Pohjola" userId="27fbb711-d50c-4456-8821-de8cc1c219c6" providerId="ADAL" clId="{34D4DA9A-08F2-4771-9C50-8DC4B7A9E409}" dt="2026-07-03T12:15:30.606" v="127" actId="1076"/>
          <ac:spMkLst>
            <pc:docMk/>
            <pc:sldMk cId="484263796" sldId="296"/>
            <ac:spMk id="4" creationId="{5B15CAEE-5783-8C43-3FDC-3EF383EE03F3}"/>
          </ac:spMkLst>
        </pc:spChg>
        <pc:spChg chg="add mod">
          <ac:chgData name="Heikki Pohjola" userId="27fbb711-d50c-4456-8821-de8cc1c219c6" providerId="ADAL" clId="{34D4DA9A-08F2-4771-9C50-8DC4B7A9E409}" dt="2026-07-03T12:30:00.452" v="287"/>
          <ac:spMkLst>
            <pc:docMk/>
            <pc:sldMk cId="484263796" sldId="296"/>
            <ac:spMk id="5" creationId="{E969A2E0-8831-C6E8-27A1-CD8AD73ED0D1}"/>
          </ac:spMkLst>
        </pc:spChg>
      </pc:sldChg>
      <pc:sldChg chg="addSp modSp mod">
        <pc:chgData name="Heikki Pohjola" userId="27fbb711-d50c-4456-8821-de8cc1c219c6" providerId="ADAL" clId="{34D4DA9A-08F2-4771-9C50-8DC4B7A9E409}" dt="2026-07-03T12:30:02.942" v="288"/>
        <pc:sldMkLst>
          <pc:docMk/>
          <pc:sldMk cId="2990450973" sldId="297"/>
        </pc:sldMkLst>
        <pc:spChg chg="add mod">
          <ac:chgData name="Heikki Pohjola" userId="27fbb711-d50c-4456-8821-de8cc1c219c6" providerId="ADAL" clId="{34D4DA9A-08F2-4771-9C50-8DC4B7A9E409}" dt="2026-07-03T12:30:02.942" v="288"/>
          <ac:spMkLst>
            <pc:docMk/>
            <pc:sldMk cId="2990450973" sldId="297"/>
            <ac:spMk id="2" creationId="{411604B8-407F-BC40-EB83-4C18F60FA233}"/>
          </ac:spMkLst>
        </pc:spChg>
        <pc:spChg chg="mod">
          <ac:chgData name="Heikki Pohjola" userId="27fbb711-d50c-4456-8821-de8cc1c219c6" providerId="ADAL" clId="{34D4DA9A-08F2-4771-9C50-8DC4B7A9E409}" dt="2026-07-03T12:19:43.045" v="177" actId="1076"/>
          <ac:spMkLst>
            <pc:docMk/>
            <pc:sldMk cId="2990450973" sldId="297"/>
            <ac:spMk id="5" creationId="{B0F44749-FA31-2F6E-158A-8E0DEF47E6F1}"/>
          </ac:spMkLst>
        </pc:spChg>
      </pc:sldChg>
      <pc:sldChg chg="addSp modSp mod">
        <pc:chgData name="Heikki Pohjola" userId="27fbb711-d50c-4456-8821-de8cc1c219c6" providerId="ADAL" clId="{34D4DA9A-08F2-4771-9C50-8DC4B7A9E409}" dt="2026-07-03T12:30:04.596" v="289"/>
        <pc:sldMkLst>
          <pc:docMk/>
          <pc:sldMk cId="2125475827" sldId="298"/>
        </pc:sldMkLst>
        <pc:spChg chg="add mod">
          <ac:chgData name="Heikki Pohjola" userId="27fbb711-d50c-4456-8821-de8cc1c219c6" providerId="ADAL" clId="{34D4DA9A-08F2-4771-9C50-8DC4B7A9E409}" dt="2026-07-03T12:30:04.596" v="289"/>
          <ac:spMkLst>
            <pc:docMk/>
            <pc:sldMk cId="2125475827" sldId="298"/>
            <ac:spMk id="2" creationId="{38691F6A-70AF-4E7B-0461-454CD23F4D5C}"/>
          </ac:spMkLst>
        </pc:spChg>
        <pc:spChg chg="mod">
          <ac:chgData name="Heikki Pohjola" userId="27fbb711-d50c-4456-8821-de8cc1c219c6" providerId="ADAL" clId="{34D4DA9A-08F2-4771-9C50-8DC4B7A9E409}" dt="2026-07-03T12:20:44.345" v="181" actId="1076"/>
          <ac:spMkLst>
            <pc:docMk/>
            <pc:sldMk cId="2125475827" sldId="298"/>
            <ac:spMk id="12" creationId="{016FE3E9-31E0-4164-EDE9-B183735688BA}"/>
          </ac:spMkLst>
        </pc:spChg>
      </pc:sldChg>
      <pc:sldChg chg="addSp modSp mod">
        <pc:chgData name="Heikki Pohjola" userId="27fbb711-d50c-4456-8821-de8cc1c219c6" providerId="ADAL" clId="{34D4DA9A-08F2-4771-9C50-8DC4B7A9E409}" dt="2026-07-03T12:30:16.933" v="292" actId="166"/>
        <pc:sldMkLst>
          <pc:docMk/>
          <pc:sldMk cId="1397743096" sldId="299"/>
        </pc:sldMkLst>
        <pc:spChg chg="add mod">
          <ac:chgData name="Heikki Pohjola" userId="27fbb711-d50c-4456-8821-de8cc1c219c6" providerId="ADAL" clId="{34D4DA9A-08F2-4771-9C50-8DC4B7A9E409}" dt="2026-07-03T12:30:05.524" v="290"/>
          <ac:spMkLst>
            <pc:docMk/>
            <pc:sldMk cId="1397743096" sldId="299"/>
            <ac:spMk id="2" creationId="{E1809722-DF99-C1E5-3A5E-9C33B438EE12}"/>
          </ac:spMkLst>
        </pc:spChg>
        <pc:spChg chg="mod">
          <ac:chgData name="Heikki Pohjola" userId="27fbb711-d50c-4456-8821-de8cc1c219c6" providerId="ADAL" clId="{34D4DA9A-08F2-4771-9C50-8DC4B7A9E409}" dt="2026-07-03T12:21:03.083" v="182" actId="1076"/>
          <ac:spMkLst>
            <pc:docMk/>
            <pc:sldMk cId="1397743096" sldId="299"/>
            <ac:spMk id="6" creationId="{20C08B2B-AA31-D3CA-8494-013C02835B03}"/>
          </ac:spMkLst>
        </pc:spChg>
        <pc:picChg chg="mod ord">
          <ac:chgData name="Heikki Pohjola" userId="27fbb711-d50c-4456-8821-de8cc1c219c6" providerId="ADAL" clId="{34D4DA9A-08F2-4771-9C50-8DC4B7A9E409}" dt="2026-07-03T12:30:16.933" v="292" actId="166"/>
          <ac:picMkLst>
            <pc:docMk/>
            <pc:sldMk cId="1397743096" sldId="299"/>
            <ac:picMk id="9" creationId="{385D6CBA-4F0B-2997-78B9-B351734F68FD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F5AFB6-A3AB-4AD7-BC3A-957D7E041F0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E7D306-7958-4953-814E-CDF259E741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UV/VIS/NIR Sounders on GEO</a:t>
          </a:r>
          <a:endParaRPr lang="en-US" sz="1600" dirty="0"/>
        </a:p>
      </dgm:t>
    </dgm:pt>
    <dgm:pt modelId="{5D48D5AB-F082-474D-890B-53E2B92DB2C2}" type="parTrans" cxnId="{37D28CD9-F33F-4C69-A09D-648B88875BE8}">
      <dgm:prSet/>
      <dgm:spPr/>
      <dgm:t>
        <a:bodyPr/>
        <a:lstStyle/>
        <a:p>
          <a:endParaRPr lang="en-US" sz="1600"/>
        </a:p>
      </dgm:t>
    </dgm:pt>
    <dgm:pt modelId="{E9F24EC0-174E-436E-96A8-2A99D4B2199D}" type="sibTrans" cxnId="{37D28CD9-F33F-4C69-A09D-648B88875BE8}">
      <dgm:prSet/>
      <dgm:spPr/>
      <dgm:t>
        <a:bodyPr/>
        <a:lstStyle/>
        <a:p>
          <a:endParaRPr lang="en-US" sz="1600"/>
        </a:p>
      </dgm:t>
    </dgm:pt>
    <dgm:pt modelId="{67F44608-CCEC-4E52-B9B9-F5A84D0EC6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Atmospheric chemistry </a:t>
          </a:r>
          <a:endParaRPr lang="en-US" sz="1600" dirty="0"/>
        </a:p>
      </dgm:t>
    </dgm:pt>
    <dgm:pt modelId="{C7174153-01D0-4576-9317-3D8193038672}" type="parTrans" cxnId="{F88DBBC9-F82E-4180-913E-54220659C384}">
      <dgm:prSet/>
      <dgm:spPr/>
      <dgm:t>
        <a:bodyPr/>
        <a:lstStyle/>
        <a:p>
          <a:endParaRPr lang="en-US" sz="1600"/>
        </a:p>
      </dgm:t>
    </dgm:pt>
    <dgm:pt modelId="{3A4AD791-3673-41B7-B356-8EBB8F1F1EDB}" type="sibTrans" cxnId="{F88DBBC9-F82E-4180-913E-54220659C384}">
      <dgm:prSet/>
      <dgm:spPr/>
      <dgm:t>
        <a:bodyPr/>
        <a:lstStyle/>
        <a:p>
          <a:endParaRPr lang="en-US" sz="1600"/>
        </a:p>
      </dgm:t>
    </dgm:pt>
    <dgm:pt modelId="{B14D6CA7-55E4-4DB5-83A7-94460FFC9DF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Doppler Wind Lidar on LEO/Drift</a:t>
          </a:r>
          <a:endParaRPr lang="en-US" sz="1600" dirty="0"/>
        </a:p>
      </dgm:t>
    </dgm:pt>
    <dgm:pt modelId="{9960A04D-8C96-4094-B828-BBFAF7969262}" type="parTrans" cxnId="{BD434198-4BCE-4BEB-89C4-BBDD417625E4}">
      <dgm:prSet/>
      <dgm:spPr/>
      <dgm:t>
        <a:bodyPr/>
        <a:lstStyle/>
        <a:p>
          <a:endParaRPr lang="en-US" sz="1600"/>
        </a:p>
      </dgm:t>
    </dgm:pt>
    <dgm:pt modelId="{C08C840E-D57F-4A93-9D4A-BCD744C31E6A}" type="sibTrans" cxnId="{BD434198-4BCE-4BEB-89C4-BBDD417625E4}">
      <dgm:prSet/>
      <dgm:spPr/>
      <dgm:t>
        <a:bodyPr/>
        <a:lstStyle/>
        <a:p>
          <a:endParaRPr lang="en-US" sz="1600"/>
        </a:p>
      </dgm:t>
    </dgm:pt>
    <dgm:pt modelId="{96F23A5D-9C29-4895-83A3-0525553EB6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Weather forecasting, NWP</a:t>
          </a:r>
          <a:endParaRPr lang="en-US" sz="1600" dirty="0"/>
        </a:p>
      </dgm:t>
    </dgm:pt>
    <dgm:pt modelId="{7BAC3268-DC37-4564-ABAE-25D0D7D61CDE}" type="parTrans" cxnId="{BB3782C5-9D99-4D38-9BA7-C13089B45B60}">
      <dgm:prSet/>
      <dgm:spPr/>
      <dgm:t>
        <a:bodyPr/>
        <a:lstStyle/>
        <a:p>
          <a:endParaRPr lang="en-US" sz="1600"/>
        </a:p>
      </dgm:t>
    </dgm:pt>
    <dgm:pt modelId="{E5F83E87-F47B-454B-A7AD-19AAB1C8F638}" type="sibTrans" cxnId="{BB3782C5-9D99-4D38-9BA7-C13089B45B60}">
      <dgm:prSet/>
      <dgm:spPr/>
      <dgm:t>
        <a:bodyPr/>
        <a:lstStyle/>
        <a:p>
          <a:endParaRPr lang="en-US" sz="1600"/>
        </a:p>
      </dgm:t>
    </dgm:pt>
    <dgm:pt modelId="{B3F8817B-1B5E-4F0C-AA5B-136914454F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Only 2 orbits with </a:t>
          </a:r>
          <a:r>
            <a:rPr lang="en-GB" sz="1600" dirty="0" err="1"/>
            <a:t>scatterometers</a:t>
          </a:r>
          <a:r>
            <a:rPr lang="en-GB" sz="1600" dirty="0"/>
            <a:t> 2032-2035</a:t>
          </a:r>
          <a:endParaRPr lang="en-US" sz="1600" dirty="0"/>
        </a:p>
      </dgm:t>
    </dgm:pt>
    <dgm:pt modelId="{A96FEDDC-A4AC-4256-AD14-425410D212E6}" type="parTrans" cxnId="{FCA1ECBF-548C-4FBF-8534-AA96F589D0EB}">
      <dgm:prSet/>
      <dgm:spPr/>
      <dgm:t>
        <a:bodyPr/>
        <a:lstStyle/>
        <a:p>
          <a:endParaRPr lang="en-US" sz="1600"/>
        </a:p>
      </dgm:t>
    </dgm:pt>
    <dgm:pt modelId="{3C33845A-E81D-4E37-A964-8672010CCE17}" type="sibTrans" cxnId="{FCA1ECBF-548C-4FBF-8534-AA96F589D0EB}">
      <dgm:prSet/>
      <dgm:spPr/>
      <dgm:t>
        <a:bodyPr/>
        <a:lstStyle/>
        <a:p>
          <a:endParaRPr lang="en-US" sz="1600"/>
        </a:p>
      </dgm:t>
    </dgm:pt>
    <dgm:pt modelId="{B2F0780A-D791-4DA3-AA7C-0958707158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Sea surface winds (Weather forecasting, NWP, Tropical cyclones) </a:t>
          </a:r>
          <a:endParaRPr lang="en-US" sz="1600" dirty="0"/>
        </a:p>
      </dgm:t>
    </dgm:pt>
    <dgm:pt modelId="{F139206C-1946-4468-A737-62F205ECF6F4}" type="parTrans" cxnId="{49985F2F-0228-4A9F-8E50-B3EEA7C86BFF}">
      <dgm:prSet/>
      <dgm:spPr/>
      <dgm:t>
        <a:bodyPr/>
        <a:lstStyle/>
        <a:p>
          <a:endParaRPr lang="en-US" sz="1600"/>
        </a:p>
      </dgm:t>
    </dgm:pt>
    <dgm:pt modelId="{E695B359-5660-4732-ADCF-7A010CB01002}" type="sibTrans" cxnId="{49985F2F-0228-4A9F-8E50-B3EEA7C86BFF}">
      <dgm:prSet/>
      <dgm:spPr/>
      <dgm:t>
        <a:bodyPr/>
        <a:lstStyle/>
        <a:p>
          <a:endParaRPr lang="en-US" sz="1600"/>
        </a:p>
      </dgm:t>
    </dgm:pt>
    <dgm:pt modelId="{EA99C48A-7D25-489E-84DD-32377C38A2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Backscatter and DIAL lidars</a:t>
          </a:r>
          <a:endParaRPr lang="en-US" sz="1600" dirty="0"/>
        </a:p>
      </dgm:t>
    </dgm:pt>
    <dgm:pt modelId="{21E34FAB-8DFD-4DED-B968-FB6CB6E0310D}" type="parTrans" cxnId="{1FE0AE34-57BC-436B-8548-B0B0C5F7B6B6}">
      <dgm:prSet/>
      <dgm:spPr/>
      <dgm:t>
        <a:bodyPr/>
        <a:lstStyle/>
        <a:p>
          <a:endParaRPr lang="en-US" sz="1600"/>
        </a:p>
      </dgm:t>
    </dgm:pt>
    <dgm:pt modelId="{77DD685E-B73B-45EB-9AF7-7FEEE7DA5B90}" type="sibTrans" cxnId="{1FE0AE34-57BC-436B-8548-B0B0C5F7B6B6}">
      <dgm:prSet/>
      <dgm:spPr/>
      <dgm:t>
        <a:bodyPr/>
        <a:lstStyle/>
        <a:p>
          <a:endParaRPr lang="en-US" sz="1600"/>
        </a:p>
      </dgm:t>
    </dgm:pt>
    <dgm:pt modelId="{C56681C6-CEEF-41EB-BD66-D8E6BC09F78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 dirty="0"/>
            <a:t>Aereosols, GHG, atmospheric chemistry</a:t>
          </a:r>
          <a:endParaRPr lang="en-US" sz="1600" dirty="0"/>
        </a:p>
      </dgm:t>
    </dgm:pt>
    <dgm:pt modelId="{FDD903E0-B9BB-4C2C-A587-3536EAFF3182}" type="parTrans" cxnId="{ADD4377B-616C-4A06-932A-E7FBE72AA036}">
      <dgm:prSet/>
      <dgm:spPr/>
      <dgm:t>
        <a:bodyPr/>
        <a:lstStyle/>
        <a:p>
          <a:endParaRPr lang="en-US" sz="1600"/>
        </a:p>
      </dgm:t>
    </dgm:pt>
    <dgm:pt modelId="{5584BF78-EA6C-4989-849F-C7E7F6DCB3B9}" type="sibTrans" cxnId="{ADD4377B-616C-4A06-932A-E7FBE72AA036}">
      <dgm:prSet/>
      <dgm:spPr/>
      <dgm:t>
        <a:bodyPr/>
        <a:lstStyle/>
        <a:p>
          <a:endParaRPr lang="en-US" sz="1600"/>
        </a:p>
      </dgm:t>
    </dgm:pt>
    <dgm:pt modelId="{1CBF0DCD-D0AF-4C0C-93BD-8EC22DC7BCB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Atmospheric chemistry, ozone</a:t>
          </a:r>
        </a:p>
      </dgm:t>
    </dgm:pt>
    <dgm:pt modelId="{AE383D9F-0CFC-45AA-9A0D-53A3BABEE113}" type="parTrans" cxnId="{5271E347-63F8-4574-888D-25F6D14E6D69}">
      <dgm:prSet/>
      <dgm:spPr/>
      <dgm:t>
        <a:bodyPr/>
        <a:lstStyle/>
        <a:p>
          <a:endParaRPr lang="en-US" sz="1600"/>
        </a:p>
      </dgm:t>
    </dgm:pt>
    <dgm:pt modelId="{EEFF4AD5-1250-4436-AD91-627A08BF6AC8}" type="sibTrans" cxnId="{5271E347-63F8-4574-888D-25F6D14E6D69}">
      <dgm:prSet/>
      <dgm:spPr/>
      <dgm:t>
        <a:bodyPr/>
        <a:lstStyle/>
        <a:p>
          <a:endParaRPr lang="en-US" sz="1600"/>
        </a:p>
      </dgm:t>
    </dgm:pt>
    <dgm:pt modelId="{1C9A4CAB-3DF8-4577-96D7-8EA4BC17718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Precipitation radar and cloud radar</a:t>
          </a:r>
        </a:p>
      </dgm:t>
    </dgm:pt>
    <dgm:pt modelId="{C5C00543-598B-440F-9B00-B6ECB67399A8}" type="parTrans" cxnId="{8B53C6F4-D1F6-48BE-BC4A-8CFD3911184B}">
      <dgm:prSet/>
      <dgm:spPr/>
      <dgm:t>
        <a:bodyPr/>
        <a:lstStyle/>
        <a:p>
          <a:endParaRPr lang="en-US" sz="1600"/>
        </a:p>
      </dgm:t>
    </dgm:pt>
    <dgm:pt modelId="{CF76B99C-CFF1-4588-9C74-D06F4F4282CE}" type="sibTrans" cxnId="{8B53C6F4-D1F6-48BE-BC4A-8CFD3911184B}">
      <dgm:prSet/>
      <dgm:spPr/>
      <dgm:t>
        <a:bodyPr/>
        <a:lstStyle/>
        <a:p>
          <a:endParaRPr lang="en-US" sz="1600"/>
        </a:p>
      </dgm:t>
    </dgm:pt>
    <dgm:pt modelId="{BDC84860-3058-47F0-83F9-1CC6CA7AFC7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Weather forecasting, hydrology</a:t>
          </a:r>
        </a:p>
      </dgm:t>
    </dgm:pt>
    <dgm:pt modelId="{B35EA6D5-10FD-4265-A198-A32B2295A44C}" type="parTrans" cxnId="{B1DB700B-BC04-47C1-A0A4-235FCE0F815C}">
      <dgm:prSet/>
      <dgm:spPr/>
      <dgm:t>
        <a:bodyPr/>
        <a:lstStyle/>
        <a:p>
          <a:endParaRPr lang="en-US" sz="1600"/>
        </a:p>
      </dgm:t>
    </dgm:pt>
    <dgm:pt modelId="{21A31275-A4C5-4BF0-9E90-C7637C04F24B}" type="sibTrans" cxnId="{B1DB700B-BC04-47C1-A0A4-235FCE0F815C}">
      <dgm:prSet/>
      <dgm:spPr/>
      <dgm:t>
        <a:bodyPr/>
        <a:lstStyle/>
        <a:p>
          <a:endParaRPr lang="en-US" sz="1600"/>
        </a:p>
      </dgm:t>
    </dgm:pt>
    <dgm:pt modelId="{29EF0573-0C51-4E0B-ACF8-2B1F71696A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No SW occultation limb sounder in next decade</a:t>
          </a:r>
        </a:p>
      </dgm:t>
    </dgm:pt>
    <dgm:pt modelId="{CF1E6388-636C-4370-9270-667AD61249C8}" type="parTrans" cxnId="{5E898635-D256-4C0C-8484-B581FF49E180}">
      <dgm:prSet/>
      <dgm:spPr/>
      <dgm:t>
        <a:bodyPr/>
        <a:lstStyle/>
        <a:p>
          <a:endParaRPr lang="en-US" sz="1600"/>
        </a:p>
      </dgm:t>
    </dgm:pt>
    <dgm:pt modelId="{709C4B0C-6DBA-4EF8-A01B-048DDE906129}" type="sibTrans" cxnId="{5E898635-D256-4C0C-8484-B581FF49E180}">
      <dgm:prSet/>
      <dgm:spPr/>
      <dgm:t>
        <a:bodyPr/>
        <a:lstStyle/>
        <a:p>
          <a:endParaRPr lang="en-US" sz="1600"/>
        </a:p>
      </dgm:t>
    </dgm:pt>
    <dgm:pt modelId="{D13F8158-E798-4961-8F9A-E8482C73053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Stratospheric chemistry measurements</a:t>
          </a:r>
        </a:p>
      </dgm:t>
    </dgm:pt>
    <dgm:pt modelId="{B10C13A2-1A43-4D1E-B9D4-E91B8F86CCC2}" type="parTrans" cxnId="{BE81EC5F-F11A-4369-AFE7-8E54FA826925}">
      <dgm:prSet/>
      <dgm:spPr/>
      <dgm:t>
        <a:bodyPr/>
        <a:lstStyle/>
        <a:p>
          <a:endParaRPr lang="en-US" sz="1600"/>
        </a:p>
      </dgm:t>
    </dgm:pt>
    <dgm:pt modelId="{BB655959-8251-4D9B-8A30-C04CA7DDF680}" type="sibTrans" cxnId="{BE81EC5F-F11A-4369-AFE7-8E54FA826925}">
      <dgm:prSet/>
      <dgm:spPr/>
      <dgm:t>
        <a:bodyPr/>
        <a:lstStyle/>
        <a:p>
          <a:endParaRPr lang="en-US" sz="1600"/>
        </a:p>
      </dgm:t>
    </dgm:pt>
    <dgm:pt modelId="{0633D78B-484E-4DA3-90BC-20DA070A1C9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Radio occultation sounding in tropics</a:t>
          </a:r>
        </a:p>
      </dgm:t>
    </dgm:pt>
    <dgm:pt modelId="{F7EEBAA9-C1D5-4530-856E-0D9E1F9D4ADB}" type="parTrans" cxnId="{0D7D1EA2-90BF-4FD2-8C51-BF9C56AB9DA1}">
      <dgm:prSet/>
      <dgm:spPr/>
      <dgm:t>
        <a:bodyPr/>
        <a:lstStyle/>
        <a:p>
          <a:endParaRPr lang="LID4096" sz="1600"/>
        </a:p>
      </dgm:t>
    </dgm:pt>
    <dgm:pt modelId="{30ECA7C8-C77E-466C-A054-2AD9CBBA00BB}" type="sibTrans" cxnId="{0D7D1EA2-90BF-4FD2-8C51-BF9C56AB9DA1}">
      <dgm:prSet/>
      <dgm:spPr/>
      <dgm:t>
        <a:bodyPr/>
        <a:lstStyle/>
        <a:p>
          <a:endParaRPr lang="LID4096" sz="1600"/>
        </a:p>
      </dgm:t>
    </dgm:pt>
    <dgm:pt modelId="{1A61A281-6FF3-406A-9607-B995EDCAD55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NWP, Climate</a:t>
          </a:r>
        </a:p>
      </dgm:t>
    </dgm:pt>
    <dgm:pt modelId="{224723B1-72AE-481D-A85F-379ABB84262B}" type="parTrans" cxnId="{215C4591-806F-4AAB-A343-17EA0F048333}">
      <dgm:prSet/>
      <dgm:spPr/>
      <dgm:t>
        <a:bodyPr/>
        <a:lstStyle/>
        <a:p>
          <a:endParaRPr lang="LID4096" sz="1600"/>
        </a:p>
      </dgm:t>
    </dgm:pt>
    <dgm:pt modelId="{4239BE2B-8E21-4555-B024-BDE6061B48E1}" type="sibTrans" cxnId="{215C4591-806F-4AAB-A343-17EA0F048333}">
      <dgm:prSet/>
      <dgm:spPr/>
      <dgm:t>
        <a:bodyPr/>
        <a:lstStyle/>
        <a:p>
          <a:endParaRPr lang="LID4096" sz="1600"/>
        </a:p>
      </dgm:t>
    </dgm:pt>
    <dgm:pt modelId="{938BEA93-C4DC-F848-A1C3-F778C0EB245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Low frequency MW imagers after SMOS/SMAP</a:t>
          </a:r>
          <a:endParaRPr lang="en-US" sz="1600" dirty="0"/>
        </a:p>
      </dgm:t>
    </dgm:pt>
    <dgm:pt modelId="{9C72DDF4-2F49-DE43-8E94-06D3A6310E20}" type="parTrans" cxnId="{7688A6A8-C8F6-EE4F-8155-338DAC9480FD}">
      <dgm:prSet/>
      <dgm:spPr/>
      <dgm:t>
        <a:bodyPr/>
        <a:lstStyle/>
        <a:p>
          <a:endParaRPr lang="en-GB" sz="1600"/>
        </a:p>
      </dgm:t>
    </dgm:pt>
    <dgm:pt modelId="{A40BDFE9-0B84-0B4B-BF01-6B11806B94C8}" type="sibTrans" cxnId="{7688A6A8-C8F6-EE4F-8155-338DAC9480FD}">
      <dgm:prSet/>
      <dgm:spPr/>
      <dgm:t>
        <a:bodyPr/>
        <a:lstStyle/>
        <a:p>
          <a:endParaRPr lang="en-GB" sz="1600"/>
        </a:p>
      </dgm:t>
    </dgm:pt>
    <dgm:pt modelId="{0050EE71-3781-244E-93D4-15FF70F0F2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Altimeters and wide swath radars</a:t>
          </a:r>
          <a:endParaRPr lang="en-US" sz="1600" dirty="0"/>
        </a:p>
      </dgm:t>
    </dgm:pt>
    <dgm:pt modelId="{E0C9A676-4F4E-4D4C-AEB4-910AC5E8F5D3}" type="parTrans" cxnId="{794835D8-131E-534A-A9AC-E56B462F9F71}">
      <dgm:prSet/>
      <dgm:spPr/>
      <dgm:t>
        <a:bodyPr/>
        <a:lstStyle/>
        <a:p>
          <a:endParaRPr lang="en-GB" sz="1600"/>
        </a:p>
      </dgm:t>
    </dgm:pt>
    <dgm:pt modelId="{6D263678-CEC6-1547-A106-D3A62161FB6F}" type="sibTrans" cxnId="{794835D8-131E-534A-A9AC-E56B462F9F71}">
      <dgm:prSet/>
      <dgm:spPr/>
      <dgm:t>
        <a:bodyPr/>
        <a:lstStyle/>
        <a:p>
          <a:endParaRPr lang="en-GB" sz="1600"/>
        </a:p>
      </dgm:t>
    </dgm:pt>
    <dgm:pt modelId="{1E165DF5-1BE4-47A4-99C3-E81FEE4F271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Limb sounders in IR and MW on LEO/Drift</a:t>
          </a:r>
        </a:p>
      </dgm:t>
    </dgm:pt>
    <dgm:pt modelId="{5BEDB922-839F-4F6D-8EB4-6CB7C9E63C88}" type="sibTrans" cxnId="{D99685E2-F377-40FC-88E9-F9CE3BBD9839}">
      <dgm:prSet/>
      <dgm:spPr/>
      <dgm:t>
        <a:bodyPr/>
        <a:lstStyle/>
        <a:p>
          <a:endParaRPr lang="en-US" sz="1600"/>
        </a:p>
      </dgm:t>
    </dgm:pt>
    <dgm:pt modelId="{1009348F-BE61-49D1-B78D-2814C68158BC}" type="parTrans" cxnId="{D99685E2-F377-40FC-88E9-F9CE3BBD9839}">
      <dgm:prSet/>
      <dgm:spPr/>
      <dgm:t>
        <a:bodyPr/>
        <a:lstStyle/>
        <a:p>
          <a:endParaRPr lang="en-US" sz="1600"/>
        </a:p>
      </dgm:t>
    </dgm:pt>
    <dgm:pt modelId="{9B611F2D-E71C-4288-AE23-FBE274F9921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Soil moisture, salinity </a:t>
          </a:r>
          <a:endParaRPr lang="en-US" sz="1600" dirty="0"/>
        </a:p>
      </dgm:t>
    </dgm:pt>
    <dgm:pt modelId="{6BBABC6C-F86F-456B-A57B-884001C645C7}" type="parTrans" cxnId="{6182EB52-0EC8-41DA-B034-D2AB59CDA5FD}">
      <dgm:prSet/>
      <dgm:spPr/>
      <dgm:t>
        <a:bodyPr/>
        <a:lstStyle/>
        <a:p>
          <a:endParaRPr lang="LID4096" sz="2000"/>
        </a:p>
      </dgm:t>
    </dgm:pt>
    <dgm:pt modelId="{2673A762-9CCE-41E3-9BA6-5949C080F900}" type="sibTrans" cxnId="{6182EB52-0EC8-41DA-B034-D2AB59CDA5FD}">
      <dgm:prSet/>
      <dgm:spPr/>
      <dgm:t>
        <a:bodyPr/>
        <a:lstStyle/>
        <a:p>
          <a:endParaRPr lang="LID4096" sz="2000"/>
        </a:p>
      </dgm:t>
    </dgm:pt>
    <dgm:pt modelId="{B685D8E1-37C7-4314-A663-869C0F89A05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/>
            <a:t>Sea-ice thickness</a:t>
          </a:r>
          <a:endParaRPr lang="en-US" sz="1600" dirty="0"/>
        </a:p>
      </dgm:t>
    </dgm:pt>
    <dgm:pt modelId="{5A47E58F-174A-4593-AB47-8C48A994965E}" type="parTrans" cxnId="{384ED304-A08F-4737-97BA-36CD3DE00029}">
      <dgm:prSet/>
      <dgm:spPr/>
      <dgm:t>
        <a:bodyPr/>
        <a:lstStyle/>
        <a:p>
          <a:endParaRPr lang="LID4096" sz="2000"/>
        </a:p>
      </dgm:t>
    </dgm:pt>
    <dgm:pt modelId="{E69CD6C4-6D46-4134-B3C0-2BA668FD55C8}" type="sibTrans" cxnId="{384ED304-A08F-4737-97BA-36CD3DE00029}">
      <dgm:prSet/>
      <dgm:spPr/>
      <dgm:t>
        <a:bodyPr/>
        <a:lstStyle/>
        <a:p>
          <a:endParaRPr lang="LID4096" sz="2000"/>
        </a:p>
      </dgm:t>
    </dgm:pt>
    <dgm:pt modelId="{BF2FF261-C73E-4C4E-9818-C31197969318}" type="pres">
      <dgm:prSet presAssocID="{9DF5AFB6-A3AB-4AD7-BC3A-957D7E041F0C}" presName="root" presStyleCnt="0">
        <dgm:presLayoutVars>
          <dgm:dir val="rev"/>
          <dgm:resizeHandles val="exact"/>
        </dgm:presLayoutVars>
      </dgm:prSet>
      <dgm:spPr/>
    </dgm:pt>
    <dgm:pt modelId="{8C2B8547-A09E-435D-BD3C-49D549D41F2B}" type="pres">
      <dgm:prSet presAssocID="{B3F8817B-1B5E-4F0C-AA5B-136914454FC2}" presName="compNode" presStyleCnt="0"/>
      <dgm:spPr/>
    </dgm:pt>
    <dgm:pt modelId="{3966AF12-559F-4B38-9DD1-DEB6BB175F9C}" type="pres">
      <dgm:prSet presAssocID="{B3F8817B-1B5E-4F0C-AA5B-136914454FC2}" presName="bgRect" presStyleLbl="bgShp" presStyleIdx="0" presStyleCnt="10"/>
      <dgm:spPr/>
    </dgm:pt>
    <dgm:pt modelId="{9CE713EA-526E-478B-9ABF-F7663AEE9855}" type="pres">
      <dgm:prSet presAssocID="{B3F8817B-1B5E-4F0C-AA5B-136914454FC2}" presName="iconRect" presStyleLbl="node1" presStyleIdx="0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rtial Sun"/>
        </a:ext>
      </dgm:extLst>
    </dgm:pt>
    <dgm:pt modelId="{39E26FD6-63F0-468B-8676-C60323F70796}" type="pres">
      <dgm:prSet presAssocID="{B3F8817B-1B5E-4F0C-AA5B-136914454FC2}" presName="spaceRect" presStyleCnt="0"/>
      <dgm:spPr/>
    </dgm:pt>
    <dgm:pt modelId="{3F9B6658-0F29-4C1C-B9E5-4A05904F788F}" type="pres">
      <dgm:prSet presAssocID="{B3F8817B-1B5E-4F0C-AA5B-136914454FC2}" presName="parTx" presStyleLbl="revTx" presStyleIdx="0" presStyleCnt="20">
        <dgm:presLayoutVars>
          <dgm:chMax val="0"/>
          <dgm:chPref val="0"/>
        </dgm:presLayoutVars>
      </dgm:prSet>
      <dgm:spPr/>
    </dgm:pt>
    <dgm:pt modelId="{21A04AA4-5A28-4306-B173-FDDE91263962}" type="pres">
      <dgm:prSet presAssocID="{B3F8817B-1B5E-4F0C-AA5B-136914454FC2}" presName="desTx" presStyleLbl="revTx" presStyleIdx="1" presStyleCnt="20">
        <dgm:presLayoutVars/>
      </dgm:prSet>
      <dgm:spPr/>
    </dgm:pt>
    <dgm:pt modelId="{C92ACD48-83E4-44B0-84D1-BC861C733A78}" type="pres">
      <dgm:prSet presAssocID="{3C33845A-E81D-4E37-A964-8672010CCE17}" presName="sibTrans" presStyleCnt="0"/>
      <dgm:spPr/>
    </dgm:pt>
    <dgm:pt modelId="{621A377F-FE83-4DDC-8BAE-9489F3A0E735}" type="pres">
      <dgm:prSet presAssocID="{0633D78B-484E-4DA3-90BC-20DA070A1C96}" presName="compNode" presStyleCnt="0"/>
      <dgm:spPr/>
    </dgm:pt>
    <dgm:pt modelId="{5C8732D1-B5F6-4607-A336-E435CDEC1C86}" type="pres">
      <dgm:prSet presAssocID="{0633D78B-484E-4DA3-90BC-20DA070A1C96}" presName="bgRect" presStyleLbl="bgShp" presStyleIdx="1" presStyleCnt="10"/>
      <dgm:spPr/>
    </dgm:pt>
    <dgm:pt modelId="{A1B2E5BD-284C-45DD-B436-CDE27AC5813F}" type="pres">
      <dgm:prSet presAssocID="{0633D78B-484E-4DA3-90BC-20DA070A1C96}" presName="iconRect" presStyleLbl="node1" presStyleIdx="1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D821CDA0-025F-4AD3-B631-945CF5A16957}" type="pres">
      <dgm:prSet presAssocID="{0633D78B-484E-4DA3-90BC-20DA070A1C96}" presName="spaceRect" presStyleCnt="0"/>
      <dgm:spPr/>
    </dgm:pt>
    <dgm:pt modelId="{2D5A4B8A-A574-4480-8FE2-404FA1087BF9}" type="pres">
      <dgm:prSet presAssocID="{0633D78B-484E-4DA3-90BC-20DA070A1C96}" presName="parTx" presStyleLbl="revTx" presStyleIdx="2" presStyleCnt="20">
        <dgm:presLayoutVars>
          <dgm:chMax val="0"/>
          <dgm:chPref val="0"/>
        </dgm:presLayoutVars>
      </dgm:prSet>
      <dgm:spPr/>
    </dgm:pt>
    <dgm:pt modelId="{96F4F4CF-2F2A-4394-BA0E-C40C950C6D7A}" type="pres">
      <dgm:prSet presAssocID="{0633D78B-484E-4DA3-90BC-20DA070A1C96}" presName="desTx" presStyleLbl="revTx" presStyleIdx="3" presStyleCnt="20">
        <dgm:presLayoutVars/>
      </dgm:prSet>
      <dgm:spPr/>
    </dgm:pt>
    <dgm:pt modelId="{F44FD227-B4C8-D14B-9065-B52AA0A00A7A}" type="pres">
      <dgm:prSet presAssocID="{30ECA7C8-C77E-466C-A054-2AD9CBBA00BB}" presName="sibTrans" presStyleCnt="0"/>
      <dgm:spPr/>
    </dgm:pt>
    <dgm:pt modelId="{7F753102-9D98-46ED-8F4F-3E3C4F0A7AC1}" type="pres">
      <dgm:prSet presAssocID="{FAE7D306-7958-4953-814E-CDF259E74171}" presName="compNode" presStyleCnt="0"/>
      <dgm:spPr/>
    </dgm:pt>
    <dgm:pt modelId="{63447A00-3D0C-4F8B-880D-69B04EBFFF8E}" type="pres">
      <dgm:prSet presAssocID="{FAE7D306-7958-4953-814E-CDF259E74171}" presName="bgRect" presStyleLbl="bgShp" presStyleIdx="2" presStyleCnt="10"/>
      <dgm:spPr/>
    </dgm:pt>
    <dgm:pt modelId="{9BB4C4C3-F17E-4B56-9857-DF54541FD86C}" type="pres">
      <dgm:prSet presAssocID="{FAE7D306-7958-4953-814E-CDF259E74171}" presName="iconRect" presStyleLbl="node1" presStyleIdx="2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inbow"/>
        </a:ext>
      </dgm:extLst>
    </dgm:pt>
    <dgm:pt modelId="{1ECADDDA-E02F-4A5F-BBAD-1EE9276389D6}" type="pres">
      <dgm:prSet presAssocID="{FAE7D306-7958-4953-814E-CDF259E74171}" presName="spaceRect" presStyleCnt="0"/>
      <dgm:spPr/>
    </dgm:pt>
    <dgm:pt modelId="{7E8A5C8C-26D3-4A36-A15E-625776133A6B}" type="pres">
      <dgm:prSet presAssocID="{FAE7D306-7958-4953-814E-CDF259E74171}" presName="parTx" presStyleLbl="revTx" presStyleIdx="4" presStyleCnt="20">
        <dgm:presLayoutVars>
          <dgm:chMax val="0"/>
          <dgm:chPref val="0"/>
        </dgm:presLayoutVars>
      </dgm:prSet>
      <dgm:spPr/>
    </dgm:pt>
    <dgm:pt modelId="{92BC0C70-3138-466D-9DC6-B447FD0409F4}" type="pres">
      <dgm:prSet presAssocID="{FAE7D306-7958-4953-814E-CDF259E74171}" presName="desTx" presStyleLbl="revTx" presStyleIdx="5" presStyleCnt="20">
        <dgm:presLayoutVars/>
      </dgm:prSet>
      <dgm:spPr/>
    </dgm:pt>
    <dgm:pt modelId="{96E68D1D-CBAB-44FB-9378-05A3B5627A71}" type="pres">
      <dgm:prSet presAssocID="{E9F24EC0-174E-436E-96A8-2A99D4B2199D}" presName="sibTrans" presStyleCnt="0"/>
      <dgm:spPr/>
    </dgm:pt>
    <dgm:pt modelId="{7FD06521-F132-4492-ACB8-CBD300AD577C}" type="pres">
      <dgm:prSet presAssocID="{B14D6CA7-55E4-4DB5-83A7-94460FFC9DF6}" presName="compNode" presStyleCnt="0"/>
      <dgm:spPr/>
    </dgm:pt>
    <dgm:pt modelId="{E2CBCBD9-415C-441F-8B3D-4B6C0A68BB15}" type="pres">
      <dgm:prSet presAssocID="{B14D6CA7-55E4-4DB5-83A7-94460FFC9DF6}" presName="bgRect" presStyleLbl="bgShp" presStyleIdx="3" presStyleCnt="10"/>
      <dgm:spPr/>
    </dgm:pt>
    <dgm:pt modelId="{5F00362B-0F45-44B4-A62B-44A768908ABA}" type="pres">
      <dgm:prSet presAssocID="{B14D6CA7-55E4-4DB5-83A7-94460FFC9DF6}" presName="iconRect" presStyleLbl="node1" presStyleIdx="3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B093DAD9-6B96-4773-87D1-638C4AE47E11}" type="pres">
      <dgm:prSet presAssocID="{B14D6CA7-55E4-4DB5-83A7-94460FFC9DF6}" presName="spaceRect" presStyleCnt="0"/>
      <dgm:spPr/>
    </dgm:pt>
    <dgm:pt modelId="{49325BFB-CE23-478E-AAFF-BD5D09413CA1}" type="pres">
      <dgm:prSet presAssocID="{B14D6CA7-55E4-4DB5-83A7-94460FFC9DF6}" presName="parTx" presStyleLbl="revTx" presStyleIdx="6" presStyleCnt="20">
        <dgm:presLayoutVars>
          <dgm:chMax val="0"/>
          <dgm:chPref val="0"/>
        </dgm:presLayoutVars>
      </dgm:prSet>
      <dgm:spPr/>
    </dgm:pt>
    <dgm:pt modelId="{B1E526C4-6C9D-4C35-9CDE-B8FA7D2520CB}" type="pres">
      <dgm:prSet presAssocID="{B14D6CA7-55E4-4DB5-83A7-94460FFC9DF6}" presName="desTx" presStyleLbl="revTx" presStyleIdx="7" presStyleCnt="20">
        <dgm:presLayoutVars/>
      </dgm:prSet>
      <dgm:spPr/>
    </dgm:pt>
    <dgm:pt modelId="{31537705-B16F-4EB8-96C0-A8EF0FE3691B}" type="pres">
      <dgm:prSet presAssocID="{C08C840E-D57F-4A93-9D4A-BCD744C31E6A}" presName="sibTrans" presStyleCnt="0"/>
      <dgm:spPr/>
    </dgm:pt>
    <dgm:pt modelId="{BDA0D00D-4BB9-4AAA-AECA-8E22633DEBCA}" type="pres">
      <dgm:prSet presAssocID="{EA99C48A-7D25-489E-84DD-32377C38A277}" presName="compNode" presStyleCnt="0"/>
      <dgm:spPr/>
    </dgm:pt>
    <dgm:pt modelId="{56C58BA6-34FB-4198-952C-D506E7B0BE4C}" type="pres">
      <dgm:prSet presAssocID="{EA99C48A-7D25-489E-84DD-32377C38A277}" presName="bgRect" presStyleLbl="bgShp" presStyleIdx="4" presStyleCnt="10"/>
      <dgm:spPr/>
    </dgm:pt>
    <dgm:pt modelId="{7BD2480F-A35C-4D58-B0A6-6FF10C754C21}" type="pres">
      <dgm:prSet presAssocID="{EA99C48A-7D25-489E-84DD-32377C38A277}" presName="iconRect" presStyleLbl="node1" presStyleIdx="4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3D1F5DC7-0F0E-439D-80FC-4280B3DB4D45}" type="pres">
      <dgm:prSet presAssocID="{EA99C48A-7D25-489E-84DD-32377C38A277}" presName="spaceRect" presStyleCnt="0"/>
      <dgm:spPr/>
    </dgm:pt>
    <dgm:pt modelId="{3A11F1B9-3238-41EF-8121-7CE5C1976A25}" type="pres">
      <dgm:prSet presAssocID="{EA99C48A-7D25-489E-84DD-32377C38A277}" presName="parTx" presStyleLbl="revTx" presStyleIdx="8" presStyleCnt="20">
        <dgm:presLayoutVars>
          <dgm:chMax val="0"/>
          <dgm:chPref val="0"/>
        </dgm:presLayoutVars>
      </dgm:prSet>
      <dgm:spPr/>
    </dgm:pt>
    <dgm:pt modelId="{6DE54ABD-C4B9-45BB-9459-DD10E6398DCC}" type="pres">
      <dgm:prSet presAssocID="{EA99C48A-7D25-489E-84DD-32377C38A277}" presName="desTx" presStyleLbl="revTx" presStyleIdx="9" presStyleCnt="20">
        <dgm:presLayoutVars/>
      </dgm:prSet>
      <dgm:spPr/>
    </dgm:pt>
    <dgm:pt modelId="{9D51B818-8F8B-4167-A90F-81310EAD48A1}" type="pres">
      <dgm:prSet presAssocID="{77DD685E-B73B-45EB-9AF7-7FEEE7DA5B90}" presName="sibTrans" presStyleCnt="0"/>
      <dgm:spPr/>
    </dgm:pt>
    <dgm:pt modelId="{89FF1423-CAE1-4C4A-B2C7-4DA54E9B75DC}" type="pres">
      <dgm:prSet presAssocID="{0050EE71-3781-244E-93D4-15FF70F0F25F}" presName="compNode" presStyleCnt="0"/>
      <dgm:spPr/>
    </dgm:pt>
    <dgm:pt modelId="{F8A0D54A-5EA2-7649-8DA6-6A947D0ACEBA}" type="pres">
      <dgm:prSet presAssocID="{0050EE71-3781-244E-93D4-15FF70F0F25F}" presName="bgRect" presStyleLbl="bgShp" presStyleIdx="5" presStyleCnt="10"/>
      <dgm:spPr/>
    </dgm:pt>
    <dgm:pt modelId="{FB927AE2-30FF-4447-9187-3D2417BF12BA}" type="pres">
      <dgm:prSet presAssocID="{0050EE71-3781-244E-93D4-15FF70F0F25F}" presName="iconRect" presStyleLbl="node1" presStyleIdx="5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</dgm:pt>
    <dgm:pt modelId="{4E0EFBEE-E7E0-0946-B04B-1E0E4BAD47A5}" type="pres">
      <dgm:prSet presAssocID="{0050EE71-3781-244E-93D4-15FF70F0F25F}" presName="spaceRect" presStyleCnt="0"/>
      <dgm:spPr/>
    </dgm:pt>
    <dgm:pt modelId="{E552272B-6891-5E44-BB1E-56E27CC33C99}" type="pres">
      <dgm:prSet presAssocID="{0050EE71-3781-244E-93D4-15FF70F0F25F}" presName="parTx" presStyleLbl="revTx" presStyleIdx="10" presStyleCnt="20">
        <dgm:presLayoutVars>
          <dgm:chMax val="0"/>
          <dgm:chPref val="0"/>
        </dgm:presLayoutVars>
      </dgm:prSet>
      <dgm:spPr/>
    </dgm:pt>
    <dgm:pt modelId="{CCE4B79E-28A7-4D2B-B34E-7CE97E972F81}" type="pres">
      <dgm:prSet presAssocID="{0050EE71-3781-244E-93D4-15FF70F0F25F}" presName="desTx" presStyleLbl="revTx" presStyleIdx="11" presStyleCnt="20">
        <dgm:presLayoutVars/>
      </dgm:prSet>
      <dgm:spPr/>
    </dgm:pt>
    <dgm:pt modelId="{A38FC734-6B63-E543-AFC6-663A680C617D}" type="pres">
      <dgm:prSet presAssocID="{6D263678-CEC6-1547-A106-D3A62161FB6F}" presName="sibTrans" presStyleCnt="0"/>
      <dgm:spPr/>
    </dgm:pt>
    <dgm:pt modelId="{FF89EB72-B35E-41C1-83DB-3B8964B352EA}" type="pres">
      <dgm:prSet presAssocID="{1E165DF5-1BE4-47A4-99C3-E81FEE4F2710}" presName="compNode" presStyleCnt="0"/>
      <dgm:spPr/>
    </dgm:pt>
    <dgm:pt modelId="{94149980-52F3-40D4-8F98-0680B5BA624D}" type="pres">
      <dgm:prSet presAssocID="{1E165DF5-1BE4-47A4-99C3-E81FEE4F2710}" presName="bgRect" presStyleLbl="bgShp" presStyleIdx="6" presStyleCnt="10"/>
      <dgm:spPr/>
    </dgm:pt>
    <dgm:pt modelId="{99CCA079-4E01-4CA5-8C80-0F3A0E6DCA89}" type="pres">
      <dgm:prSet presAssocID="{1E165DF5-1BE4-47A4-99C3-E81FEE4F2710}" presName="iconRect" presStyleLbl="node1" presStyleIdx="6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076D7A3A-A8B6-441E-A1EE-366C1DF35C06}" type="pres">
      <dgm:prSet presAssocID="{1E165DF5-1BE4-47A4-99C3-E81FEE4F2710}" presName="spaceRect" presStyleCnt="0"/>
      <dgm:spPr/>
    </dgm:pt>
    <dgm:pt modelId="{0D32A384-557E-4265-BECA-BF0B46E5BFC1}" type="pres">
      <dgm:prSet presAssocID="{1E165DF5-1BE4-47A4-99C3-E81FEE4F2710}" presName="parTx" presStyleLbl="revTx" presStyleIdx="12" presStyleCnt="20">
        <dgm:presLayoutVars>
          <dgm:chMax val="0"/>
          <dgm:chPref val="0"/>
        </dgm:presLayoutVars>
      </dgm:prSet>
      <dgm:spPr/>
    </dgm:pt>
    <dgm:pt modelId="{9794C7E7-39C7-4E86-800C-4B6AF4B86943}" type="pres">
      <dgm:prSet presAssocID="{1E165DF5-1BE4-47A4-99C3-E81FEE4F2710}" presName="desTx" presStyleLbl="revTx" presStyleIdx="13" presStyleCnt="20">
        <dgm:presLayoutVars/>
      </dgm:prSet>
      <dgm:spPr/>
    </dgm:pt>
    <dgm:pt modelId="{206A0285-9661-4A1C-8711-C499F5053F7B}" type="pres">
      <dgm:prSet presAssocID="{5BEDB922-839F-4F6D-8EB4-6CB7C9E63C88}" presName="sibTrans" presStyleCnt="0"/>
      <dgm:spPr/>
    </dgm:pt>
    <dgm:pt modelId="{C91C8A51-EBE7-4AE9-B292-163E22327731}" type="pres">
      <dgm:prSet presAssocID="{1C9A4CAB-3DF8-4577-96D7-8EA4BC177180}" presName="compNode" presStyleCnt="0"/>
      <dgm:spPr/>
    </dgm:pt>
    <dgm:pt modelId="{FB23CD26-16B0-4526-ABD0-CB3B7E973E1E}" type="pres">
      <dgm:prSet presAssocID="{1C9A4CAB-3DF8-4577-96D7-8EA4BC177180}" presName="bgRect" presStyleLbl="bgShp" presStyleIdx="7" presStyleCnt="10"/>
      <dgm:spPr/>
    </dgm:pt>
    <dgm:pt modelId="{B575B378-8537-452B-BCBE-ADA6D280AD22}" type="pres">
      <dgm:prSet presAssocID="{1C9A4CAB-3DF8-4577-96D7-8EA4BC177180}" presName="iconRect" presStyleLbl="node1" presStyleIdx="7" presStyleCnt="10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ning"/>
        </a:ext>
      </dgm:extLst>
    </dgm:pt>
    <dgm:pt modelId="{039C9271-3AA6-4414-AD57-B0AA18E521A7}" type="pres">
      <dgm:prSet presAssocID="{1C9A4CAB-3DF8-4577-96D7-8EA4BC177180}" presName="spaceRect" presStyleCnt="0"/>
      <dgm:spPr/>
    </dgm:pt>
    <dgm:pt modelId="{B32795CD-0673-402A-B32D-ABE6244BC342}" type="pres">
      <dgm:prSet presAssocID="{1C9A4CAB-3DF8-4577-96D7-8EA4BC177180}" presName="parTx" presStyleLbl="revTx" presStyleIdx="14" presStyleCnt="20">
        <dgm:presLayoutVars>
          <dgm:chMax val="0"/>
          <dgm:chPref val="0"/>
        </dgm:presLayoutVars>
      </dgm:prSet>
      <dgm:spPr/>
    </dgm:pt>
    <dgm:pt modelId="{70C5ECAB-7211-451D-AA3A-7FA162D409B4}" type="pres">
      <dgm:prSet presAssocID="{1C9A4CAB-3DF8-4577-96D7-8EA4BC177180}" presName="desTx" presStyleLbl="revTx" presStyleIdx="15" presStyleCnt="20">
        <dgm:presLayoutVars/>
      </dgm:prSet>
      <dgm:spPr/>
    </dgm:pt>
    <dgm:pt modelId="{D3C7E545-C97B-4A13-B191-35CD4F786477}" type="pres">
      <dgm:prSet presAssocID="{CF76B99C-CFF1-4588-9C74-D06F4F4282CE}" presName="sibTrans" presStyleCnt="0"/>
      <dgm:spPr/>
    </dgm:pt>
    <dgm:pt modelId="{58DC49D6-9FF4-4BA2-A8EF-CD94340652FE}" type="pres">
      <dgm:prSet presAssocID="{29EF0573-0C51-4E0B-ACF8-2B1F71696AE5}" presName="compNode" presStyleCnt="0"/>
      <dgm:spPr/>
    </dgm:pt>
    <dgm:pt modelId="{B71591BF-8241-4934-BA42-E20324C4DFA1}" type="pres">
      <dgm:prSet presAssocID="{29EF0573-0C51-4E0B-ACF8-2B1F71696AE5}" presName="bgRect" presStyleLbl="bgShp" presStyleIdx="8" presStyleCnt="10"/>
      <dgm:spPr/>
    </dgm:pt>
    <dgm:pt modelId="{446D013D-26BF-4E8F-9E2F-A05580AACDD3}" type="pres">
      <dgm:prSet presAssocID="{29EF0573-0C51-4E0B-ACF8-2B1F71696AE5}" presName="iconRect" presStyleLbl="node1" presStyleIdx="8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081F40DF-6602-4DC9-961C-D94A276C11E4}" type="pres">
      <dgm:prSet presAssocID="{29EF0573-0C51-4E0B-ACF8-2B1F71696AE5}" presName="spaceRect" presStyleCnt="0"/>
      <dgm:spPr/>
    </dgm:pt>
    <dgm:pt modelId="{02AD1D9D-59C1-45F1-BD2A-4DA4613B3AA1}" type="pres">
      <dgm:prSet presAssocID="{29EF0573-0C51-4E0B-ACF8-2B1F71696AE5}" presName="parTx" presStyleLbl="revTx" presStyleIdx="16" presStyleCnt="20">
        <dgm:presLayoutVars>
          <dgm:chMax val="0"/>
          <dgm:chPref val="0"/>
        </dgm:presLayoutVars>
      </dgm:prSet>
      <dgm:spPr/>
    </dgm:pt>
    <dgm:pt modelId="{8E62676D-1828-4427-B380-08F4CC3D755C}" type="pres">
      <dgm:prSet presAssocID="{29EF0573-0C51-4E0B-ACF8-2B1F71696AE5}" presName="desTx" presStyleLbl="revTx" presStyleIdx="17" presStyleCnt="20">
        <dgm:presLayoutVars/>
      </dgm:prSet>
      <dgm:spPr/>
    </dgm:pt>
    <dgm:pt modelId="{ABD63367-CC9D-4DF2-9E48-4D633BC07DB4}" type="pres">
      <dgm:prSet presAssocID="{709C4B0C-6DBA-4EF8-A01B-048DDE906129}" presName="sibTrans" presStyleCnt="0"/>
      <dgm:spPr/>
    </dgm:pt>
    <dgm:pt modelId="{69E59C95-5D1E-4F56-823B-FAE182F7A257}" type="pres">
      <dgm:prSet presAssocID="{938BEA93-C4DC-F848-A1C3-F778C0EB2454}" presName="compNode" presStyleCnt="0"/>
      <dgm:spPr/>
    </dgm:pt>
    <dgm:pt modelId="{5FE44976-39AB-478E-996F-EE6F07E79D6A}" type="pres">
      <dgm:prSet presAssocID="{938BEA93-C4DC-F848-A1C3-F778C0EB2454}" presName="bgRect" presStyleLbl="bgShp" presStyleIdx="9" presStyleCnt="10"/>
      <dgm:spPr/>
    </dgm:pt>
    <dgm:pt modelId="{0DCB4AC1-4512-40B0-B877-7B7EC0B324C4}" type="pres">
      <dgm:prSet presAssocID="{938BEA93-C4DC-F848-A1C3-F778C0EB2454}" presName="iconRect" presStyleLbl="node1" presStyleIdx="9" presStyleCnt="1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</dgm:pt>
    <dgm:pt modelId="{DD3674DC-2270-409D-B443-614A2639D085}" type="pres">
      <dgm:prSet presAssocID="{938BEA93-C4DC-F848-A1C3-F778C0EB2454}" presName="spaceRect" presStyleCnt="0"/>
      <dgm:spPr/>
    </dgm:pt>
    <dgm:pt modelId="{3767C7F1-7ACF-43BF-9BDD-D052804ECEC7}" type="pres">
      <dgm:prSet presAssocID="{938BEA93-C4DC-F848-A1C3-F778C0EB2454}" presName="parTx" presStyleLbl="revTx" presStyleIdx="18" presStyleCnt="20">
        <dgm:presLayoutVars>
          <dgm:chMax val="0"/>
          <dgm:chPref val="0"/>
        </dgm:presLayoutVars>
      </dgm:prSet>
      <dgm:spPr/>
    </dgm:pt>
    <dgm:pt modelId="{5BD95631-4FFA-492D-9E15-F6B57347685E}" type="pres">
      <dgm:prSet presAssocID="{938BEA93-C4DC-F848-A1C3-F778C0EB2454}" presName="desTx" presStyleLbl="revTx" presStyleIdx="19" presStyleCnt="20">
        <dgm:presLayoutVars/>
      </dgm:prSet>
      <dgm:spPr/>
    </dgm:pt>
  </dgm:ptLst>
  <dgm:cxnLst>
    <dgm:cxn modelId="{384ED304-A08F-4737-97BA-36CD3DE00029}" srcId="{0050EE71-3781-244E-93D4-15FF70F0F25F}" destId="{B685D8E1-37C7-4314-A663-869C0F89A05D}" srcOrd="0" destOrd="0" parTransId="{5A47E58F-174A-4593-AB47-8C48A994965E}" sibTransId="{E69CD6C4-6D46-4134-B3C0-2BA668FD55C8}"/>
    <dgm:cxn modelId="{50792D0B-B944-48F7-B02E-12ABA1C57207}" type="presOf" srcId="{B685D8E1-37C7-4314-A663-869C0F89A05D}" destId="{CCE4B79E-28A7-4D2B-B34E-7CE97E972F81}" srcOrd="0" destOrd="0" presId="urn:microsoft.com/office/officeart/2018/2/layout/IconVerticalSolidList"/>
    <dgm:cxn modelId="{B1DB700B-BC04-47C1-A0A4-235FCE0F815C}" srcId="{1C9A4CAB-3DF8-4577-96D7-8EA4BC177180}" destId="{BDC84860-3058-47F0-83F9-1CC6CA7AFC7D}" srcOrd="0" destOrd="0" parTransId="{B35EA6D5-10FD-4265-A198-A32B2295A44C}" sibTransId="{21A31275-A4C5-4BF0-9E90-C7637C04F24B}"/>
    <dgm:cxn modelId="{A1572711-FFCE-EF46-BFDB-FC691C8F5E17}" type="presOf" srcId="{1E165DF5-1BE4-47A4-99C3-E81FEE4F2710}" destId="{0D32A384-557E-4265-BECA-BF0B46E5BFC1}" srcOrd="0" destOrd="0" presId="urn:microsoft.com/office/officeart/2018/2/layout/IconVerticalSolidList"/>
    <dgm:cxn modelId="{B132DA1B-CDFC-3846-8E16-4E5D46086C8A}" type="presOf" srcId="{FAE7D306-7958-4953-814E-CDF259E74171}" destId="{7E8A5C8C-26D3-4A36-A15E-625776133A6B}" srcOrd="0" destOrd="0" presId="urn:microsoft.com/office/officeart/2018/2/layout/IconVerticalSolidList"/>
    <dgm:cxn modelId="{C4FB4C20-F72B-BB43-96AC-9961747F471B}" type="presOf" srcId="{1C9A4CAB-3DF8-4577-96D7-8EA4BC177180}" destId="{B32795CD-0673-402A-B32D-ABE6244BC342}" srcOrd="0" destOrd="0" presId="urn:microsoft.com/office/officeart/2018/2/layout/IconVerticalSolidList"/>
    <dgm:cxn modelId="{D150E72C-9F4F-47B3-9C06-08240B99AC1A}" type="presOf" srcId="{9B611F2D-E71C-4288-AE23-FBE274F99217}" destId="{5BD95631-4FFA-492D-9E15-F6B57347685E}" srcOrd="0" destOrd="0" presId="urn:microsoft.com/office/officeart/2018/2/layout/IconVerticalSolidList"/>
    <dgm:cxn modelId="{49985F2F-0228-4A9F-8E50-B3EEA7C86BFF}" srcId="{B3F8817B-1B5E-4F0C-AA5B-136914454FC2}" destId="{B2F0780A-D791-4DA3-AA7C-0958707158EF}" srcOrd="0" destOrd="0" parTransId="{F139206C-1946-4468-A737-62F205ECF6F4}" sibTransId="{E695B359-5660-4732-ADCF-7A010CB01002}"/>
    <dgm:cxn modelId="{1FE0AE34-57BC-436B-8548-B0B0C5F7B6B6}" srcId="{9DF5AFB6-A3AB-4AD7-BC3A-957D7E041F0C}" destId="{EA99C48A-7D25-489E-84DD-32377C38A277}" srcOrd="4" destOrd="0" parTransId="{21E34FAB-8DFD-4DED-B968-FB6CB6E0310D}" sibTransId="{77DD685E-B73B-45EB-9AF7-7FEEE7DA5B90}"/>
    <dgm:cxn modelId="{5E898635-D256-4C0C-8484-B581FF49E180}" srcId="{9DF5AFB6-A3AB-4AD7-BC3A-957D7E041F0C}" destId="{29EF0573-0C51-4E0B-ACF8-2B1F71696AE5}" srcOrd="8" destOrd="0" parTransId="{CF1E6388-636C-4370-9270-667AD61249C8}" sibTransId="{709C4B0C-6DBA-4EF8-A01B-048DDE906129}"/>
    <dgm:cxn modelId="{A3DEE75E-614C-914A-A47E-BC71D029667F}" type="presOf" srcId="{1CBF0DCD-D0AF-4C0C-93BD-8EC22DC7BCB6}" destId="{9794C7E7-39C7-4E86-800C-4B6AF4B86943}" srcOrd="0" destOrd="0" presId="urn:microsoft.com/office/officeart/2018/2/layout/IconVerticalSolidList"/>
    <dgm:cxn modelId="{BE81EC5F-F11A-4369-AFE7-8E54FA826925}" srcId="{29EF0573-0C51-4E0B-ACF8-2B1F71696AE5}" destId="{D13F8158-E798-4961-8F9A-E8482C73053A}" srcOrd="0" destOrd="0" parTransId="{B10C13A2-1A43-4D1E-B9D4-E91B8F86CCC2}" sibTransId="{BB655959-8251-4D9B-8A30-C04CA7DDF680}"/>
    <dgm:cxn modelId="{5271E347-63F8-4574-888D-25F6D14E6D69}" srcId="{1E165DF5-1BE4-47A4-99C3-E81FEE4F2710}" destId="{1CBF0DCD-D0AF-4C0C-93BD-8EC22DC7BCB6}" srcOrd="0" destOrd="0" parTransId="{AE383D9F-0CFC-45AA-9A0D-53A3BABEE113}" sibTransId="{EEFF4AD5-1250-4436-AD91-627A08BF6AC8}"/>
    <dgm:cxn modelId="{A9AD954B-06A0-0F4F-A1FC-4817A494DDAD}" type="presOf" srcId="{B2F0780A-D791-4DA3-AA7C-0958707158EF}" destId="{21A04AA4-5A28-4306-B173-FDDE91263962}" srcOrd="0" destOrd="0" presId="urn:microsoft.com/office/officeart/2018/2/layout/IconVerticalSolidList"/>
    <dgm:cxn modelId="{D598474C-BBAD-6948-ABA9-EE72ED860C5F}" type="presOf" srcId="{B14D6CA7-55E4-4DB5-83A7-94460FFC9DF6}" destId="{49325BFB-CE23-478E-AAFF-BD5D09413CA1}" srcOrd="0" destOrd="0" presId="urn:microsoft.com/office/officeart/2018/2/layout/IconVerticalSolidList"/>
    <dgm:cxn modelId="{6182EB52-0EC8-41DA-B034-D2AB59CDA5FD}" srcId="{938BEA93-C4DC-F848-A1C3-F778C0EB2454}" destId="{9B611F2D-E71C-4288-AE23-FBE274F99217}" srcOrd="0" destOrd="0" parTransId="{6BBABC6C-F86F-456B-A57B-884001C645C7}" sibTransId="{2673A762-9CCE-41E3-9BA6-5949C080F900}"/>
    <dgm:cxn modelId="{0092F174-EC8A-2749-A24F-C013F241634D}" type="presOf" srcId="{EA99C48A-7D25-489E-84DD-32377C38A277}" destId="{3A11F1B9-3238-41EF-8121-7CE5C1976A25}" srcOrd="0" destOrd="0" presId="urn:microsoft.com/office/officeart/2018/2/layout/IconVerticalSolidList"/>
    <dgm:cxn modelId="{D9B42655-EACE-6D4C-AE0A-86EDAE5193F5}" type="presOf" srcId="{B3F8817B-1B5E-4F0C-AA5B-136914454FC2}" destId="{3F9B6658-0F29-4C1C-B9E5-4A05904F788F}" srcOrd="0" destOrd="0" presId="urn:microsoft.com/office/officeart/2018/2/layout/IconVerticalSolidList"/>
    <dgm:cxn modelId="{ADD4377B-616C-4A06-932A-E7FBE72AA036}" srcId="{EA99C48A-7D25-489E-84DD-32377C38A277}" destId="{C56681C6-CEEF-41EB-BD66-D8E6BC09F78D}" srcOrd="0" destOrd="0" parTransId="{FDD903E0-B9BB-4C2C-A587-3536EAFF3182}" sibTransId="{5584BF78-EA6C-4989-849F-C7E7F6DCB3B9}"/>
    <dgm:cxn modelId="{39C4447D-21BF-544F-A5F3-5CF6668C004C}" type="presOf" srcId="{D13F8158-E798-4961-8F9A-E8482C73053A}" destId="{8E62676D-1828-4427-B380-08F4CC3D755C}" srcOrd="0" destOrd="0" presId="urn:microsoft.com/office/officeart/2018/2/layout/IconVerticalSolidList"/>
    <dgm:cxn modelId="{42FEB580-FA0F-1941-B08D-C12D417351D8}" type="presOf" srcId="{0633D78B-484E-4DA3-90BC-20DA070A1C96}" destId="{2D5A4B8A-A574-4480-8FE2-404FA1087BF9}" srcOrd="0" destOrd="0" presId="urn:microsoft.com/office/officeart/2018/2/layout/IconVerticalSolidList"/>
    <dgm:cxn modelId="{5A0F0F91-D4B5-410C-879F-6D5965A06D44}" type="presOf" srcId="{9DF5AFB6-A3AB-4AD7-BC3A-957D7E041F0C}" destId="{BF2FF261-C73E-4C4E-9818-C31197969318}" srcOrd="0" destOrd="0" presId="urn:microsoft.com/office/officeart/2018/2/layout/IconVerticalSolidList"/>
    <dgm:cxn modelId="{215C4591-806F-4AAB-A343-17EA0F048333}" srcId="{0633D78B-484E-4DA3-90BC-20DA070A1C96}" destId="{1A61A281-6FF3-406A-9607-B995EDCAD554}" srcOrd="0" destOrd="0" parTransId="{224723B1-72AE-481D-A85F-379ABB84262B}" sibTransId="{4239BE2B-8E21-4555-B024-BDE6061B48E1}"/>
    <dgm:cxn modelId="{BD434198-4BCE-4BEB-89C4-BBDD417625E4}" srcId="{9DF5AFB6-A3AB-4AD7-BC3A-957D7E041F0C}" destId="{B14D6CA7-55E4-4DB5-83A7-94460FFC9DF6}" srcOrd="3" destOrd="0" parTransId="{9960A04D-8C96-4094-B828-BBFAF7969262}" sibTransId="{C08C840E-D57F-4A93-9D4A-BCD744C31E6A}"/>
    <dgm:cxn modelId="{384F49A1-30A5-1C40-A236-E1B0B24E060A}" type="presOf" srcId="{96F23A5D-9C29-4895-83A3-0525553EB663}" destId="{B1E526C4-6C9D-4C35-9CDE-B8FA7D2520CB}" srcOrd="0" destOrd="0" presId="urn:microsoft.com/office/officeart/2018/2/layout/IconVerticalSolidList"/>
    <dgm:cxn modelId="{0D7D1EA2-90BF-4FD2-8C51-BF9C56AB9DA1}" srcId="{9DF5AFB6-A3AB-4AD7-BC3A-957D7E041F0C}" destId="{0633D78B-484E-4DA3-90BC-20DA070A1C96}" srcOrd="1" destOrd="0" parTransId="{F7EEBAA9-C1D5-4530-856E-0D9E1F9D4ADB}" sibTransId="{30ECA7C8-C77E-466C-A054-2AD9CBBA00BB}"/>
    <dgm:cxn modelId="{6D0AFBA4-F450-4ED3-9222-644E5CF1DFE7}" type="presOf" srcId="{938BEA93-C4DC-F848-A1C3-F778C0EB2454}" destId="{3767C7F1-7ACF-43BF-9BDD-D052804ECEC7}" srcOrd="0" destOrd="0" presId="urn:microsoft.com/office/officeart/2018/2/layout/IconVerticalSolidList"/>
    <dgm:cxn modelId="{7688A6A8-C8F6-EE4F-8155-338DAC9480FD}" srcId="{9DF5AFB6-A3AB-4AD7-BC3A-957D7E041F0C}" destId="{938BEA93-C4DC-F848-A1C3-F778C0EB2454}" srcOrd="9" destOrd="0" parTransId="{9C72DDF4-2F49-DE43-8E94-06D3A6310E20}" sibTransId="{A40BDFE9-0B84-0B4B-BF01-6B11806B94C8}"/>
    <dgm:cxn modelId="{B7B15BA9-D37B-684B-8825-498FE5EB2584}" type="presOf" srcId="{1A61A281-6FF3-406A-9607-B995EDCAD554}" destId="{96F4F4CF-2F2A-4394-BA0E-C40C950C6D7A}" srcOrd="0" destOrd="0" presId="urn:microsoft.com/office/officeart/2018/2/layout/IconVerticalSolidList"/>
    <dgm:cxn modelId="{D8E789B5-DCAB-D646-8D84-6168656127D9}" type="presOf" srcId="{67F44608-CCEC-4E52-B9B9-F5A84D0EC65F}" destId="{92BC0C70-3138-466D-9DC6-B447FD0409F4}" srcOrd="0" destOrd="0" presId="urn:microsoft.com/office/officeart/2018/2/layout/IconVerticalSolidList"/>
    <dgm:cxn modelId="{37D012B6-4410-BE43-BFB0-BE82DA850E70}" type="presOf" srcId="{C56681C6-CEEF-41EB-BD66-D8E6BC09F78D}" destId="{6DE54ABD-C4B9-45BB-9459-DD10E6398DCC}" srcOrd="0" destOrd="0" presId="urn:microsoft.com/office/officeart/2018/2/layout/IconVerticalSolidList"/>
    <dgm:cxn modelId="{FCA1ECBF-548C-4FBF-8534-AA96F589D0EB}" srcId="{9DF5AFB6-A3AB-4AD7-BC3A-957D7E041F0C}" destId="{B3F8817B-1B5E-4F0C-AA5B-136914454FC2}" srcOrd="0" destOrd="0" parTransId="{A96FEDDC-A4AC-4256-AD14-425410D212E6}" sibTransId="{3C33845A-E81D-4E37-A964-8672010CCE17}"/>
    <dgm:cxn modelId="{BB3782C5-9D99-4D38-9BA7-C13089B45B60}" srcId="{B14D6CA7-55E4-4DB5-83A7-94460FFC9DF6}" destId="{96F23A5D-9C29-4895-83A3-0525553EB663}" srcOrd="0" destOrd="0" parTransId="{7BAC3268-DC37-4564-ABAE-25D0D7D61CDE}" sibTransId="{E5F83E87-F47B-454B-A7AD-19AAB1C8F638}"/>
    <dgm:cxn modelId="{F88DBBC9-F82E-4180-913E-54220659C384}" srcId="{FAE7D306-7958-4953-814E-CDF259E74171}" destId="{67F44608-CCEC-4E52-B9B9-F5A84D0EC65F}" srcOrd="0" destOrd="0" parTransId="{C7174153-01D0-4576-9317-3D8193038672}" sibTransId="{3A4AD791-3673-41B7-B356-8EBB8F1F1EDB}"/>
    <dgm:cxn modelId="{794835D8-131E-534A-A9AC-E56B462F9F71}" srcId="{9DF5AFB6-A3AB-4AD7-BC3A-957D7E041F0C}" destId="{0050EE71-3781-244E-93D4-15FF70F0F25F}" srcOrd="5" destOrd="0" parTransId="{E0C9A676-4F4E-4D4C-AEB4-910AC5E8F5D3}" sibTransId="{6D263678-CEC6-1547-A106-D3A62161FB6F}"/>
    <dgm:cxn modelId="{37D28CD9-F33F-4C69-A09D-648B88875BE8}" srcId="{9DF5AFB6-A3AB-4AD7-BC3A-957D7E041F0C}" destId="{FAE7D306-7958-4953-814E-CDF259E74171}" srcOrd="2" destOrd="0" parTransId="{5D48D5AB-F082-474D-890B-53E2B92DB2C2}" sibTransId="{E9F24EC0-174E-436E-96A8-2A99D4B2199D}"/>
    <dgm:cxn modelId="{D1BE63DA-F432-404F-8F2B-ED4B2443B6BA}" type="presOf" srcId="{29EF0573-0C51-4E0B-ACF8-2B1F71696AE5}" destId="{02AD1D9D-59C1-45F1-BD2A-4DA4613B3AA1}" srcOrd="0" destOrd="0" presId="urn:microsoft.com/office/officeart/2018/2/layout/IconVerticalSolidList"/>
    <dgm:cxn modelId="{D5C922DB-7D24-E74F-99A5-02A37BA5B0DA}" type="presOf" srcId="{0050EE71-3781-244E-93D4-15FF70F0F25F}" destId="{E552272B-6891-5E44-BB1E-56E27CC33C99}" srcOrd="0" destOrd="0" presId="urn:microsoft.com/office/officeart/2018/2/layout/IconVerticalSolidList"/>
    <dgm:cxn modelId="{D99685E2-F377-40FC-88E9-F9CE3BBD9839}" srcId="{9DF5AFB6-A3AB-4AD7-BC3A-957D7E041F0C}" destId="{1E165DF5-1BE4-47A4-99C3-E81FEE4F2710}" srcOrd="6" destOrd="0" parTransId="{1009348F-BE61-49D1-B78D-2814C68158BC}" sibTransId="{5BEDB922-839F-4F6D-8EB4-6CB7C9E63C88}"/>
    <dgm:cxn modelId="{B45758E6-142F-6844-B563-312A45DBA2C7}" type="presOf" srcId="{BDC84860-3058-47F0-83F9-1CC6CA7AFC7D}" destId="{70C5ECAB-7211-451D-AA3A-7FA162D409B4}" srcOrd="0" destOrd="0" presId="urn:microsoft.com/office/officeart/2018/2/layout/IconVerticalSolidList"/>
    <dgm:cxn modelId="{8B53C6F4-D1F6-48BE-BC4A-8CFD3911184B}" srcId="{9DF5AFB6-A3AB-4AD7-BC3A-957D7E041F0C}" destId="{1C9A4CAB-3DF8-4577-96D7-8EA4BC177180}" srcOrd="7" destOrd="0" parTransId="{C5C00543-598B-440F-9B00-B6ECB67399A8}" sibTransId="{CF76B99C-CFF1-4588-9C74-D06F4F4282CE}"/>
    <dgm:cxn modelId="{F9A49F4B-9C07-4F44-A3F1-3865792A482D}" type="presParOf" srcId="{BF2FF261-C73E-4C4E-9818-C31197969318}" destId="{8C2B8547-A09E-435D-BD3C-49D549D41F2B}" srcOrd="0" destOrd="0" presId="urn:microsoft.com/office/officeart/2018/2/layout/IconVerticalSolidList"/>
    <dgm:cxn modelId="{7EEE34E6-EF12-D64D-9E9E-F64936E40BA0}" type="presParOf" srcId="{8C2B8547-A09E-435D-BD3C-49D549D41F2B}" destId="{3966AF12-559F-4B38-9DD1-DEB6BB175F9C}" srcOrd="0" destOrd="0" presId="urn:microsoft.com/office/officeart/2018/2/layout/IconVerticalSolidList"/>
    <dgm:cxn modelId="{A98DAF04-ADFA-5D45-A769-13BE7A276A95}" type="presParOf" srcId="{8C2B8547-A09E-435D-BD3C-49D549D41F2B}" destId="{9CE713EA-526E-478B-9ABF-F7663AEE9855}" srcOrd="1" destOrd="0" presId="urn:microsoft.com/office/officeart/2018/2/layout/IconVerticalSolidList"/>
    <dgm:cxn modelId="{E79B4668-DD43-9441-AED7-049F9F103C2F}" type="presParOf" srcId="{8C2B8547-A09E-435D-BD3C-49D549D41F2B}" destId="{39E26FD6-63F0-468B-8676-C60323F70796}" srcOrd="2" destOrd="0" presId="urn:microsoft.com/office/officeart/2018/2/layout/IconVerticalSolidList"/>
    <dgm:cxn modelId="{572EA6CB-02A1-EB46-8D38-0A17DE4DF725}" type="presParOf" srcId="{8C2B8547-A09E-435D-BD3C-49D549D41F2B}" destId="{3F9B6658-0F29-4C1C-B9E5-4A05904F788F}" srcOrd="3" destOrd="0" presId="urn:microsoft.com/office/officeart/2018/2/layout/IconVerticalSolidList"/>
    <dgm:cxn modelId="{F9085A65-A79C-FD40-80CC-3F8F22649FAD}" type="presParOf" srcId="{8C2B8547-A09E-435D-BD3C-49D549D41F2B}" destId="{21A04AA4-5A28-4306-B173-FDDE91263962}" srcOrd="4" destOrd="0" presId="urn:microsoft.com/office/officeart/2018/2/layout/IconVerticalSolidList"/>
    <dgm:cxn modelId="{1959A1CB-967A-3743-9A27-142F8214C5E0}" type="presParOf" srcId="{BF2FF261-C73E-4C4E-9818-C31197969318}" destId="{C92ACD48-83E4-44B0-84D1-BC861C733A78}" srcOrd="1" destOrd="0" presId="urn:microsoft.com/office/officeart/2018/2/layout/IconVerticalSolidList"/>
    <dgm:cxn modelId="{6A10DC8D-2E3C-2547-B6D7-6BD24CBC7579}" type="presParOf" srcId="{BF2FF261-C73E-4C4E-9818-C31197969318}" destId="{621A377F-FE83-4DDC-8BAE-9489F3A0E735}" srcOrd="2" destOrd="0" presId="urn:microsoft.com/office/officeart/2018/2/layout/IconVerticalSolidList"/>
    <dgm:cxn modelId="{45BEE81C-D53C-FF47-A819-58D35B5A1211}" type="presParOf" srcId="{621A377F-FE83-4DDC-8BAE-9489F3A0E735}" destId="{5C8732D1-B5F6-4607-A336-E435CDEC1C86}" srcOrd="0" destOrd="0" presId="urn:microsoft.com/office/officeart/2018/2/layout/IconVerticalSolidList"/>
    <dgm:cxn modelId="{08F8942D-C077-A943-8EA7-96851A7F9D8B}" type="presParOf" srcId="{621A377F-FE83-4DDC-8BAE-9489F3A0E735}" destId="{A1B2E5BD-284C-45DD-B436-CDE27AC5813F}" srcOrd="1" destOrd="0" presId="urn:microsoft.com/office/officeart/2018/2/layout/IconVerticalSolidList"/>
    <dgm:cxn modelId="{7F9D6F41-8B5F-D948-8D75-9C70D5E8D197}" type="presParOf" srcId="{621A377F-FE83-4DDC-8BAE-9489F3A0E735}" destId="{D821CDA0-025F-4AD3-B631-945CF5A16957}" srcOrd="2" destOrd="0" presId="urn:microsoft.com/office/officeart/2018/2/layout/IconVerticalSolidList"/>
    <dgm:cxn modelId="{616DBAE0-BCF5-B44C-9EEC-DEA8438A7B12}" type="presParOf" srcId="{621A377F-FE83-4DDC-8BAE-9489F3A0E735}" destId="{2D5A4B8A-A574-4480-8FE2-404FA1087BF9}" srcOrd="3" destOrd="0" presId="urn:microsoft.com/office/officeart/2018/2/layout/IconVerticalSolidList"/>
    <dgm:cxn modelId="{B2819581-CDAD-EC4A-B9C4-203B7E8BFF5B}" type="presParOf" srcId="{621A377F-FE83-4DDC-8BAE-9489F3A0E735}" destId="{96F4F4CF-2F2A-4394-BA0E-C40C950C6D7A}" srcOrd="4" destOrd="0" presId="urn:microsoft.com/office/officeart/2018/2/layout/IconVerticalSolidList"/>
    <dgm:cxn modelId="{45C72638-D22E-1241-9D80-1BFAE7A7A659}" type="presParOf" srcId="{BF2FF261-C73E-4C4E-9818-C31197969318}" destId="{F44FD227-B4C8-D14B-9065-B52AA0A00A7A}" srcOrd="3" destOrd="0" presId="urn:microsoft.com/office/officeart/2018/2/layout/IconVerticalSolidList"/>
    <dgm:cxn modelId="{48D24CE6-20B5-464D-BD45-CB6CB545EB5B}" type="presParOf" srcId="{BF2FF261-C73E-4C4E-9818-C31197969318}" destId="{7F753102-9D98-46ED-8F4F-3E3C4F0A7AC1}" srcOrd="4" destOrd="0" presId="urn:microsoft.com/office/officeart/2018/2/layout/IconVerticalSolidList"/>
    <dgm:cxn modelId="{88A757FC-9075-264A-AF47-3443EDBBFD0A}" type="presParOf" srcId="{7F753102-9D98-46ED-8F4F-3E3C4F0A7AC1}" destId="{63447A00-3D0C-4F8B-880D-69B04EBFFF8E}" srcOrd="0" destOrd="0" presId="urn:microsoft.com/office/officeart/2018/2/layout/IconVerticalSolidList"/>
    <dgm:cxn modelId="{D9D7AB28-D113-1344-8DBF-B6A28F996C0C}" type="presParOf" srcId="{7F753102-9D98-46ED-8F4F-3E3C4F0A7AC1}" destId="{9BB4C4C3-F17E-4B56-9857-DF54541FD86C}" srcOrd="1" destOrd="0" presId="urn:microsoft.com/office/officeart/2018/2/layout/IconVerticalSolidList"/>
    <dgm:cxn modelId="{CB1F5B1C-E8D2-E746-B498-0813F58DBA08}" type="presParOf" srcId="{7F753102-9D98-46ED-8F4F-3E3C4F0A7AC1}" destId="{1ECADDDA-E02F-4A5F-BBAD-1EE9276389D6}" srcOrd="2" destOrd="0" presId="urn:microsoft.com/office/officeart/2018/2/layout/IconVerticalSolidList"/>
    <dgm:cxn modelId="{F68C38D7-1521-9946-A1AC-3E99E798BCB6}" type="presParOf" srcId="{7F753102-9D98-46ED-8F4F-3E3C4F0A7AC1}" destId="{7E8A5C8C-26D3-4A36-A15E-625776133A6B}" srcOrd="3" destOrd="0" presId="urn:microsoft.com/office/officeart/2018/2/layout/IconVerticalSolidList"/>
    <dgm:cxn modelId="{4F3F3F6A-0AD7-5840-AEC8-909F8700F411}" type="presParOf" srcId="{7F753102-9D98-46ED-8F4F-3E3C4F0A7AC1}" destId="{92BC0C70-3138-466D-9DC6-B447FD0409F4}" srcOrd="4" destOrd="0" presId="urn:microsoft.com/office/officeart/2018/2/layout/IconVerticalSolidList"/>
    <dgm:cxn modelId="{4AF5A1A4-698A-7741-A192-5D693C97E9A2}" type="presParOf" srcId="{BF2FF261-C73E-4C4E-9818-C31197969318}" destId="{96E68D1D-CBAB-44FB-9378-05A3B5627A71}" srcOrd="5" destOrd="0" presId="urn:microsoft.com/office/officeart/2018/2/layout/IconVerticalSolidList"/>
    <dgm:cxn modelId="{2B99A5DA-4610-6440-8B01-C91F5C234753}" type="presParOf" srcId="{BF2FF261-C73E-4C4E-9818-C31197969318}" destId="{7FD06521-F132-4492-ACB8-CBD300AD577C}" srcOrd="6" destOrd="0" presId="urn:microsoft.com/office/officeart/2018/2/layout/IconVerticalSolidList"/>
    <dgm:cxn modelId="{F524322C-144D-8E4F-9839-C67BC2D993CF}" type="presParOf" srcId="{7FD06521-F132-4492-ACB8-CBD300AD577C}" destId="{E2CBCBD9-415C-441F-8B3D-4B6C0A68BB15}" srcOrd="0" destOrd="0" presId="urn:microsoft.com/office/officeart/2018/2/layout/IconVerticalSolidList"/>
    <dgm:cxn modelId="{99ADE239-A7BA-594C-BBBF-BB3E3987E803}" type="presParOf" srcId="{7FD06521-F132-4492-ACB8-CBD300AD577C}" destId="{5F00362B-0F45-44B4-A62B-44A768908ABA}" srcOrd="1" destOrd="0" presId="urn:microsoft.com/office/officeart/2018/2/layout/IconVerticalSolidList"/>
    <dgm:cxn modelId="{5C5AA788-4EAB-3E40-A566-EFB4324CC01F}" type="presParOf" srcId="{7FD06521-F132-4492-ACB8-CBD300AD577C}" destId="{B093DAD9-6B96-4773-87D1-638C4AE47E11}" srcOrd="2" destOrd="0" presId="urn:microsoft.com/office/officeart/2018/2/layout/IconVerticalSolidList"/>
    <dgm:cxn modelId="{65288D1C-3A75-A64D-A52C-CAEF90A34400}" type="presParOf" srcId="{7FD06521-F132-4492-ACB8-CBD300AD577C}" destId="{49325BFB-CE23-478E-AAFF-BD5D09413CA1}" srcOrd="3" destOrd="0" presId="urn:microsoft.com/office/officeart/2018/2/layout/IconVerticalSolidList"/>
    <dgm:cxn modelId="{F30E3935-9F16-A946-8077-D7C656CAA8D4}" type="presParOf" srcId="{7FD06521-F132-4492-ACB8-CBD300AD577C}" destId="{B1E526C4-6C9D-4C35-9CDE-B8FA7D2520CB}" srcOrd="4" destOrd="0" presId="urn:microsoft.com/office/officeart/2018/2/layout/IconVerticalSolidList"/>
    <dgm:cxn modelId="{6B17FFE6-B537-FD4F-8ACF-273BFDB3496E}" type="presParOf" srcId="{BF2FF261-C73E-4C4E-9818-C31197969318}" destId="{31537705-B16F-4EB8-96C0-A8EF0FE3691B}" srcOrd="7" destOrd="0" presId="urn:microsoft.com/office/officeart/2018/2/layout/IconVerticalSolidList"/>
    <dgm:cxn modelId="{9675811C-5C08-8448-9A63-687AFA7FFFFE}" type="presParOf" srcId="{BF2FF261-C73E-4C4E-9818-C31197969318}" destId="{BDA0D00D-4BB9-4AAA-AECA-8E22633DEBCA}" srcOrd="8" destOrd="0" presId="urn:microsoft.com/office/officeart/2018/2/layout/IconVerticalSolidList"/>
    <dgm:cxn modelId="{08A7A724-AF38-7042-A4C9-C122793311C9}" type="presParOf" srcId="{BDA0D00D-4BB9-4AAA-AECA-8E22633DEBCA}" destId="{56C58BA6-34FB-4198-952C-D506E7B0BE4C}" srcOrd="0" destOrd="0" presId="urn:microsoft.com/office/officeart/2018/2/layout/IconVerticalSolidList"/>
    <dgm:cxn modelId="{22924F3C-4E71-ED44-83F8-F8DCACE47C03}" type="presParOf" srcId="{BDA0D00D-4BB9-4AAA-AECA-8E22633DEBCA}" destId="{7BD2480F-A35C-4D58-B0A6-6FF10C754C21}" srcOrd="1" destOrd="0" presId="urn:microsoft.com/office/officeart/2018/2/layout/IconVerticalSolidList"/>
    <dgm:cxn modelId="{D7DDBC51-2E7A-3747-938C-C7BC2D086CC8}" type="presParOf" srcId="{BDA0D00D-4BB9-4AAA-AECA-8E22633DEBCA}" destId="{3D1F5DC7-0F0E-439D-80FC-4280B3DB4D45}" srcOrd="2" destOrd="0" presId="urn:microsoft.com/office/officeart/2018/2/layout/IconVerticalSolidList"/>
    <dgm:cxn modelId="{1ABA91A9-89FD-824D-BB49-15101DCD8BBA}" type="presParOf" srcId="{BDA0D00D-4BB9-4AAA-AECA-8E22633DEBCA}" destId="{3A11F1B9-3238-41EF-8121-7CE5C1976A25}" srcOrd="3" destOrd="0" presId="urn:microsoft.com/office/officeart/2018/2/layout/IconVerticalSolidList"/>
    <dgm:cxn modelId="{5EE639AC-6BE3-1E4E-BDE5-09F8AA49717D}" type="presParOf" srcId="{BDA0D00D-4BB9-4AAA-AECA-8E22633DEBCA}" destId="{6DE54ABD-C4B9-45BB-9459-DD10E6398DCC}" srcOrd="4" destOrd="0" presId="urn:microsoft.com/office/officeart/2018/2/layout/IconVerticalSolidList"/>
    <dgm:cxn modelId="{4BFC2108-9A1B-9A43-8539-AA5E560D7A4B}" type="presParOf" srcId="{BF2FF261-C73E-4C4E-9818-C31197969318}" destId="{9D51B818-8F8B-4167-A90F-81310EAD48A1}" srcOrd="9" destOrd="0" presId="urn:microsoft.com/office/officeart/2018/2/layout/IconVerticalSolidList"/>
    <dgm:cxn modelId="{34D3F601-CE2E-0C44-8583-15EBB273988C}" type="presParOf" srcId="{BF2FF261-C73E-4C4E-9818-C31197969318}" destId="{89FF1423-CAE1-4C4A-B2C7-4DA54E9B75DC}" srcOrd="10" destOrd="0" presId="urn:microsoft.com/office/officeart/2018/2/layout/IconVerticalSolidList"/>
    <dgm:cxn modelId="{ED6B4FBD-C8EA-4047-B2C9-06A2B7C9E7F9}" type="presParOf" srcId="{89FF1423-CAE1-4C4A-B2C7-4DA54E9B75DC}" destId="{F8A0D54A-5EA2-7649-8DA6-6A947D0ACEBA}" srcOrd="0" destOrd="0" presId="urn:microsoft.com/office/officeart/2018/2/layout/IconVerticalSolidList"/>
    <dgm:cxn modelId="{FC8F4DC5-403C-4A4D-888B-EA5355BD907C}" type="presParOf" srcId="{89FF1423-CAE1-4C4A-B2C7-4DA54E9B75DC}" destId="{FB927AE2-30FF-4447-9187-3D2417BF12BA}" srcOrd="1" destOrd="0" presId="urn:microsoft.com/office/officeart/2018/2/layout/IconVerticalSolidList"/>
    <dgm:cxn modelId="{B3405EBF-113F-C243-8791-BCC0EB34445C}" type="presParOf" srcId="{89FF1423-CAE1-4C4A-B2C7-4DA54E9B75DC}" destId="{4E0EFBEE-E7E0-0946-B04B-1E0E4BAD47A5}" srcOrd="2" destOrd="0" presId="urn:microsoft.com/office/officeart/2018/2/layout/IconVerticalSolidList"/>
    <dgm:cxn modelId="{21B99223-D74C-CB4D-BD2E-51FEEF7A427A}" type="presParOf" srcId="{89FF1423-CAE1-4C4A-B2C7-4DA54E9B75DC}" destId="{E552272B-6891-5E44-BB1E-56E27CC33C99}" srcOrd="3" destOrd="0" presId="urn:microsoft.com/office/officeart/2018/2/layout/IconVerticalSolidList"/>
    <dgm:cxn modelId="{EFE3B403-016D-4A2D-B609-974D080EBC3A}" type="presParOf" srcId="{89FF1423-CAE1-4C4A-B2C7-4DA54E9B75DC}" destId="{CCE4B79E-28A7-4D2B-B34E-7CE97E972F81}" srcOrd="4" destOrd="0" presId="urn:microsoft.com/office/officeart/2018/2/layout/IconVerticalSolidList"/>
    <dgm:cxn modelId="{D5F59FF3-D5BB-7E4F-A520-0B8BA3777969}" type="presParOf" srcId="{BF2FF261-C73E-4C4E-9818-C31197969318}" destId="{A38FC734-6B63-E543-AFC6-663A680C617D}" srcOrd="11" destOrd="0" presId="urn:microsoft.com/office/officeart/2018/2/layout/IconVerticalSolidList"/>
    <dgm:cxn modelId="{977D54D0-799F-E146-9AB3-2240D27FD42C}" type="presParOf" srcId="{BF2FF261-C73E-4C4E-9818-C31197969318}" destId="{FF89EB72-B35E-41C1-83DB-3B8964B352EA}" srcOrd="12" destOrd="0" presId="urn:microsoft.com/office/officeart/2018/2/layout/IconVerticalSolidList"/>
    <dgm:cxn modelId="{210C1B3F-3E0D-EC48-BC9F-801355A7D6D2}" type="presParOf" srcId="{FF89EB72-B35E-41C1-83DB-3B8964B352EA}" destId="{94149980-52F3-40D4-8F98-0680B5BA624D}" srcOrd="0" destOrd="0" presId="urn:microsoft.com/office/officeart/2018/2/layout/IconVerticalSolidList"/>
    <dgm:cxn modelId="{2FCE6ADE-559A-8B4A-ABD6-D9327CE3CE44}" type="presParOf" srcId="{FF89EB72-B35E-41C1-83DB-3B8964B352EA}" destId="{99CCA079-4E01-4CA5-8C80-0F3A0E6DCA89}" srcOrd="1" destOrd="0" presId="urn:microsoft.com/office/officeart/2018/2/layout/IconVerticalSolidList"/>
    <dgm:cxn modelId="{668B1359-F81C-374A-8EB3-01819F1A9F78}" type="presParOf" srcId="{FF89EB72-B35E-41C1-83DB-3B8964B352EA}" destId="{076D7A3A-A8B6-441E-A1EE-366C1DF35C06}" srcOrd="2" destOrd="0" presId="urn:microsoft.com/office/officeart/2018/2/layout/IconVerticalSolidList"/>
    <dgm:cxn modelId="{88CC1E51-FD7A-954D-B217-CAFDB5324F85}" type="presParOf" srcId="{FF89EB72-B35E-41C1-83DB-3B8964B352EA}" destId="{0D32A384-557E-4265-BECA-BF0B46E5BFC1}" srcOrd="3" destOrd="0" presId="urn:microsoft.com/office/officeart/2018/2/layout/IconVerticalSolidList"/>
    <dgm:cxn modelId="{AB40DCE8-C1F4-E24E-979D-47A24C07D491}" type="presParOf" srcId="{FF89EB72-B35E-41C1-83DB-3B8964B352EA}" destId="{9794C7E7-39C7-4E86-800C-4B6AF4B86943}" srcOrd="4" destOrd="0" presId="urn:microsoft.com/office/officeart/2018/2/layout/IconVerticalSolidList"/>
    <dgm:cxn modelId="{C8B20D2B-EFA4-F54A-89E4-D1C9352755E1}" type="presParOf" srcId="{BF2FF261-C73E-4C4E-9818-C31197969318}" destId="{206A0285-9661-4A1C-8711-C499F5053F7B}" srcOrd="13" destOrd="0" presId="urn:microsoft.com/office/officeart/2018/2/layout/IconVerticalSolidList"/>
    <dgm:cxn modelId="{98BA66F3-8172-0A46-A830-273A36F7F6B4}" type="presParOf" srcId="{BF2FF261-C73E-4C4E-9818-C31197969318}" destId="{C91C8A51-EBE7-4AE9-B292-163E22327731}" srcOrd="14" destOrd="0" presId="urn:microsoft.com/office/officeart/2018/2/layout/IconVerticalSolidList"/>
    <dgm:cxn modelId="{E31EE2C6-59B9-5F4C-9AB0-B03AB8379439}" type="presParOf" srcId="{C91C8A51-EBE7-4AE9-B292-163E22327731}" destId="{FB23CD26-16B0-4526-ABD0-CB3B7E973E1E}" srcOrd="0" destOrd="0" presId="urn:microsoft.com/office/officeart/2018/2/layout/IconVerticalSolidList"/>
    <dgm:cxn modelId="{84071CEA-670A-DD4A-9E8F-CA58474FB9C7}" type="presParOf" srcId="{C91C8A51-EBE7-4AE9-B292-163E22327731}" destId="{B575B378-8537-452B-BCBE-ADA6D280AD22}" srcOrd="1" destOrd="0" presId="urn:microsoft.com/office/officeart/2018/2/layout/IconVerticalSolidList"/>
    <dgm:cxn modelId="{DBEA9AB0-B129-6B44-BBF3-3839616F25D2}" type="presParOf" srcId="{C91C8A51-EBE7-4AE9-B292-163E22327731}" destId="{039C9271-3AA6-4414-AD57-B0AA18E521A7}" srcOrd="2" destOrd="0" presId="urn:microsoft.com/office/officeart/2018/2/layout/IconVerticalSolidList"/>
    <dgm:cxn modelId="{850EA8FC-839B-3646-8959-603B5D4B804B}" type="presParOf" srcId="{C91C8A51-EBE7-4AE9-B292-163E22327731}" destId="{B32795CD-0673-402A-B32D-ABE6244BC342}" srcOrd="3" destOrd="0" presId="urn:microsoft.com/office/officeart/2018/2/layout/IconVerticalSolidList"/>
    <dgm:cxn modelId="{764088C4-2D1E-B348-8ADF-0B1D4FC84867}" type="presParOf" srcId="{C91C8A51-EBE7-4AE9-B292-163E22327731}" destId="{70C5ECAB-7211-451D-AA3A-7FA162D409B4}" srcOrd="4" destOrd="0" presId="urn:microsoft.com/office/officeart/2018/2/layout/IconVerticalSolidList"/>
    <dgm:cxn modelId="{A0C1AF15-6BC5-A94F-A55C-070471D9AB6B}" type="presParOf" srcId="{BF2FF261-C73E-4C4E-9818-C31197969318}" destId="{D3C7E545-C97B-4A13-B191-35CD4F786477}" srcOrd="15" destOrd="0" presId="urn:microsoft.com/office/officeart/2018/2/layout/IconVerticalSolidList"/>
    <dgm:cxn modelId="{D40FBBF5-B923-3C4F-AD35-A89072F0364B}" type="presParOf" srcId="{BF2FF261-C73E-4C4E-9818-C31197969318}" destId="{58DC49D6-9FF4-4BA2-A8EF-CD94340652FE}" srcOrd="16" destOrd="0" presId="urn:microsoft.com/office/officeart/2018/2/layout/IconVerticalSolidList"/>
    <dgm:cxn modelId="{4CC84B1B-B3C9-7945-A10D-C6DC914D39DE}" type="presParOf" srcId="{58DC49D6-9FF4-4BA2-A8EF-CD94340652FE}" destId="{B71591BF-8241-4934-BA42-E20324C4DFA1}" srcOrd="0" destOrd="0" presId="urn:microsoft.com/office/officeart/2018/2/layout/IconVerticalSolidList"/>
    <dgm:cxn modelId="{5A955DE4-44D7-DA4F-A646-E08583F7BF47}" type="presParOf" srcId="{58DC49D6-9FF4-4BA2-A8EF-CD94340652FE}" destId="{446D013D-26BF-4E8F-9E2F-A05580AACDD3}" srcOrd="1" destOrd="0" presId="urn:microsoft.com/office/officeart/2018/2/layout/IconVerticalSolidList"/>
    <dgm:cxn modelId="{146C3FBC-0FF8-8044-ABBC-12D8B6E6E03A}" type="presParOf" srcId="{58DC49D6-9FF4-4BA2-A8EF-CD94340652FE}" destId="{081F40DF-6602-4DC9-961C-D94A276C11E4}" srcOrd="2" destOrd="0" presId="urn:microsoft.com/office/officeart/2018/2/layout/IconVerticalSolidList"/>
    <dgm:cxn modelId="{9E26469B-3C95-4D42-98D3-A0FFF6FB5862}" type="presParOf" srcId="{58DC49D6-9FF4-4BA2-A8EF-CD94340652FE}" destId="{02AD1D9D-59C1-45F1-BD2A-4DA4613B3AA1}" srcOrd="3" destOrd="0" presId="urn:microsoft.com/office/officeart/2018/2/layout/IconVerticalSolidList"/>
    <dgm:cxn modelId="{C530E550-545C-FC4E-8728-B229E14BFFDA}" type="presParOf" srcId="{58DC49D6-9FF4-4BA2-A8EF-CD94340652FE}" destId="{8E62676D-1828-4427-B380-08F4CC3D755C}" srcOrd="4" destOrd="0" presId="urn:microsoft.com/office/officeart/2018/2/layout/IconVerticalSolidList"/>
    <dgm:cxn modelId="{D27449F8-FE08-40E5-B066-CF6F38FBD4C6}" type="presParOf" srcId="{BF2FF261-C73E-4C4E-9818-C31197969318}" destId="{ABD63367-CC9D-4DF2-9E48-4D633BC07DB4}" srcOrd="17" destOrd="0" presId="urn:microsoft.com/office/officeart/2018/2/layout/IconVerticalSolidList"/>
    <dgm:cxn modelId="{3B20CB38-F3E6-4309-8474-56EDF27D3A8A}" type="presParOf" srcId="{BF2FF261-C73E-4C4E-9818-C31197969318}" destId="{69E59C95-5D1E-4F56-823B-FAE182F7A257}" srcOrd="18" destOrd="0" presId="urn:microsoft.com/office/officeart/2018/2/layout/IconVerticalSolidList"/>
    <dgm:cxn modelId="{9C208B6B-6897-409B-9E31-A1E9DFCAB79E}" type="presParOf" srcId="{69E59C95-5D1E-4F56-823B-FAE182F7A257}" destId="{5FE44976-39AB-478E-996F-EE6F07E79D6A}" srcOrd="0" destOrd="0" presId="urn:microsoft.com/office/officeart/2018/2/layout/IconVerticalSolidList"/>
    <dgm:cxn modelId="{12D63AC1-4942-4147-883B-E2A9E6AFA1C9}" type="presParOf" srcId="{69E59C95-5D1E-4F56-823B-FAE182F7A257}" destId="{0DCB4AC1-4512-40B0-B877-7B7EC0B324C4}" srcOrd="1" destOrd="0" presId="urn:microsoft.com/office/officeart/2018/2/layout/IconVerticalSolidList"/>
    <dgm:cxn modelId="{58B82EB1-F680-4191-9710-A952B80DE5D4}" type="presParOf" srcId="{69E59C95-5D1E-4F56-823B-FAE182F7A257}" destId="{DD3674DC-2270-409D-B443-614A2639D085}" srcOrd="2" destOrd="0" presId="urn:microsoft.com/office/officeart/2018/2/layout/IconVerticalSolidList"/>
    <dgm:cxn modelId="{6D6C8F10-2A81-4C4E-BAE9-96E1B42E6D02}" type="presParOf" srcId="{69E59C95-5D1E-4F56-823B-FAE182F7A257}" destId="{3767C7F1-7ACF-43BF-9BDD-D052804ECEC7}" srcOrd="3" destOrd="0" presId="urn:microsoft.com/office/officeart/2018/2/layout/IconVerticalSolidList"/>
    <dgm:cxn modelId="{4E798319-29B1-4BD7-8335-5278F407EC30}" type="presParOf" srcId="{69E59C95-5D1E-4F56-823B-FAE182F7A257}" destId="{5BD95631-4FFA-492D-9E15-F6B57347685E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6AF12-559F-4B38-9DD1-DEB6BB175F9C}">
      <dsp:nvSpPr>
        <dsp:cNvPr id="0" name=""/>
        <dsp:cNvSpPr/>
      </dsp:nvSpPr>
      <dsp:spPr>
        <a:xfrm>
          <a:off x="0" y="4073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E713EA-526E-478B-9ABF-F7663AEE9855}">
      <dsp:nvSpPr>
        <dsp:cNvPr id="0" name=""/>
        <dsp:cNvSpPr/>
      </dsp:nvSpPr>
      <dsp:spPr>
        <a:xfrm>
          <a:off x="136047" y="105265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B6658-0F29-4C1C-B9E5-4A05904F788F}">
      <dsp:nvSpPr>
        <dsp:cNvPr id="0" name=""/>
        <dsp:cNvSpPr/>
      </dsp:nvSpPr>
      <dsp:spPr>
        <a:xfrm>
          <a:off x="519452" y="4073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Only 2 orbits with </a:t>
          </a:r>
          <a:r>
            <a:rPr lang="en-GB" sz="1600" kern="1200" dirty="0" err="1"/>
            <a:t>scatterometers</a:t>
          </a:r>
          <a:r>
            <a:rPr lang="en-GB" sz="1600" kern="1200" dirty="0"/>
            <a:t> 2032-2035</a:t>
          </a:r>
          <a:endParaRPr lang="en-US" sz="1600" kern="1200" dirty="0"/>
        </a:p>
      </dsp:txBody>
      <dsp:txXfrm>
        <a:off x="519452" y="4073"/>
        <a:ext cx="4777968" cy="449742"/>
      </dsp:txXfrm>
    </dsp:sp>
    <dsp:sp modelId="{21A04AA4-5A28-4306-B173-FDDE91263962}">
      <dsp:nvSpPr>
        <dsp:cNvPr id="0" name=""/>
        <dsp:cNvSpPr/>
      </dsp:nvSpPr>
      <dsp:spPr>
        <a:xfrm>
          <a:off x="5297420" y="4073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Sea surface winds (Weather forecasting, NWP, Tropical cyclones) </a:t>
          </a:r>
          <a:endParaRPr lang="en-US" sz="1600" kern="1200" dirty="0"/>
        </a:p>
      </dsp:txBody>
      <dsp:txXfrm>
        <a:off x="5297420" y="4073"/>
        <a:ext cx="5319779" cy="449742"/>
      </dsp:txXfrm>
    </dsp:sp>
    <dsp:sp modelId="{5C8732D1-B5F6-4607-A336-E435CDEC1C86}">
      <dsp:nvSpPr>
        <dsp:cNvPr id="0" name=""/>
        <dsp:cNvSpPr/>
      </dsp:nvSpPr>
      <dsp:spPr>
        <a:xfrm>
          <a:off x="0" y="566251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B2E5BD-284C-45DD-B436-CDE27AC5813F}">
      <dsp:nvSpPr>
        <dsp:cNvPr id="0" name=""/>
        <dsp:cNvSpPr/>
      </dsp:nvSpPr>
      <dsp:spPr>
        <a:xfrm>
          <a:off x="136047" y="667443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A4B8A-A574-4480-8FE2-404FA1087BF9}">
      <dsp:nvSpPr>
        <dsp:cNvPr id="0" name=""/>
        <dsp:cNvSpPr/>
      </dsp:nvSpPr>
      <dsp:spPr>
        <a:xfrm>
          <a:off x="519452" y="566251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Radio occultation sounding in tropics</a:t>
          </a:r>
        </a:p>
      </dsp:txBody>
      <dsp:txXfrm>
        <a:off x="519452" y="566251"/>
        <a:ext cx="4777968" cy="449742"/>
      </dsp:txXfrm>
    </dsp:sp>
    <dsp:sp modelId="{96F4F4CF-2F2A-4394-BA0E-C40C950C6D7A}">
      <dsp:nvSpPr>
        <dsp:cNvPr id="0" name=""/>
        <dsp:cNvSpPr/>
      </dsp:nvSpPr>
      <dsp:spPr>
        <a:xfrm>
          <a:off x="5297420" y="566251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NWP, Climate</a:t>
          </a:r>
        </a:p>
      </dsp:txBody>
      <dsp:txXfrm>
        <a:off x="5297420" y="566251"/>
        <a:ext cx="5319779" cy="449742"/>
      </dsp:txXfrm>
    </dsp:sp>
    <dsp:sp modelId="{63447A00-3D0C-4F8B-880D-69B04EBFFF8E}">
      <dsp:nvSpPr>
        <dsp:cNvPr id="0" name=""/>
        <dsp:cNvSpPr/>
      </dsp:nvSpPr>
      <dsp:spPr>
        <a:xfrm>
          <a:off x="0" y="1128429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B4C4C3-F17E-4B56-9857-DF54541FD86C}">
      <dsp:nvSpPr>
        <dsp:cNvPr id="0" name=""/>
        <dsp:cNvSpPr/>
      </dsp:nvSpPr>
      <dsp:spPr>
        <a:xfrm>
          <a:off x="136047" y="1229621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8A5C8C-26D3-4A36-A15E-625776133A6B}">
      <dsp:nvSpPr>
        <dsp:cNvPr id="0" name=""/>
        <dsp:cNvSpPr/>
      </dsp:nvSpPr>
      <dsp:spPr>
        <a:xfrm>
          <a:off x="519452" y="1128429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UV/VIS/NIR Sounders on GEO</a:t>
          </a:r>
          <a:endParaRPr lang="en-US" sz="1600" kern="1200" dirty="0"/>
        </a:p>
      </dsp:txBody>
      <dsp:txXfrm>
        <a:off x="519452" y="1128429"/>
        <a:ext cx="4777968" cy="449742"/>
      </dsp:txXfrm>
    </dsp:sp>
    <dsp:sp modelId="{92BC0C70-3138-466D-9DC6-B447FD0409F4}">
      <dsp:nvSpPr>
        <dsp:cNvPr id="0" name=""/>
        <dsp:cNvSpPr/>
      </dsp:nvSpPr>
      <dsp:spPr>
        <a:xfrm>
          <a:off x="5297420" y="1128429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Atmospheric chemistry </a:t>
          </a:r>
          <a:endParaRPr lang="en-US" sz="1600" kern="1200" dirty="0"/>
        </a:p>
      </dsp:txBody>
      <dsp:txXfrm>
        <a:off x="5297420" y="1128429"/>
        <a:ext cx="5319779" cy="449742"/>
      </dsp:txXfrm>
    </dsp:sp>
    <dsp:sp modelId="{E2CBCBD9-415C-441F-8B3D-4B6C0A68BB15}">
      <dsp:nvSpPr>
        <dsp:cNvPr id="0" name=""/>
        <dsp:cNvSpPr/>
      </dsp:nvSpPr>
      <dsp:spPr>
        <a:xfrm>
          <a:off x="0" y="1690607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0362B-0F45-44B4-A62B-44A768908ABA}">
      <dsp:nvSpPr>
        <dsp:cNvPr id="0" name=""/>
        <dsp:cNvSpPr/>
      </dsp:nvSpPr>
      <dsp:spPr>
        <a:xfrm>
          <a:off x="136047" y="1791799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325BFB-CE23-478E-AAFF-BD5D09413CA1}">
      <dsp:nvSpPr>
        <dsp:cNvPr id="0" name=""/>
        <dsp:cNvSpPr/>
      </dsp:nvSpPr>
      <dsp:spPr>
        <a:xfrm>
          <a:off x="519452" y="1690607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Doppler Wind Lidar on LEO/Drift</a:t>
          </a:r>
          <a:endParaRPr lang="en-US" sz="1600" kern="1200" dirty="0"/>
        </a:p>
      </dsp:txBody>
      <dsp:txXfrm>
        <a:off x="519452" y="1690607"/>
        <a:ext cx="4777968" cy="449742"/>
      </dsp:txXfrm>
    </dsp:sp>
    <dsp:sp modelId="{B1E526C4-6C9D-4C35-9CDE-B8FA7D2520CB}">
      <dsp:nvSpPr>
        <dsp:cNvPr id="0" name=""/>
        <dsp:cNvSpPr/>
      </dsp:nvSpPr>
      <dsp:spPr>
        <a:xfrm>
          <a:off x="5297420" y="1690607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Weather forecasting, NWP</a:t>
          </a:r>
          <a:endParaRPr lang="en-US" sz="1600" kern="1200" dirty="0"/>
        </a:p>
      </dsp:txBody>
      <dsp:txXfrm>
        <a:off x="5297420" y="1690607"/>
        <a:ext cx="5319779" cy="449742"/>
      </dsp:txXfrm>
    </dsp:sp>
    <dsp:sp modelId="{56C58BA6-34FB-4198-952C-D506E7B0BE4C}">
      <dsp:nvSpPr>
        <dsp:cNvPr id="0" name=""/>
        <dsp:cNvSpPr/>
      </dsp:nvSpPr>
      <dsp:spPr>
        <a:xfrm>
          <a:off x="0" y="2252784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2480F-A35C-4D58-B0A6-6FF10C754C21}">
      <dsp:nvSpPr>
        <dsp:cNvPr id="0" name=""/>
        <dsp:cNvSpPr/>
      </dsp:nvSpPr>
      <dsp:spPr>
        <a:xfrm>
          <a:off x="136047" y="2353976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1F1B9-3238-41EF-8121-7CE5C1976A25}">
      <dsp:nvSpPr>
        <dsp:cNvPr id="0" name=""/>
        <dsp:cNvSpPr/>
      </dsp:nvSpPr>
      <dsp:spPr>
        <a:xfrm>
          <a:off x="519452" y="2252784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Backscatter and DIAL lidars</a:t>
          </a:r>
          <a:endParaRPr lang="en-US" sz="1600" kern="1200" dirty="0"/>
        </a:p>
      </dsp:txBody>
      <dsp:txXfrm>
        <a:off x="519452" y="2252784"/>
        <a:ext cx="4777968" cy="449742"/>
      </dsp:txXfrm>
    </dsp:sp>
    <dsp:sp modelId="{6DE54ABD-C4B9-45BB-9459-DD10E6398DCC}">
      <dsp:nvSpPr>
        <dsp:cNvPr id="0" name=""/>
        <dsp:cNvSpPr/>
      </dsp:nvSpPr>
      <dsp:spPr>
        <a:xfrm>
          <a:off x="5297420" y="2252784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Aereosols, GHG, atmospheric chemistry</a:t>
          </a:r>
          <a:endParaRPr lang="en-US" sz="1600" kern="1200" dirty="0"/>
        </a:p>
      </dsp:txBody>
      <dsp:txXfrm>
        <a:off x="5297420" y="2252784"/>
        <a:ext cx="5319779" cy="449742"/>
      </dsp:txXfrm>
    </dsp:sp>
    <dsp:sp modelId="{F8A0D54A-5EA2-7649-8DA6-6A947D0ACEBA}">
      <dsp:nvSpPr>
        <dsp:cNvPr id="0" name=""/>
        <dsp:cNvSpPr/>
      </dsp:nvSpPr>
      <dsp:spPr>
        <a:xfrm>
          <a:off x="0" y="2814962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27AE2-30FF-4447-9187-3D2417BF12BA}">
      <dsp:nvSpPr>
        <dsp:cNvPr id="0" name=""/>
        <dsp:cNvSpPr/>
      </dsp:nvSpPr>
      <dsp:spPr>
        <a:xfrm>
          <a:off x="136047" y="2916154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52272B-6891-5E44-BB1E-56E27CC33C99}">
      <dsp:nvSpPr>
        <dsp:cNvPr id="0" name=""/>
        <dsp:cNvSpPr/>
      </dsp:nvSpPr>
      <dsp:spPr>
        <a:xfrm>
          <a:off x="519452" y="2814962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Altimeters and wide swath radars</a:t>
          </a:r>
          <a:endParaRPr lang="en-US" sz="1600" kern="1200" dirty="0"/>
        </a:p>
      </dsp:txBody>
      <dsp:txXfrm>
        <a:off x="519452" y="2814962"/>
        <a:ext cx="4777968" cy="449742"/>
      </dsp:txXfrm>
    </dsp:sp>
    <dsp:sp modelId="{CCE4B79E-28A7-4D2B-B34E-7CE97E972F81}">
      <dsp:nvSpPr>
        <dsp:cNvPr id="0" name=""/>
        <dsp:cNvSpPr/>
      </dsp:nvSpPr>
      <dsp:spPr>
        <a:xfrm>
          <a:off x="5297420" y="2814962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Sea-ice thickness</a:t>
          </a:r>
          <a:endParaRPr lang="en-US" sz="1600" kern="1200" dirty="0"/>
        </a:p>
      </dsp:txBody>
      <dsp:txXfrm>
        <a:off x="5297420" y="2814962"/>
        <a:ext cx="5319779" cy="449742"/>
      </dsp:txXfrm>
    </dsp:sp>
    <dsp:sp modelId="{94149980-52F3-40D4-8F98-0680B5BA624D}">
      <dsp:nvSpPr>
        <dsp:cNvPr id="0" name=""/>
        <dsp:cNvSpPr/>
      </dsp:nvSpPr>
      <dsp:spPr>
        <a:xfrm>
          <a:off x="0" y="3377140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CA079-4E01-4CA5-8C80-0F3A0E6DCA89}">
      <dsp:nvSpPr>
        <dsp:cNvPr id="0" name=""/>
        <dsp:cNvSpPr/>
      </dsp:nvSpPr>
      <dsp:spPr>
        <a:xfrm>
          <a:off x="136047" y="3478332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32A384-557E-4265-BECA-BF0B46E5BFC1}">
      <dsp:nvSpPr>
        <dsp:cNvPr id="0" name=""/>
        <dsp:cNvSpPr/>
      </dsp:nvSpPr>
      <dsp:spPr>
        <a:xfrm>
          <a:off x="519452" y="3377140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Limb sounders in IR and MW on LEO/Drift</a:t>
          </a:r>
        </a:p>
      </dsp:txBody>
      <dsp:txXfrm>
        <a:off x="519452" y="3377140"/>
        <a:ext cx="4777968" cy="449742"/>
      </dsp:txXfrm>
    </dsp:sp>
    <dsp:sp modelId="{9794C7E7-39C7-4E86-800C-4B6AF4B86943}">
      <dsp:nvSpPr>
        <dsp:cNvPr id="0" name=""/>
        <dsp:cNvSpPr/>
      </dsp:nvSpPr>
      <dsp:spPr>
        <a:xfrm>
          <a:off x="5297420" y="3377140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Atmospheric chemistry, ozone</a:t>
          </a:r>
        </a:p>
      </dsp:txBody>
      <dsp:txXfrm>
        <a:off x="5297420" y="3377140"/>
        <a:ext cx="5319779" cy="449742"/>
      </dsp:txXfrm>
    </dsp:sp>
    <dsp:sp modelId="{FB23CD26-16B0-4526-ABD0-CB3B7E973E1E}">
      <dsp:nvSpPr>
        <dsp:cNvPr id="0" name=""/>
        <dsp:cNvSpPr/>
      </dsp:nvSpPr>
      <dsp:spPr>
        <a:xfrm>
          <a:off x="0" y="3939318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5B378-8537-452B-BCBE-ADA6D280AD22}">
      <dsp:nvSpPr>
        <dsp:cNvPr id="0" name=""/>
        <dsp:cNvSpPr/>
      </dsp:nvSpPr>
      <dsp:spPr>
        <a:xfrm>
          <a:off x="136047" y="4040510"/>
          <a:ext cx="247358" cy="2473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2795CD-0673-402A-B32D-ABE6244BC342}">
      <dsp:nvSpPr>
        <dsp:cNvPr id="0" name=""/>
        <dsp:cNvSpPr/>
      </dsp:nvSpPr>
      <dsp:spPr>
        <a:xfrm>
          <a:off x="519452" y="3939318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Precipitation radar and cloud radar</a:t>
          </a:r>
        </a:p>
      </dsp:txBody>
      <dsp:txXfrm>
        <a:off x="519452" y="3939318"/>
        <a:ext cx="4777968" cy="449742"/>
      </dsp:txXfrm>
    </dsp:sp>
    <dsp:sp modelId="{70C5ECAB-7211-451D-AA3A-7FA162D409B4}">
      <dsp:nvSpPr>
        <dsp:cNvPr id="0" name=""/>
        <dsp:cNvSpPr/>
      </dsp:nvSpPr>
      <dsp:spPr>
        <a:xfrm>
          <a:off x="5297420" y="3939318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Weather forecasting, hydrology</a:t>
          </a:r>
        </a:p>
      </dsp:txBody>
      <dsp:txXfrm>
        <a:off x="5297420" y="3939318"/>
        <a:ext cx="5319779" cy="449742"/>
      </dsp:txXfrm>
    </dsp:sp>
    <dsp:sp modelId="{B71591BF-8241-4934-BA42-E20324C4DFA1}">
      <dsp:nvSpPr>
        <dsp:cNvPr id="0" name=""/>
        <dsp:cNvSpPr/>
      </dsp:nvSpPr>
      <dsp:spPr>
        <a:xfrm>
          <a:off x="0" y="4501496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6D013D-26BF-4E8F-9E2F-A05580AACDD3}">
      <dsp:nvSpPr>
        <dsp:cNvPr id="0" name=""/>
        <dsp:cNvSpPr/>
      </dsp:nvSpPr>
      <dsp:spPr>
        <a:xfrm>
          <a:off x="136047" y="4602688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D1D9D-59C1-45F1-BD2A-4DA4613B3AA1}">
      <dsp:nvSpPr>
        <dsp:cNvPr id="0" name=""/>
        <dsp:cNvSpPr/>
      </dsp:nvSpPr>
      <dsp:spPr>
        <a:xfrm>
          <a:off x="519452" y="4501496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 SW occultation limb sounder in next decade</a:t>
          </a:r>
        </a:p>
      </dsp:txBody>
      <dsp:txXfrm>
        <a:off x="519452" y="4501496"/>
        <a:ext cx="4777968" cy="449742"/>
      </dsp:txXfrm>
    </dsp:sp>
    <dsp:sp modelId="{8E62676D-1828-4427-B380-08F4CC3D755C}">
      <dsp:nvSpPr>
        <dsp:cNvPr id="0" name=""/>
        <dsp:cNvSpPr/>
      </dsp:nvSpPr>
      <dsp:spPr>
        <a:xfrm>
          <a:off x="5297420" y="4501496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Stratospheric chemistry measurements</a:t>
          </a:r>
        </a:p>
      </dsp:txBody>
      <dsp:txXfrm>
        <a:off x="5297420" y="4501496"/>
        <a:ext cx="5319779" cy="449742"/>
      </dsp:txXfrm>
    </dsp:sp>
    <dsp:sp modelId="{5FE44976-39AB-478E-996F-EE6F07E79D6A}">
      <dsp:nvSpPr>
        <dsp:cNvPr id="0" name=""/>
        <dsp:cNvSpPr/>
      </dsp:nvSpPr>
      <dsp:spPr>
        <a:xfrm>
          <a:off x="0" y="5063674"/>
          <a:ext cx="10617708" cy="4497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B4AC1-4512-40B0-B877-7B7EC0B324C4}">
      <dsp:nvSpPr>
        <dsp:cNvPr id="0" name=""/>
        <dsp:cNvSpPr/>
      </dsp:nvSpPr>
      <dsp:spPr>
        <a:xfrm>
          <a:off x="136047" y="5164866"/>
          <a:ext cx="247358" cy="247358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7C7F1-7ACF-43BF-9BDD-D052804ECEC7}">
      <dsp:nvSpPr>
        <dsp:cNvPr id="0" name=""/>
        <dsp:cNvSpPr/>
      </dsp:nvSpPr>
      <dsp:spPr>
        <a:xfrm>
          <a:off x="519452" y="5063674"/>
          <a:ext cx="4777968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Low frequency MW imagers after SMOS/SMAP</a:t>
          </a:r>
          <a:endParaRPr lang="en-US" sz="1600" kern="1200" dirty="0"/>
        </a:p>
      </dsp:txBody>
      <dsp:txXfrm>
        <a:off x="519452" y="5063674"/>
        <a:ext cx="4777968" cy="449742"/>
      </dsp:txXfrm>
    </dsp:sp>
    <dsp:sp modelId="{5BD95631-4FFA-492D-9E15-F6B57347685E}">
      <dsp:nvSpPr>
        <dsp:cNvPr id="0" name=""/>
        <dsp:cNvSpPr/>
      </dsp:nvSpPr>
      <dsp:spPr>
        <a:xfrm>
          <a:off x="5297420" y="5063674"/>
          <a:ext cx="5319779" cy="449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98" tIns="47598" rIns="47598" bIns="4759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Soil moisture, salinity </a:t>
          </a:r>
          <a:endParaRPr lang="en-US" sz="1600" kern="1200" dirty="0"/>
        </a:p>
      </dsp:txBody>
      <dsp:txXfrm>
        <a:off x="5297420" y="5063674"/>
        <a:ext cx="5319779" cy="44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EC799-4231-2346-88CD-50EB4F7D6D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A7F83-D93D-B848-B8B4-C00862A7B9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10179-53D6-2541-984B-2302772D1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A9576-B9E5-EC45-822F-70872F479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7FFFE-58EC-AD47-BCC4-79F7901ED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16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4409-47BD-B745-9631-8FBF6F0C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50928A-9CEF-C94B-9E3D-ECF41CE9C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DCF3C-E871-1246-AA8C-C00AA837E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2C893-02D2-3A40-92BD-4F2897741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0ACCC-903D-8849-B627-3B3B1442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9679AA-F95A-6C49-924E-ED19D1BA6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1B20FD-2E08-4D4E-ABFE-5B18E37C8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732CF-C083-EB49-AADB-8BF4409C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EBAD8-8AEC-6745-9184-44F30BB2B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D1102-6943-F445-BF9F-18E890F0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20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63085-AE7F-CECF-79D3-EF9E8BDBB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A781F2-9FE0-103E-8B16-27118156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1A030-0B40-1D65-0AED-022ADE6B6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6711C-B38C-A9A8-E2AF-78A4ADEC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0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953B4-8162-4EAD-9251-23DF2DE59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171726-FC8E-2854-91AE-59667276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27160-7563-A676-DCD4-3EE00F874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37DC5A-A6C4-8BD0-AB75-0E9129A35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2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14A7-5367-6641-89B3-ED5206D45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EACD7-D93B-FE43-8595-62E80F9C1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CB0E1-F717-8543-8276-E0FF351BF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C43B9-2296-0545-AA12-2E6E3353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C8FCBA-5B72-1847-A4B5-B5B6FBAE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6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917ED-B526-3741-9437-CAA67CD3D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CB9E6-61FE-0E4A-9EA7-A54AAE054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C00FF-8B7B-2849-8F0B-844EBBDCB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EA24-2FF2-8645-B2F8-2B04E162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7AD9-32FD-5D40-8739-004AAA5CF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8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CF550-CB93-6440-9E7D-1990C0230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34B28-9891-9C48-BBF7-3FA840B144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8933CE-EA8D-4D49-A832-CFE5A31CF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8EF8E-143E-4648-850C-FFE87BCD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3E1F61-4260-9C4D-AB89-CE7BE42C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0F333-43E3-5847-B0EC-E9AB122D5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8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7806A-B7D2-7140-9436-1143278A7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E6735-5C95-C54F-8E6D-915607B71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5059F-B372-DB48-B36F-AA1616F3B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46C662-5F07-F443-B63B-58577DB757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1AC9D6-AFA3-A546-BB82-E3D4FE01C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A8E6B6-73E5-CA41-8BD4-041E50F46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D955FE-D63C-D841-944B-31661EB39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D28364-DF09-0447-BD31-D77CF631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9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7A369-3332-8449-82FA-53904157D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14008B-3EEF-6E40-9202-C50512A3B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30F60-22F5-CF4F-8300-0C23FA8D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6F9C5-71CD-DF4D-87AE-1E5603379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1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0D5756-9533-5947-8AA4-A55E45B54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54A894-2BDD-664C-9734-01944B8EE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38AFC-927D-0E4C-8765-513AA32F5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43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0B2AB-6FB0-3F4B-B296-90A3EB5BD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6C93C-3293-7641-AEA6-C4007B00A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A7650-C748-FB4E-9BA6-288E3E3F4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3EDD49-D3A1-B74F-A8BB-1077D7DC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82356-7C2E-8A4E-9BC3-2381AEED3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408F6-B699-7C45-B509-8772F6DF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0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6179F-7EA1-A64F-AA5A-4307727C6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E14D99-0F9D-1849-B080-00CC58551F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178331-B9EE-984C-BF89-C28E8A1BA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ECBAC-97ED-0B47-A77B-78F83C649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CB222-F7B7-A440-BD6A-F188B5160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D5C41-6ADD-3445-9543-8CBA4F2CC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9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42707-DAB0-9642-AB96-BCDAFE10A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C5FAD-B53E-A44E-ACCE-FA8671073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C309E-16C9-9949-AF70-5ED125810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EED87-2C30-6C46-8CD5-5737BBF046E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5BAAE-3D1C-F24D-97C2-A7BE90B75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00EC8-E292-F447-B047-35F0458B2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1B117-5D75-FF4D-911A-5C2264440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3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space.oscar.wmo.in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pace.oscar.wmo.int/instruments/view/atms" TargetMode="External"/><Relationship Id="rId5" Type="http://schemas.openxmlformats.org/officeDocument/2006/relationships/hyperlink" Target="https://space.oscar.wmo.int/satellitefrequencies?utm_source=chatgpt.com" TargetMode="Externa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9">
            <a:extLst>
              <a:ext uri="{FF2B5EF4-FFF2-40B4-BE49-F238E27FC236}">
                <a16:creationId xmlns:a16="http://schemas.microsoft.com/office/drawing/2014/main" id="{D43B275B-84BF-C21D-40E8-7D1235DF538A}"/>
              </a:ext>
            </a:extLst>
          </p:cNvPr>
          <p:cNvSpPr/>
          <p:nvPr/>
        </p:nvSpPr>
        <p:spPr>
          <a:xfrm>
            <a:off x="971324" y="662936"/>
            <a:ext cx="10048183" cy="270843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 sz="1800"/>
            </a:pPr>
            <a:r>
              <a:rPr lang="en-GB" sz="4400" b="1" kern="1000" spc="-10" dirty="0">
                <a:solidFill>
                  <a:srgbClr val="005A9C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Montserrat-Regular"/>
              </a:rPr>
              <a:t>The Observing System Capability Analysis and Review Tool (OSCAR) and the WMO Gap Analysis of the Space-Based Observations</a:t>
            </a:r>
            <a:endParaRPr lang="en-US" sz="4400" b="1" kern="1000" spc="-10" dirty="0">
              <a:solidFill>
                <a:srgbClr val="005A9C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  <a:sym typeface="Montserrat-Regular"/>
            </a:endParaRPr>
          </a:p>
        </p:txBody>
      </p:sp>
      <p:sp>
        <p:nvSpPr>
          <p:cNvPr id="5" name="Shape 79">
            <a:extLst>
              <a:ext uri="{FF2B5EF4-FFF2-40B4-BE49-F238E27FC236}">
                <a16:creationId xmlns:a16="http://schemas.microsoft.com/office/drawing/2014/main" id="{09DABE98-0BBB-BC8C-CDAE-C2AFF3268DAE}"/>
              </a:ext>
            </a:extLst>
          </p:cNvPr>
          <p:cNvSpPr/>
          <p:nvPr/>
        </p:nvSpPr>
        <p:spPr>
          <a:xfrm>
            <a:off x="971323" y="4069362"/>
            <a:ext cx="10048183" cy="1292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b="0" i="0" u="none" strike="noStrike" baseline="0" dirty="0">
                <a:solidFill>
                  <a:srgbClr val="005A9C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IPWG-12</a:t>
            </a:r>
            <a:endParaRPr lang="hr-HR" sz="2800" b="0" i="0" u="none" strike="noStrike" baseline="0" dirty="0">
              <a:solidFill>
                <a:srgbClr val="005A9C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CA" sz="2800" dirty="0">
                <a:solidFill>
                  <a:srgbClr val="005A9C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Heikki Pohjola and Roger Saunders</a:t>
            </a:r>
            <a:endParaRPr lang="hr-HR" sz="2800" b="0" i="0" u="none" strike="noStrike" baseline="0" dirty="0">
              <a:solidFill>
                <a:srgbClr val="005A9C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0" i="0" u="none" strike="noStrike" baseline="0" dirty="0">
                <a:solidFill>
                  <a:srgbClr val="005A9C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 Jul 2026</a:t>
            </a:r>
          </a:p>
        </p:txBody>
      </p:sp>
    </p:spTree>
    <p:extLst>
      <p:ext uri="{BB962C8B-B14F-4D97-AF65-F5344CB8AC3E}">
        <p14:creationId xmlns:p14="http://schemas.microsoft.com/office/powerpoint/2010/main" val="210202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7BD396-E5AE-CF44-779A-6489E8E33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0">
            <a:extLst>
              <a:ext uri="{FF2B5EF4-FFF2-40B4-BE49-F238E27FC236}">
                <a16:creationId xmlns:a16="http://schemas.microsoft.com/office/drawing/2014/main" id="{EAC05B44-B717-0540-62D3-BBC1FC6256B5}"/>
              </a:ext>
            </a:extLst>
          </p:cNvPr>
          <p:cNvSpPr txBox="1">
            <a:spLocks/>
          </p:cNvSpPr>
          <p:nvPr/>
        </p:nvSpPr>
        <p:spPr>
          <a:xfrm>
            <a:off x="95672" y="61284"/>
            <a:ext cx="12000656" cy="1277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defRPr sz="4400" b="1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0" dirty="0"/>
              <a:t>Sun-synchronous core constellation satellites in three orbital planes (morning, afternoon, early morning) and additional </a:t>
            </a:r>
            <a:r>
              <a:rPr lang="en-US" sz="3200" b="0" dirty="0" err="1"/>
              <a:t>scatterometers</a:t>
            </a:r>
            <a:r>
              <a:rPr lang="en-US" sz="3200" b="0" dirty="0"/>
              <a:t> on drifting orbit (Subcomponent 1)</a:t>
            </a:r>
            <a:endParaRPr lang="en-CH" sz="3200" b="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F9DB2E6-BDB9-8F12-E006-E3BE537E8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3632897"/>
            <a:ext cx="2880320" cy="894378"/>
          </a:xfrm>
          <a:prstGeom prst="rect">
            <a:avLst/>
          </a:prstGeom>
          <a:solidFill>
            <a:sysClr val="window" lastClr="FFFFFF"/>
          </a:solidFill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403907E-18BC-B887-1F7B-E9658B5C4D60}"/>
              </a:ext>
            </a:extLst>
          </p:cNvPr>
          <p:cNvGrpSpPr/>
          <p:nvPr/>
        </p:nvGrpSpPr>
        <p:grpSpPr>
          <a:xfrm>
            <a:off x="551384" y="4626772"/>
            <a:ext cx="1211040" cy="369332"/>
            <a:chOff x="323530" y="5175389"/>
            <a:chExt cx="1211040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D7E661-BE99-9E94-CFA9-ACE02B3DCB68}"/>
                </a:ext>
              </a:extLst>
            </p:cNvPr>
            <p:cNvSpPr txBox="1"/>
            <p:nvPr/>
          </p:nvSpPr>
          <p:spPr>
            <a:xfrm>
              <a:off x="323530" y="5175389"/>
              <a:ext cx="1211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Gap = </a:t>
              </a:r>
              <a:endParaRPr kumimoji="0" lang="en-C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78B18DA-23AD-1479-B251-C9FDFDF092C8}"/>
                </a:ext>
              </a:extLst>
            </p:cNvPr>
            <p:cNvSpPr/>
            <p:nvPr/>
          </p:nvSpPr>
          <p:spPr>
            <a:xfrm>
              <a:off x="1043608" y="5301208"/>
              <a:ext cx="360040" cy="144016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00E0281-8FA3-0B81-8065-ADB1FE5B5F18}"/>
              </a:ext>
            </a:extLst>
          </p:cNvPr>
          <p:cNvSpPr txBox="1"/>
          <p:nvPr/>
        </p:nvSpPr>
        <p:spPr>
          <a:xfrm>
            <a:off x="479376" y="5095601"/>
            <a:ext cx="4089581" cy="36933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Rows in pink </a:t>
            </a:r>
            <a:r>
              <a:rPr kumimoji="0" lang="en-C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=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CGMS baseline</a:t>
            </a:r>
            <a:r>
              <a:rPr kumimoji="0" lang="en-C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instrument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0E2696-7ED1-8941-B0FC-45CB2F9C1DFD}"/>
              </a:ext>
            </a:extLst>
          </p:cNvPr>
          <p:cNvGrpSpPr/>
          <p:nvPr/>
        </p:nvGrpSpPr>
        <p:grpSpPr>
          <a:xfrm>
            <a:off x="0" y="1393067"/>
            <a:ext cx="15203309" cy="1916060"/>
            <a:chOff x="0" y="1393067"/>
            <a:chExt cx="15203309" cy="191606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0CDF14D-2D9B-B3E5-D31E-DBDACA97B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393067"/>
              <a:ext cx="15203309" cy="191606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002B1EA-B56C-A015-3B02-1A0B1EE7F258}"/>
                </a:ext>
              </a:extLst>
            </p:cNvPr>
            <p:cNvSpPr/>
            <p:nvPr/>
          </p:nvSpPr>
          <p:spPr>
            <a:xfrm>
              <a:off x="3687877" y="2774287"/>
              <a:ext cx="4932248" cy="153413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9CA2B13-2EAE-F1B2-435C-2CF936D795B4}"/>
                </a:ext>
              </a:extLst>
            </p:cNvPr>
            <p:cNvSpPr/>
            <p:nvPr/>
          </p:nvSpPr>
          <p:spPr>
            <a:xfrm>
              <a:off x="6357877" y="3155714"/>
              <a:ext cx="1805047" cy="153413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3CD677-53B0-6236-3173-A55B6257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55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FE5783-D080-91A1-440C-28B70E2FD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9DAD922-D2A2-C511-211C-9A28D1A4F54F}"/>
              </a:ext>
            </a:extLst>
          </p:cNvPr>
          <p:cNvSpPr txBox="1">
            <a:spLocks/>
          </p:cNvSpPr>
          <p:nvPr/>
        </p:nvSpPr>
        <p:spPr>
          <a:xfrm>
            <a:off x="636006" y="9157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5B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Microwave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5A9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Imagers on LEO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FB55E3-BA36-E668-7AB7-2591835D5D47}"/>
              </a:ext>
            </a:extLst>
          </p:cNvPr>
          <p:cNvSpPr txBox="1">
            <a:spLocks/>
          </p:cNvSpPr>
          <p:nvPr/>
        </p:nvSpPr>
        <p:spPr>
          <a:xfrm>
            <a:off x="583194" y="1218793"/>
            <a:ext cx="10776258" cy="3809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Within the next few years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number of MW imagers are at risk to reduce with the retirement of the SSMIS instruments on the DMSP satellites</a:t>
            </a:r>
            <a:endParaRPr kumimoji="0" lang="en-CH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WSF-M1 is now in the early morning orbit (~05:00 LT) and could potentially replace SSMIS avoiding a gap followed by WSF-M2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CH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CIMR will fill the 06:00 LT orbit in 2029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CGMS Baseline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LEO – 2 sun-synchronous orbits, nominally early morning, mid-morning, and afternoon</a:t>
            </a:r>
            <a:endParaRPr kumimoji="0" lang="en-CH" sz="18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18B5762-87A8-BDC7-C3C2-728B449BEF41}"/>
              </a:ext>
            </a:extLst>
          </p:cNvPr>
          <p:cNvSpPr txBox="1">
            <a:spLocks/>
          </p:cNvSpPr>
          <p:nvPr/>
        </p:nvSpPr>
        <p:spPr>
          <a:xfrm>
            <a:off x="11430596" y="6610350"/>
            <a:ext cx="761404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Slide: </a:t>
            </a:r>
            <a:fld id="{8AE4F5B3-C86E-48F7-90B4-22A3CA5B476D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51AD6-6C42-1D47-9501-08DD2513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11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3EBD86-F914-37F9-650D-3798703B9AD5}"/>
              </a:ext>
            </a:extLst>
          </p:cNvPr>
          <p:cNvGrpSpPr/>
          <p:nvPr/>
        </p:nvGrpSpPr>
        <p:grpSpPr>
          <a:xfrm>
            <a:off x="0" y="4734332"/>
            <a:ext cx="14803259" cy="1809750"/>
            <a:chOff x="0" y="1393067"/>
            <a:chExt cx="15203309" cy="191606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8C9D36E-C9D8-2932-7842-E3EFB8766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393067"/>
              <a:ext cx="15203309" cy="191606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2F39258-8755-549E-D7D6-156754570529}"/>
                </a:ext>
              </a:extLst>
            </p:cNvPr>
            <p:cNvSpPr/>
            <p:nvPr/>
          </p:nvSpPr>
          <p:spPr>
            <a:xfrm>
              <a:off x="3687877" y="2774287"/>
              <a:ext cx="4932248" cy="153413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9CB2D3-26F5-AE59-57F6-B13F9A7A4C79}"/>
                </a:ext>
              </a:extLst>
            </p:cNvPr>
            <p:cNvSpPr/>
            <p:nvPr/>
          </p:nvSpPr>
          <p:spPr>
            <a:xfrm>
              <a:off x="6357877" y="3155714"/>
              <a:ext cx="1805047" cy="153413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977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F409A2-2AEE-7EBD-CE56-9AAF446D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73705F-B1DF-F762-5945-3453D0E03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0" y="188640"/>
            <a:ext cx="9219160" cy="64387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822254-58E8-4DB1-50F1-25B9BA873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6675" y="346696"/>
            <a:ext cx="2745857" cy="8526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F211F9-5CC1-440A-31DA-10746F8B546B}"/>
              </a:ext>
            </a:extLst>
          </p:cNvPr>
          <p:cNvSpPr txBox="1"/>
          <p:nvPr/>
        </p:nvSpPr>
        <p:spPr>
          <a:xfrm>
            <a:off x="9439499" y="3032711"/>
            <a:ext cx="1770857" cy="92333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Rows in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7C80"/>
                </a:solidFill>
                <a:effectLst/>
                <a:uLnTx/>
                <a:uFillTx/>
                <a:latin typeface="Calibri"/>
              </a:rPr>
              <a:t> pink </a:t>
            </a:r>
            <a:r>
              <a:rPr lang="en-CH" kern="0" dirty="0">
                <a:solidFill>
                  <a:prstClr val="black"/>
                </a:solidFill>
                <a:latin typeface="Calibri"/>
              </a:rPr>
              <a:t>=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CGMS baseline</a:t>
            </a:r>
            <a:r>
              <a:rPr kumimoji="0" lang="en-C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instrument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313AA7-35B9-0709-9D31-9B74A487BD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6675" y="1439662"/>
            <a:ext cx="2745859" cy="852626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2D96B45-63AE-A0A9-9B1A-1107E8937708}"/>
              </a:ext>
            </a:extLst>
          </p:cNvPr>
          <p:cNvGrpSpPr/>
          <p:nvPr/>
        </p:nvGrpSpPr>
        <p:grpSpPr>
          <a:xfrm>
            <a:off x="9244810" y="2532628"/>
            <a:ext cx="1315686" cy="369332"/>
            <a:chOff x="323530" y="5175389"/>
            <a:chExt cx="1211040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42DB20-73C4-02C8-D8C0-513B6E82B6EE}"/>
                </a:ext>
              </a:extLst>
            </p:cNvPr>
            <p:cNvSpPr txBox="1"/>
            <p:nvPr/>
          </p:nvSpPr>
          <p:spPr>
            <a:xfrm>
              <a:off x="323530" y="5175389"/>
              <a:ext cx="1211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/>
                <a:t>Gap = </a:t>
              </a:r>
              <a:endParaRPr lang="en-CH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CE742F-6EE6-7772-8843-E4197BD2562D}"/>
                </a:ext>
              </a:extLst>
            </p:cNvPr>
            <p:cNvSpPr/>
            <p:nvPr/>
          </p:nvSpPr>
          <p:spPr>
            <a:xfrm>
              <a:off x="1043608" y="5301208"/>
              <a:ext cx="360040" cy="14401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D3AEB0C-2756-4D22-B443-EA0797A6DB4F}"/>
              </a:ext>
            </a:extLst>
          </p:cNvPr>
          <p:cNvSpPr txBox="1"/>
          <p:nvPr/>
        </p:nvSpPr>
        <p:spPr>
          <a:xfrm>
            <a:off x="9439498" y="4149080"/>
            <a:ext cx="2561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Beyond CGMS Baseline WIGOS space-based component has 18 critical gaps. </a:t>
            </a:r>
            <a:endParaRPr lang="LID4096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B8AE13-A193-DDC3-B1C3-F0B6D9F4315D}"/>
              </a:ext>
            </a:extLst>
          </p:cNvPr>
          <p:cNvSpPr/>
          <p:nvPr/>
        </p:nvSpPr>
        <p:spPr>
          <a:xfrm>
            <a:off x="2135560" y="855755"/>
            <a:ext cx="2952328" cy="1190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FBC71C-CB95-B1EA-8829-875E66B844FD}"/>
              </a:ext>
            </a:extLst>
          </p:cNvPr>
          <p:cNvSpPr/>
          <p:nvPr/>
        </p:nvSpPr>
        <p:spPr>
          <a:xfrm>
            <a:off x="2135560" y="641449"/>
            <a:ext cx="2952328" cy="1190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A28295-2743-B199-1DBF-0FD44E04A899}"/>
              </a:ext>
            </a:extLst>
          </p:cNvPr>
          <p:cNvSpPr/>
          <p:nvPr/>
        </p:nvSpPr>
        <p:spPr>
          <a:xfrm>
            <a:off x="2135560" y="1731616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3CCAB8-45D5-F436-945E-4188E5E23DCD}"/>
              </a:ext>
            </a:extLst>
          </p:cNvPr>
          <p:cNvSpPr/>
          <p:nvPr/>
        </p:nvSpPr>
        <p:spPr>
          <a:xfrm>
            <a:off x="2135560" y="1967675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278135-DC22-64FE-20E9-FF6B1C96AF63}"/>
              </a:ext>
            </a:extLst>
          </p:cNvPr>
          <p:cNvSpPr/>
          <p:nvPr/>
        </p:nvSpPr>
        <p:spPr>
          <a:xfrm>
            <a:off x="2135560" y="1851007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0D83D9-41D5-BA17-2974-91005F45379F}"/>
              </a:ext>
            </a:extLst>
          </p:cNvPr>
          <p:cNvSpPr/>
          <p:nvPr/>
        </p:nvSpPr>
        <p:spPr>
          <a:xfrm>
            <a:off x="2135560" y="3933056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4E786A-A5B0-9229-0E0A-A4FCCA29131C}"/>
              </a:ext>
            </a:extLst>
          </p:cNvPr>
          <p:cNvSpPr/>
          <p:nvPr/>
        </p:nvSpPr>
        <p:spPr>
          <a:xfrm>
            <a:off x="2135560" y="2960758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9576A2-E228-8240-DCBC-58FB0F6B26E5}"/>
              </a:ext>
            </a:extLst>
          </p:cNvPr>
          <p:cNvSpPr/>
          <p:nvPr/>
        </p:nvSpPr>
        <p:spPr>
          <a:xfrm>
            <a:off x="2135560" y="3382390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B4FFF8-403E-E0CC-042C-EBDC19F47E78}"/>
              </a:ext>
            </a:extLst>
          </p:cNvPr>
          <p:cNvSpPr/>
          <p:nvPr/>
        </p:nvSpPr>
        <p:spPr>
          <a:xfrm>
            <a:off x="2148266" y="3501008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3F5D0A-C189-E429-1F2B-190EF7C0FA6D}"/>
              </a:ext>
            </a:extLst>
          </p:cNvPr>
          <p:cNvSpPr/>
          <p:nvPr/>
        </p:nvSpPr>
        <p:spPr>
          <a:xfrm>
            <a:off x="2135560" y="3824854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3B14334-58AA-0914-80DB-9D4306A6E2DF}"/>
              </a:ext>
            </a:extLst>
          </p:cNvPr>
          <p:cNvSpPr/>
          <p:nvPr/>
        </p:nvSpPr>
        <p:spPr>
          <a:xfrm>
            <a:off x="2135560" y="5048990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5F6768-B71A-ACBB-2954-3494EB67F32F}"/>
              </a:ext>
            </a:extLst>
          </p:cNvPr>
          <p:cNvSpPr/>
          <p:nvPr/>
        </p:nvSpPr>
        <p:spPr>
          <a:xfrm>
            <a:off x="2135560" y="5703578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E93872-0E73-6DD2-DE7F-73BC8E5E7A2E}"/>
              </a:ext>
            </a:extLst>
          </p:cNvPr>
          <p:cNvSpPr/>
          <p:nvPr/>
        </p:nvSpPr>
        <p:spPr>
          <a:xfrm>
            <a:off x="2135560" y="3068960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A01B809-E04F-A8DE-4845-8274975B6A2C}"/>
              </a:ext>
            </a:extLst>
          </p:cNvPr>
          <p:cNvSpPr/>
          <p:nvPr/>
        </p:nvSpPr>
        <p:spPr>
          <a:xfrm>
            <a:off x="2152539" y="6048636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BAE13F-A5FF-D22E-7ACE-67B008ABEFEA}"/>
              </a:ext>
            </a:extLst>
          </p:cNvPr>
          <p:cNvSpPr/>
          <p:nvPr/>
        </p:nvSpPr>
        <p:spPr>
          <a:xfrm>
            <a:off x="2135560" y="4941168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4A7F89B-B552-6B09-AAFE-BD9F537B51D7}"/>
              </a:ext>
            </a:extLst>
          </p:cNvPr>
          <p:cNvSpPr/>
          <p:nvPr/>
        </p:nvSpPr>
        <p:spPr>
          <a:xfrm>
            <a:off x="2135560" y="3717032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35951C3-85B0-E9D7-B54B-F64D97E0E60B}"/>
              </a:ext>
            </a:extLst>
          </p:cNvPr>
          <p:cNvSpPr/>
          <p:nvPr/>
        </p:nvSpPr>
        <p:spPr>
          <a:xfrm>
            <a:off x="2135560" y="6254244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BEDC2E9-7A4C-495D-9903-1EEC4F51EC14}"/>
              </a:ext>
            </a:extLst>
          </p:cNvPr>
          <p:cNvSpPr/>
          <p:nvPr/>
        </p:nvSpPr>
        <p:spPr>
          <a:xfrm>
            <a:off x="2135560" y="6482967"/>
            <a:ext cx="2952328" cy="1082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211F00B-2A7C-A1A6-756F-592C2F6D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75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19601F-2876-F0E8-BF76-3E82AE1C6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4A0A4564-E578-DC4A-2091-11DA1D80F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786573"/>
              </p:ext>
            </p:extLst>
          </p:nvPr>
        </p:nvGraphicFramePr>
        <p:xfrm>
          <a:off x="940308" y="1102766"/>
          <a:ext cx="10617708" cy="5517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2E22C1-72E4-7002-2E4C-A8C643F4ACA9}"/>
              </a:ext>
            </a:extLst>
          </p:cNvPr>
          <p:cNvSpPr/>
          <p:nvPr/>
        </p:nvSpPr>
        <p:spPr>
          <a:xfrm>
            <a:off x="839416" y="692696"/>
            <a:ext cx="10718600" cy="426488"/>
          </a:xfrm>
          <a:prstGeom prst="roundRect">
            <a:avLst>
              <a:gd name="adj" fmla="val 10000"/>
            </a:avLst>
          </a:prstGeom>
          <a:solidFill>
            <a:schemeClr val="tx2">
              <a:lumMod val="25000"/>
              <a:lumOff val="75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Gap</a:t>
            </a:r>
            <a:r>
              <a:rPr lang="en-US" sz="2400" dirty="0"/>
              <a:t>						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Application area</a:t>
            </a:r>
            <a:endParaRPr lang="LID4096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15CAEE-5783-8C43-3FDC-3EF383EE03F3}"/>
              </a:ext>
            </a:extLst>
          </p:cNvPr>
          <p:cNvSpPr txBox="1">
            <a:spLocks/>
          </p:cNvSpPr>
          <p:nvPr/>
        </p:nvSpPr>
        <p:spPr>
          <a:xfrm>
            <a:off x="162768" y="0"/>
            <a:ext cx="11521440" cy="79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H" dirty="0"/>
              <a:t>The most critical </a:t>
            </a:r>
            <a:r>
              <a:rPr lang="en-GB" dirty="0"/>
              <a:t>Earth observation </a:t>
            </a:r>
            <a:r>
              <a:rPr lang="en-CH" dirty="0"/>
              <a:t>gaps </a:t>
            </a:r>
            <a:r>
              <a:rPr lang="en-GB" dirty="0"/>
              <a:t>for the next decade</a:t>
            </a:r>
            <a:endParaRPr lang="LID4096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969A2E0-8831-C6E8-27A1-CD8AD73E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63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E1F375-6B67-61AE-1783-608488ABE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F44749-FA31-2F6E-158A-8E0DEF47E6F1}"/>
              </a:ext>
            </a:extLst>
          </p:cNvPr>
          <p:cNvSpPr txBox="1">
            <a:spLocks/>
          </p:cNvSpPr>
          <p:nvPr/>
        </p:nvSpPr>
        <p:spPr>
          <a:xfrm>
            <a:off x="109728" y="122853"/>
            <a:ext cx="11714938" cy="8080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4000" dirty="0">
                <a:solidFill>
                  <a:srgbClr val="005A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 frequencies and related application in CGMS Baseline </a:t>
            </a:r>
            <a:r>
              <a:rPr lang="en-US" sz="4000" dirty="0">
                <a:solidFill>
                  <a:srgbClr val="005A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H" sz="4000" dirty="0">
                <a:solidFill>
                  <a:srgbClr val="005A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EFCA1E1-AE1C-665B-4146-2909A0CD7372}"/>
              </a:ext>
            </a:extLst>
          </p:cNvPr>
          <p:cNvSpPr txBox="1">
            <a:spLocks/>
          </p:cNvSpPr>
          <p:nvPr/>
        </p:nvSpPr>
        <p:spPr>
          <a:xfrm>
            <a:off x="263352" y="1444441"/>
            <a:ext cx="6840760" cy="4730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CH" sz="2800" dirty="0"/>
              <a:t>WMO </a:t>
            </a:r>
            <a:r>
              <a:rPr lang="en-US" sz="2800" dirty="0"/>
              <a:t>studied MW frequencies and their applications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P</a:t>
            </a:r>
            <a:r>
              <a:rPr lang="en-CH" sz="2400" dirty="0"/>
              <a:t>rovided a document covering the </a:t>
            </a:r>
            <a:r>
              <a:rPr lang="en-US" sz="2400" dirty="0"/>
              <a:t>applications </a:t>
            </a:r>
            <a:r>
              <a:rPr lang="en-CH" sz="2400" dirty="0"/>
              <a:t>of MW </a:t>
            </a:r>
            <a:r>
              <a:rPr lang="en-US" sz="2400" dirty="0"/>
              <a:t>frequencies, and current (planned) operational instruments</a:t>
            </a:r>
            <a:r>
              <a:rPr lang="en-CH" sz="2400" dirty="0"/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CH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CH" sz="2800" dirty="0"/>
              <a:t>IPWG </a:t>
            </a:r>
            <a:r>
              <a:rPr lang="fi-FI" sz="2800" dirty="0"/>
              <a:t>reviewed the document and </a:t>
            </a:r>
            <a:r>
              <a:rPr lang="en-CH" sz="2800" dirty="0"/>
              <a:t>confirm</a:t>
            </a:r>
            <a:r>
              <a:rPr lang="fi-FI" sz="2800" dirty="0"/>
              <a:t>ed</a:t>
            </a:r>
            <a:r>
              <a:rPr lang="en-CH" sz="2800" dirty="0"/>
              <a:t> </a:t>
            </a:r>
            <a:r>
              <a:rPr lang="fi-FI" sz="2800" dirty="0"/>
              <a:t>the requirements</a:t>
            </a:r>
            <a:endParaRPr lang="en-CH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8C9CB5-1949-FFB9-A999-CA43612A1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602" y="1288596"/>
            <a:ext cx="4410064" cy="5042515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1604B8-407F-BC40-EB83-4C18F60F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50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CFBC53-BCCD-2D76-D7D6-9CC6F1513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16FE3E9-31E0-4164-EDE9-B183735688BA}"/>
              </a:ext>
            </a:extLst>
          </p:cNvPr>
          <p:cNvSpPr txBox="1">
            <a:spLocks/>
          </p:cNvSpPr>
          <p:nvPr/>
        </p:nvSpPr>
        <p:spPr>
          <a:xfrm>
            <a:off x="449621" y="-7878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6000">
                <a:solidFill>
                  <a:srgbClr val="005A9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sz="4800" dirty="0"/>
              <a:t>CGMS Baseline and MW imagers</a:t>
            </a:r>
            <a:endParaRPr lang="LID4096" sz="48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C55D202-2CE3-17FB-E379-A7A9F4E75CE4}"/>
              </a:ext>
            </a:extLst>
          </p:cNvPr>
          <p:cNvSpPr txBox="1">
            <a:spLocks/>
          </p:cNvSpPr>
          <p:nvPr/>
        </p:nvSpPr>
        <p:spPr>
          <a:xfrm>
            <a:off x="522773" y="1600201"/>
            <a:ext cx="11377264" cy="4277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Currently only one instrument category in CGMS Baseline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Proposal to split CGMS Baseline MW imagers following the frequency ranges and their applications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 CGMS agency commitments (Attributes column)</a:t>
            </a:r>
            <a:endParaRPr kumimoji="0" lang="LID4096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AB46B6-37A8-D8D8-1154-9DAF4650AEBA}"/>
              </a:ext>
            </a:extLst>
          </p:cNvPr>
          <p:cNvGrpSpPr/>
          <p:nvPr/>
        </p:nvGrpSpPr>
        <p:grpSpPr>
          <a:xfrm>
            <a:off x="314066" y="4139765"/>
            <a:ext cx="5040560" cy="1377467"/>
            <a:chOff x="47328" y="2604059"/>
            <a:chExt cx="5328593" cy="15214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B191244-5984-C5AA-5FCF-04828A5DA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328" y="2604059"/>
              <a:ext cx="5328592" cy="29820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EDAC322-2453-A606-E4B6-C01261613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329" y="2902265"/>
              <a:ext cx="5328592" cy="1223277"/>
            </a:xfrm>
            <a:prstGeom prst="rect">
              <a:avLst/>
            </a:prstGeom>
          </p:spPr>
        </p:pic>
      </p:grp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7EECBA8C-BF12-D185-A323-BA8A7CC6DBAD}"/>
              </a:ext>
            </a:extLst>
          </p:cNvPr>
          <p:cNvSpPr/>
          <p:nvPr/>
        </p:nvSpPr>
        <p:spPr>
          <a:xfrm>
            <a:off x="5519936" y="4528544"/>
            <a:ext cx="1216152" cy="484632"/>
          </a:xfrm>
          <a:prstGeom prst="left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8E8289-1FFC-96A0-D628-2AC3BB41CB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6270"/>
          <a:stretch>
            <a:fillRect/>
          </a:stretch>
        </p:blipFill>
        <p:spPr>
          <a:xfrm>
            <a:off x="6858742" y="4005064"/>
            <a:ext cx="5326115" cy="187220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8691F6A-70AF-4E7B-0461-454CD23F4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75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B9F31-57D7-AC6F-43E6-DE48A7873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0C08B2B-AA31-D3CA-8494-013C02835B03}"/>
              </a:ext>
            </a:extLst>
          </p:cNvPr>
          <p:cNvSpPr txBox="1">
            <a:spLocks/>
          </p:cNvSpPr>
          <p:nvPr/>
        </p:nvSpPr>
        <p:spPr>
          <a:xfrm>
            <a:off x="536448" y="-10284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6000">
                <a:solidFill>
                  <a:srgbClr val="005A9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Updated CGMS Baseline on MW imagers </a:t>
            </a:r>
            <a:endParaRPr lang="LID4096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43A153-6B6D-21B6-EAF4-B1F8F741FDBD}"/>
              </a:ext>
            </a:extLst>
          </p:cNvPr>
          <p:cNvGraphicFramePr>
            <a:graphicFrameLocks noGrp="1"/>
          </p:cNvGraphicFramePr>
          <p:nvPr/>
        </p:nvGraphicFramePr>
        <p:xfrm>
          <a:off x="695400" y="1452449"/>
          <a:ext cx="5976664" cy="3953101"/>
        </p:xfrm>
        <a:graphic>
          <a:graphicData uri="http://schemas.openxmlformats.org/drawingml/2006/table">
            <a:tbl>
              <a:tblPr firstRow="1" bandRow="1"/>
              <a:tblGrid>
                <a:gridCol w="1686560">
                  <a:extLst>
                    <a:ext uri="{9D8B030D-6E8A-4147-A177-3AD203B41FA5}">
                      <a16:colId xmlns:a16="http://schemas.microsoft.com/office/drawing/2014/main" val="2300010609"/>
                    </a:ext>
                  </a:extLst>
                </a:gridCol>
                <a:gridCol w="823639">
                  <a:extLst>
                    <a:ext uri="{9D8B030D-6E8A-4147-A177-3AD203B41FA5}">
                      <a16:colId xmlns:a16="http://schemas.microsoft.com/office/drawing/2014/main" val="2030123400"/>
                    </a:ext>
                  </a:extLst>
                </a:gridCol>
                <a:gridCol w="1912533">
                  <a:extLst>
                    <a:ext uri="{9D8B030D-6E8A-4147-A177-3AD203B41FA5}">
                      <a16:colId xmlns:a16="http://schemas.microsoft.com/office/drawing/2014/main" val="422346361"/>
                    </a:ext>
                  </a:extLst>
                </a:gridCol>
                <a:gridCol w="1553932">
                  <a:extLst>
                    <a:ext uri="{9D8B030D-6E8A-4147-A177-3AD203B41FA5}">
                      <a16:colId xmlns:a16="http://schemas.microsoft.com/office/drawing/2014/main" val="479154942"/>
                    </a:ext>
                  </a:extLst>
                </a:gridCol>
              </a:tblGrid>
              <a:tr h="2753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i-FI" sz="1400" dirty="0"/>
                        <a:t>Sensor type</a:t>
                      </a:r>
                      <a:endParaRPr lang="LID4096" sz="14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i-FI" sz="1400" dirty="0"/>
                        <a:t>Orbit</a:t>
                      </a:r>
                      <a:endParaRPr lang="LID4096" sz="14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i-FI" sz="1400" dirty="0"/>
                        <a:t>Observations</a:t>
                      </a:r>
                      <a:endParaRPr lang="LID4096" sz="14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i-FI" sz="1400" dirty="0"/>
                        <a:t>Attributes</a:t>
                      </a:r>
                      <a:endParaRPr lang="LID4096" sz="14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330224"/>
                  </a:ext>
                </a:extLst>
              </a:tr>
              <a:tr h="871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MW  Imager, </a:t>
                      </a:r>
                    </a:p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&lt; 2 GHz</a:t>
                      </a:r>
                      <a:endParaRPr lang="LID4096" sz="11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/>
                        <a:t>LEO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/>
                        <a:t>Soil moisture, salinity, sea-ice thickness, freeze-thaw status, ocean surface windspeed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LEO – 1 sun-sychronous early morning orbit</a:t>
                      </a:r>
                      <a:endParaRPr lang="LID4096" sz="11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787407"/>
                  </a:ext>
                </a:extLst>
              </a:tr>
              <a:tr h="711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MW  Imager, </a:t>
                      </a:r>
                    </a:p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&lt; 2-19 GHz</a:t>
                      </a:r>
                      <a:endParaRPr lang="LID4096" sz="1100" dirty="0">
                        <a:solidFill>
                          <a:srgbClr val="FF0000"/>
                        </a:solidFill>
                      </a:endParaRPr>
                    </a:p>
                    <a:p>
                      <a:endParaRPr lang="LID4096" sz="11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/>
                        <a:t>LEO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/>
                        <a:t>SST, LST, Sea-ice cover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LEO – 1 sun-sychronous early morning orbit</a:t>
                      </a:r>
                      <a:endParaRPr lang="LID4096" sz="1100" dirty="0">
                        <a:solidFill>
                          <a:srgbClr val="FF0000"/>
                        </a:solidFill>
                      </a:endParaRPr>
                    </a:p>
                    <a:p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70539"/>
                  </a:ext>
                </a:extLst>
              </a:tr>
              <a:tr h="1032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MW Imager,</a:t>
                      </a:r>
                    </a:p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19-200 GHz</a:t>
                      </a:r>
                      <a:endParaRPr lang="LID4096" sz="11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/>
                        <a:t>LEO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GB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Snow water equivalent and cover, TCWV, Ocean surface wind speed, Cloud Liquid Water, Precipitation intensity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LEO – 2 sun-synchronous orbits, nominally mid-morning and afternoon 	</a:t>
                      </a:r>
                    </a:p>
                    <a:p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490777"/>
                  </a:ext>
                </a:extLst>
              </a:tr>
              <a:tr h="1032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MW Imager,</a:t>
                      </a:r>
                    </a:p>
                    <a:p>
                      <a:r>
                        <a:rPr lang="fi-FI" sz="1100" dirty="0">
                          <a:solidFill>
                            <a:srgbClr val="FF0000"/>
                          </a:solidFill>
                        </a:rPr>
                        <a:t>&gt; 200 GHz</a:t>
                      </a:r>
                      <a:endParaRPr lang="LID4096" sz="11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i-FI" sz="1100" dirty="0"/>
                        <a:t>LEO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GB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Cloud ice column</a:t>
                      </a:r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LEO – 1 sun-synchronous mid-morning orbit</a:t>
                      </a:r>
                    </a:p>
                    <a:p>
                      <a:endParaRPr lang="LID4096" sz="11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821748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39B4CB9-AD51-A2A6-790C-6884719CD9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270"/>
          <a:stretch>
            <a:fillRect/>
          </a:stretch>
        </p:blipFill>
        <p:spPr>
          <a:xfrm>
            <a:off x="6816080" y="1422709"/>
            <a:ext cx="5326115" cy="187220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1809722-DF99-C1E5-3A5E-9C33B438E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5D6CBA-4F0B-2997-78B9-B351734F68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9385"/>
            <a:ext cx="12192000" cy="107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43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C164A5-CE2C-834E-021F-265DEE92A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58D8AF-6D12-5C6D-8352-8B1080AA0BCE}"/>
              </a:ext>
            </a:extLst>
          </p:cNvPr>
          <p:cNvSpPr txBox="1">
            <a:spLocks/>
          </p:cNvSpPr>
          <p:nvPr/>
        </p:nvSpPr>
        <p:spPr>
          <a:xfrm>
            <a:off x="204128" y="1194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Summary</a:t>
            </a:r>
            <a:endParaRPr kumimoji="0" lang="en-CH" sz="4400" b="1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A420BB-8BC3-58C4-AD9D-91B2150DFAEB}"/>
              </a:ext>
            </a:extLst>
          </p:cNvPr>
          <p:cNvSpPr txBox="1">
            <a:spLocks/>
          </p:cNvSpPr>
          <p:nvPr/>
        </p:nvSpPr>
        <p:spPr>
          <a:xfrm>
            <a:off x="394482" y="1157174"/>
            <a:ext cx="11099525" cy="39449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OSCAR is </a:t>
            </a:r>
            <a:r>
              <a:rPr kumimoji="0" lang="en-CH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publicly available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WMO-maintained online resource since 2012</a:t>
            </a:r>
            <a:r>
              <a:rPr kumimoji="0" lang="en-CH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including OSCAR/Space, OSCAR/Surface and OSCAR/Requirements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kumimoji="0" lang="en-C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 application</a:t>
            </a:r>
            <a:r>
              <a:rPr kumimoji="0" lang="en-C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WMO annual Gap Analysis for Earth Observation and Space Weathe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r, in addition it</a:t>
            </a:r>
            <a:r>
              <a:rPr kumimoji="0" lang="en-C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</a:t>
            </a:r>
            <a:r>
              <a:rPr kumimoji="0" lang="en-C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important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information source </a:t>
            </a:r>
            <a:r>
              <a:rPr kumimoji="0" lang="en-C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several application areas like 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NWP, climate monitoring and observing system design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/>
              <a:t>According to WMO Gap Analysis WIGOS space-based component has 18 critical gaps beyond CGMS Baseline </a:t>
            </a:r>
            <a:endParaRPr kumimoji="0" lang="en-CH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WMO together with IPWG have studied how to present MW sensor types in CGMS Baseline more detailed related to their observing capabilities and applications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Proposal to split CGMS Baseline MW imagers following the frequency ranges &lt; 2 GHz, 2-19 GHz, 19-200 GHz and &gt;200 GHz and their applications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H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CH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H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CH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1DE6FD5-49B4-9F12-3A9D-18476E99E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1392C-BBD9-B23D-062D-9468CDFE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31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FR" sz="6000" b="1">
                <a:solidFill>
                  <a:srgbClr val="005A9C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Thank you.</a:t>
            </a:r>
          </a:p>
        </p:txBody>
      </p:sp>
      <p:sp>
        <p:nvSpPr>
          <p:cNvPr id="3" name="CuadroTexto 3">
            <a:extLst>
              <a:ext uri="{FF2B5EF4-FFF2-40B4-BE49-F238E27FC236}">
                <a16:creationId xmlns:a16="http://schemas.microsoft.com/office/drawing/2014/main" id="{5747C3C7-0FBD-0752-91F7-A3D4F8F0C8A9}"/>
              </a:ext>
            </a:extLst>
          </p:cNvPr>
          <p:cNvSpPr txBox="1"/>
          <p:nvPr/>
        </p:nvSpPr>
        <p:spPr>
          <a:xfrm>
            <a:off x="3824879" y="6020736"/>
            <a:ext cx="4542242" cy="523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ct val="150000"/>
              </a:lnSpc>
            </a:pPr>
            <a:r>
              <a:rPr lang="en-US" sz="3200" b="0" i="0" u="none" strike="noStrike" baseline="30000">
                <a:solidFill>
                  <a:srgbClr val="005A9C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wmo.int</a:t>
            </a:r>
          </a:p>
        </p:txBody>
      </p:sp>
    </p:spTree>
    <p:extLst>
      <p:ext uri="{BB962C8B-B14F-4D97-AF65-F5344CB8AC3E}">
        <p14:creationId xmlns:p14="http://schemas.microsoft.com/office/powerpoint/2010/main" val="2890452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F367A8C-8531-EC9D-9DBF-6F76BADFF817}"/>
              </a:ext>
            </a:extLst>
          </p:cNvPr>
          <p:cNvSpPr txBox="1">
            <a:spLocks/>
          </p:cNvSpPr>
          <p:nvPr/>
        </p:nvSpPr>
        <p:spPr>
          <a:xfrm>
            <a:off x="1324377" y="433343"/>
            <a:ext cx="9144000" cy="685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Contents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15373F-7ABD-E6C7-BC52-4DF0A1D287C6}"/>
              </a:ext>
            </a:extLst>
          </p:cNvPr>
          <p:cNvSpPr txBox="1">
            <a:spLocks/>
          </p:cNvSpPr>
          <p:nvPr/>
        </p:nvSpPr>
        <p:spPr>
          <a:xfrm>
            <a:off x="949998" y="1500820"/>
            <a:ext cx="9144000" cy="32269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Introduction to WMO OSCAR database</a:t>
            </a:r>
            <a:endParaRPr kumimoji="0" lang="en-CH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OSCAR/Space user applications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 to keep OSCAR/Space data up to date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WMO Gap </a:t>
            </a:r>
            <a:r>
              <a:rPr lang="en-GB" dirty="0">
                <a:solidFill>
                  <a:sysClr val="windowText" lastClr="000000"/>
                </a:solidFill>
              </a:rPr>
              <a:t>A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nalysis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on space-based observations</a:t>
            </a:r>
            <a:endParaRPr lang="en-GB" dirty="0">
              <a:solidFill>
                <a:sysClr val="windowText" lastClr="00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CGMS Baseline and MW imagers</a:t>
            </a:r>
            <a:endParaRPr lang="LID4096" dirty="0"/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CA71D37-3720-6113-EF03-225474CE4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0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EA7CC6-6A0C-317C-5489-F58E0E689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292F6-EC94-D6D4-2965-4175353A5693}"/>
              </a:ext>
            </a:extLst>
          </p:cNvPr>
          <p:cNvSpPr txBox="1">
            <a:spLocks/>
          </p:cNvSpPr>
          <p:nvPr/>
        </p:nvSpPr>
        <p:spPr>
          <a:xfrm>
            <a:off x="412782" y="296641"/>
            <a:ext cx="10515600" cy="711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b="1" dirty="0">
                <a:solidFill>
                  <a:srgbClr val="005A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OSCAR database </a:t>
            </a:r>
            <a:endParaRPr lang="en-CH" b="1" dirty="0">
              <a:solidFill>
                <a:srgbClr val="005A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7CF8D3-49CD-3E88-58CA-DC2202023174}"/>
              </a:ext>
            </a:extLst>
          </p:cNvPr>
          <p:cNvSpPr txBox="1">
            <a:spLocks/>
          </p:cNvSpPr>
          <p:nvPr/>
        </p:nvSpPr>
        <p:spPr>
          <a:xfrm>
            <a:off x="412782" y="1026506"/>
            <a:ext cx="7935081" cy="5232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prstClr val="black"/>
                </a:solidFill>
              </a:rPr>
              <a:t>OSCAR is WMO-maintained online resource since 2012, which combines three components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defRPr/>
            </a:pPr>
            <a:endParaRPr lang="en-US" altLang="en-US" sz="2000" dirty="0">
              <a:solidFill>
                <a:prstClr val="black"/>
              </a:solidFill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prstClr val="black"/>
                </a:solidFill>
              </a:rPr>
              <a:t>OSCAR/Space:</a:t>
            </a: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altLang="en-US" dirty="0">
                <a:solidFill>
                  <a:prstClr val="black"/>
                </a:solidFill>
              </a:rPr>
              <a:t>Current and planned satellite </a:t>
            </a:r>
            <a:r>
              <a:rPr lang="en-US" altLang="en-US" dirty="0" err="1">
                <a:solidFill>
                  <a:prstClr val="black"/>
                </a:solidFill>
              </a:rPr>
              <a:t>programmes</a:t>
            </a:r>
            <a:r>
              <a:rPr lang="en-US" altLang="en-US" dirty="0">
                <a:solidFill>
                  <a:prstClr val="black"/>
                </a:solidFill>
              </a:rPr>
              <a:t>, satellites and their instruments since TIROS-I (1st April 1960) </a:t>
            </a:r>
            <a:r>
              <a:rPr lang="en-CH" altLang="en-US" dirty="0">
                <a:solidFill>
                  <a:prstClr val="black"/>
                </a:solidFill>
              </a:rPr>
              <a:t>beyond</a:t>
            </a:r>
            <a:r>
              <a:rPr lang="en-US" altLang="en-US" dirty="0">
                <a:solidFill>
                  <a:prstClr val="black"/>
                </a:solidFill>
              </a:rPr>
              <a:t> 204</a:t>
            </a:r>
            <a:r>
              <a:rPr lang="en-CH" altLang="en-US" dirty="0">
                <a:solidFill>
                  <a:prstClr val="black"/>
                </a:solidFill>
              </a:rPr>
              <a:t>0</a:t>
            </a:r>
            <a:endParaRPr lang="en-US" altLang="en-US" dirty="0">
              <a:solidFill>
                <a:prstClr val="black"/>
              </a:solidFill>
            </a:endParaRP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altLang="en-US" dirty="0">
                <a:solidFill>
                  <a:prstClr val="black"/>
                </a:solidFill>
              </a:rPr>
              <a:t>Over </a:t>
            </a:r>
            <a:r>
              <a:rPr lang="en-CH" altLang="en-US" dirty="0">
                <a:solidFill>
                  <a:prstClr val="black"/>
                </a:solidFill>
              </a:rPr>
              <a:t>1000</a:t>
            </a:r>
            <a:r>
              <a:rPr lang="en-US" altLang="en-US" dirty="0">
                <a:solidFill>
                  <a:prstClr val="black"/>
                </a:solidFill>
              </a:rPr>
              <a:t> satellites and around 1</a:t>
            </a:r>
            <a:r>
              <a:rPr lang="en-CH" altLang="en-US" dirty="0">
                <a:solidFill>
                  <a:prstClr val="black"/>
                </a:solidFill>
              </a:rPr>
              <a:t>2</a:t>
            </a:r>
            <a:r>
              <a:rPr lang="en-US" altLang="en-US" dirty="0">
                <a:solidFill>
                  <a:prstClr val="black"/>
                </a:solidFill>
              </a:rPr>
              <a:t>00 instruments </a:t>
            </a:r>
          </a:p>
          <a:p>
            <a:pPr marL="1200150" lvl="2" indent="-28575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CH" altLang="en-US" sz="2000" dirty="0">
                <a:solidFill>
                  <a:prstClr val="black"/>
                </a:solidFill>
              </a:rPr>
              <a:t>8</a:t>
            </a:r>
            <a:r>
              <a:rPr lang="en-US" altLang="en-US" sz="2000" dirty="0">
                <a:solidFill>
                  <a:prstClr val="black"/>
                </a:solidFill>
              </a:rPr>
              <a:t>00 for Earth Observation and 400 for Space Weather</a:t>
            </a:r>
          </a:p>
          <a:p>
            <a:pPr marL="1143000" lvl="2" indent="-22860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i-FI" sz="2000" dirty="0">
              <a:solidFill>
                <a:prstClr val="black"/>
              </a:solidFill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</a:rPr>
              <a:t>OSCAR/Surface: </a:t>
            </a: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dirty="0">
                <a:solidFill>
                  <a:prstClr val="black"/>
                </a:solidFill>
              </a:rPr>
              <a:t>Surface-based stations/platforms under WIGOS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</a:rPr>
              <a:t>OSCAR/Requirements: </a:t>
            </a: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en-US" dirty="0">
                <a:solidFill>
                  <a:prstClr val="black"/>
                </a:solidFill>
              </a:rPr>
              <a:t>Observation requirements for WMO application areas and for all relevant variables </a:t>
            </a:r>
          </a:p>
          <a:p>
            <a:endParaRPr lang="fi-FI" sz="1800" dirty="0"/>
          </a:p>
          <a:p>
            <a:pPr algn="r"/>
            <a:r>
              <a:rPr lang="fi-FI" sz="1800" dirty="0"/>
              <a:t>WIGOS = WMO Integrate Global Observing System</a:t>
            </a:r>
            <a:endParaRPr lang="en-CH" sz="1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5BFAF4-D64F-7C2F-25D8-96B78D168957}"/>
              </a:ext>
            </a:extLst>
          </p:cNvPr>
          <p:cNvGrpSpPr/>
          <p:nvPr/>
        </p:nvGrpSpPr>
        <p:grpSpPr>
          <a:xfrm>
            <a:off x="8684984" y="160987"/>
            <a:ext cx="3341666" cy="1585891"/>
            <a:chOff x="897147" y="3657600"/>
            <a:chExt cx="7073661" cy="2683690"/>
          </a:xfrm>
        </p:grpSpPr>
        <p:sp>
          <p:nvSpPr>
            <p:cNvPr id="5" name="Can 3">
              <a:extLst>
                <a:ext uri="{FF2B5EF4-FFF2-40B4-BE49-F238E27FC236}">
                  <a16:creationId xmlns:a16="http://schemas.microsoft.com/office/drawing/2014/main" id="{75B2D025-B414-B6E7-040A-69FCE686290E}"/>
                </a:ext>
              </a:extLst>
            </p:cNvPr>
            <p:cNvSpPr/>
            <p:nvPr/>
          </p:nvSpPr>
          <p:spPr>
            <a:xfrm>
              <a:off x="1190444" y="3856008"/>
              <a:ext cx="1483743" cy="1500996"/>
            </a:xfrm>
            <a:prstGeom prst="can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" name="Can 4">
              <a:extLst>
                <a:ext uri="{FF2B5EF4-FFF2-40B4-BE49-F238E27FC236}">
                  <a16:creationId xmlns:a16="http://schemas.microsoft.com/office/drawing/2014/main" id="{FDD59F1E-18DF-05BF-DCF7-41771FE0422B}"/>
                </a:ext>
              </a:extLst>
            </p:cNvPr>
            <p:cNvSpPr/>
            <p:nvPr/>
          </p:nvSpPr>
          <p:spPr>
            <a:xfrm>
              <a:off x="3654724" y="3856008"/>
              <a:ext cx="1483743" cy="1500996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Can 5">
              <a:extLst>
                <a:ext uri="{FF2B5EF4-FFF2-40B4-BE49-F238E27FC236}">
                  <a16:creationId xmlns:a16="http://schemas.microsoft.com/office/drawing/2014/main" id="{CC784C2E-F32A-E0CF-FC44-141E0B0B17B1}"/>
                </a:ext>
              </a:extLst>
            </p:cNvPr>
            <p:cNvSpPr/>
            <p:nvPr/>
          </p:nvSpPr>
          <p:spPr>
            <a:xfrm>
              <a:off x="6153506" y="3856008"/>
              <a:ext cx="1483743" cy="1500996"/>
            </a:xfrm>
            <a:prstGeom prst="can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8EC89E-203C-6F01-78AC-3A025621C8C7}"/>
                </a:ext>
              </a:extLst>
            </p:cNvPr>
            <p:cNvSpPr txBox="1"/>
            <p:nvPr/>
          </p:nvSpPr>
          <p:spPr>
            <a:xfrm>
              <a:off x="1229536" y="5513883"/>
              <a:ext cx="1422452" cy="7812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CH" sz="1200" dirty="0"/>
                <a:t>OSCAR/</a:t>
              </a:r>
              <a:br>
                <a:rPr lang="fr-CH" sz="1200" dirty="0"/>
              </a:br>
              <a:r>
                <a:rPr lang="fr-CH" sz="1200" dirty="0" err="1"/>
                <a:t>Space</a:t>
              </a:r>
              <a:endParaRPr lang="en-US" sz="12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2FED46-C381-C3EC-DB23-CD24B25AC20F}"/>
                </a:ext>
              </a:extLst>
            </p:cNvPr>
            <p:cNvSpPr txBox="1"/>
            <p:nvPr/>
          </p:nvSpPr>
          <p:spPr>
            <a:xfrm>
              <a:off x="3284225" y="5513883"/>
              <a:ext cx="2237372" cy="8203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CH" sz="1350" dirty="0"/>
                <a:t>OSCAR/</a:t>
              </a:r>
              <a:br>
                <a:rPr lang="fr-CH" sz="1350" dirty="0"/>
              </a:br>
              <a:r>
                <a:rPr lang="fr-CH" sz="1200" dirty="0" err="1"/>
                <a:t>Requirements</a:t>
              </a:r>
              <a:endParaRPr lang="en-US" sz="135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50719E-C761-B629-F9DC-7E43F7678058}"/>
                </a:ext>
              </a:extLst>
            </p:cNvPr>
            <p:cNvSpPr txBox="1"/>
            <p:nvPr/>
          </p:nvSpPr>
          <p:spPr>
            <a:xfrm>
              <a:off x="6090250" y="5560048"/>
              <a:ext cx="1685025" cy="781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H" sz="1200" dirty="0"/>
                <a:t>OSCAR/</a:t>
              </a:r>
              <a:br>
                <a:rPr lang="fr-CH" sz="1200" dirty="0"/>
              </a:br>
              <a:r>
                <a:rPr lang="fr-CH" sz="1200" dirty="0"/>
                <a:t>Surface</a:t>
              </a:r>
              <a:endParaRPr lang="en-US" sz="1200" dirty="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3004449-5DF8-B48D-B7DB-6F632D5C0596}"/>
                </a:ext>
              </a:extLst>
            </p:cNvPr>
            <p:cNvCxnSpPr/>
            <p:nvPr/>
          </p:nvCxnSpPr>
          <p:spPr>
            <a:xfrm>
              <a:off x="5151096" y="4606506"/>
              <a:ext cx="93915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862DAC9-9DDB-337D-6711-4423E5F055BC}"/>
                </a:ext>
              </a:extLst>
            </p:cNvPr>
            <p:cNvCxnSpPr/>
            <p:nvPr/>
          </p:nvCxnSpPr>
          <p:spPr>
            <a:xfrm flipH="1">
              <a:off x="2712445" y="4620884"/>
              <a:ext cx="94227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700C09-0D9B-D935-0F17-C3B3A31192C6}"/>
                </a:ext>
              </a:extLst>
            </p:cNvPr>
            <p:cNvSpPr txBox="1"/>
            <p:nvPr/>
          </p:nvSpPr>
          <p:spPr>
            <a:xfrm>
              <a:off x="2508623" y="4712273"/>
              <a:ext cx="1307082" cy="3906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CH" sz="900" dirty="0"/>
                <a:t>Variables</a:t>
              </a:r>
              <a:endParaRPr lang="en-US" sz="135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6D2591-4ACA-84E9-7254-1054352DC721}"/>
                </a:ext>
              </a:extLst>
            </p:cNvPr>
            <p:cNvSpPr txBox="1"/>
            <p:nvPr/>
          </p:nvSpPr>
          <p:spPr>
            <a:xfrm>
              <a:off x="4977660" y="4712273"/>
              <a:ext cx="1307082" cy="3906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CH" sz="900" dirty="0"/>
                <a:t>Variables</a:t>
              </a:r>
              <a:endParaRPr lang="en-US" sz="135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696767-37D5-37AE-E682-EBC79A904F0E}"/>
                </a:ext>
              </a:extLst>
            </p:cNvPr>
            <p:cNvSpPr/>
            <p:nvPr/>
          </p:nvSpPr>
          <p:spPr>
            <a:xfrm>
              <a:off x="897147" y="3657600"/>
              <a:ext cx="7073661" cy="2674189"/>
            </a:xfrm>
            <a:prstGeom prst="rect">
              <a:avLst/>
            </a:prstGeom>
            <a:noFill/>
            <a:ln w="508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5C7DF1E-E4F4-B3D3-4489-864EA24E1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329" y="1951883"/>
            <a:ext cx="3098745" cy="2527009"/>
          </a:xfrm>
          <a:prstGeom prst="rect">
            <a:avLst/>
          </a:prstGeom>
        </p:spPr>
      </p:pic>
      <p:sp>
        <p:nvSpPr>
          <p:cNvPr id="17" name="Textfeld 7">
            <a:extLst>
              <a:ext uri="{FF2B5EF4-FFF2-40B4-BE49-F238E27FC236}">
                <a16:creationId xmlns:a16="http://schemas.microsoft.com/office/drawing/2014/main" id="{72A311DA-1534-45BE-4A43-9DD1E86CD7CB}"/>
              </a:ext>
            </a:extLst>
          </p:cNvPr>
          <p:cNvSpPr txBox="1"/>
          <p:nvPr/>
        </p:nvSpPr>
        <p:spPr>
          <a:xfrm>
            <a:off x="8440720" y="4240535"/>
            <a:ext cx="3719970" cy="300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hlinkClick r:id="rId4"/>
              </a:rPr>
              <a:t>http://space.oscar.wmo.int</a:t>
            </a:r>
            <a:r>
              <a:rPr lang="en-GB" sz="1350" b="1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EB274CE-051B-3FCE-9F4B-A5AA3E925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6261" y="4697747"/>
            <a:ext cx="1804639" cy="1804639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00AD438-935E-6B08-569F-AB601D980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07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31D4A3-F73A-F63E-BBC8-9995BDC11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1A669C8A-ECE6-9F46-F7ED-23318D59D12B}"/>
              </a:ext>
            </a:extLst>
          </p:cNvPr>
          <p:cNvSpPr txBox="1">
            <a:spLocks/>
          </p:cNvSpPr>
          <p:nvPr/>
        </p:nvSpPr>
        <p:spPr>
          <a:xfrm>
            <a:off x="292720" y="13092"/>
            <a:ext cx="12192000" cy="123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are the user applications related to OSCAR/Space? 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DD9961D-0016-22AD-71DA-089E720E1AE4}"/>
              </a:ext>
            </a:extLst>
          </p:cNvPr>
          <p:cNvSpPr txBox="1">
            <a:spLocks/>
          </p:cNvSpPr>
          <p:nvPr/>
        </p:nvSpPr>
        <p:spPr>
          <a:xfrm>
            <a:off x="504608" y="1176756"/>
            <a:ext cx="9395138" cy="45044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WMO Space Programme uses OSCAR/Space </a:t>
            </a:r>
            <a:r>
              <a:rPr kumimoji="0" lang="en-CH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Analysis of WIGOS Space-Based observation</a:t>
            </a:r>
            <a:r>
              <a:rPr kumimoji="0" lang="en-CH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system</a:t>
            </a:r>
            <a:endParaRPr kumimoji="0" lang="fi-F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WIGOS Vision document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Observing system design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Publicly open database is used for several applications as an information source for Earth observation satellites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NWP centers, satellite operators and space agencies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Most users for NWP, climate monitoring and observing system design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Around 2000 users per week</a:t>
            </a:r>
            <a:endParaRPr kumimoji="0" lang="en-C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33C6641-08A0-EE83-BFAD-467AABD33B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199"/>
          <a:stretch/>
        </p:blipFill>
        <p:spPr>
          <a:xfrm>
            <a:off x="10147664" y="1497104"/>
            <a:ext cx="1919840" cy="49812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81C0D4A-0FC0-0729-7FEC-9A8A60AEF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925" y="4705159"/>
            <a:ext cx="2980570" cy="213974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3CA2B7F-5898-5C73-A3E5-04636373B859}"/>
              </a:ext>
            </a:extLst>
          </p:cNvPr>
          <p:cNvSpPr txBox="1"/>
          <p:nvPr/>
        </p:nvSpPr>
        <p:spPr>
          <a:xfrm>
            <a:off x="10076830" y="1132166"/>
            <a:ext cx="1822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prstClr val="black"/>
                </a:solidFill>
                <a:latin typeface="Aptos" panose="02110004020202020204"/>
              </a:rPr>
              <a:t>User applications: </a:t>
            </a:r>
            <a:endParaRPr lang="en-CH" sz="12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795C907-6CA6-E074-463C-757990EA5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11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D31C94-CCEE-BFD3-AE09-2A62A1354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58B7A22-F82C-F9DD-D79C-DCC00145136A}"/>
              </a:ext>
            </a:extLst>
          </p:cNvPr>
          <p:cNvSpPr txBox="1">
            <a:spLocks/>
          </p:cNvSpPr>
          <p:nvPr/>
        </p:nvSpPr>
        <p:spPr>
          <a:xfrm>
            <a:off x="191344" y="76425"/>
            <a:ext cx="120006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4000" b="1" i="0" u="none" strike="noStrike" kern="1200" cap="none" spc="0" normalizeH="0" baseline="0" noProof="0" dirty="0">
                <a:ln>
                  <a:noFill/>
                </a:ln>
                <a:solidFill>
                  <a:srgbClr val="005A9C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Information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5A9C"/>
                </a:solidFill>
                <a:effectLst/>
                <a:uLnTx/>
                <a:uFillTx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sources used to update OSCAR/Space</a:t>
            </a:r>
            <a:endParaRPr kumimoji="0" lang="en-CH" sz="4000" b="1" i="0" u="none" strike="noStrike" kern="1200" cap="none" spc="0" normalizeH="0" baseline="0" noProof="0" dirty="0">
              <a:ln>
                <a:noFill/>
              </a:ln>
              <a:solidFill>
                <a:srgbClr val="005A9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D3B46C2-BE66-B191-4E98-5195EBFBEC43}"/>
              </a:ext>
            </a:extLst>
          </p:cNvPr>
          <p:cNvSpPr txBox="1">
            <a:spLocks/>
          </p:cNvSpPr>
          <p:nvPr/>
        </p:nvSpPr>
        <p:spPr>
          <a:xfrm>
            <a:off x="263352" y="1346356"/>
            <a:ext cx="5917534" cy="4523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H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pdates from space agencies</a:t>
            </a:r>
            <a:r>
              <a:rPr kumimoji="0" lang="en-CH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via OSCAR/Space Support Team (O/SST) Members</a:t>
            </a: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Presentations </a:t>
            </a:r>
            <a:r>
              <a:rPr kumimoji="0" lang="en-C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the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CGMS meetings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Any public content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CH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CH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CH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CH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CE031F1-9D9B-5BC0-FF55-0FA70C348968}"/>
              </a:ext>
            </a:extLst>
          </p:cNvPr>
          <p:cNvSpPr txBox="1">
            <a:spLocks/>
          </p:cNvSpPr>
          <p:nvPr/>
        </p:nvSpPr>
        <p:spPr>
          <a:xfrm>
            <a:off x="911424" y="2870081"/>
            <a:ext cx="4834573" cy="3058462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Gunter’s space page (monitored daily)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CEOS quarterly reports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Spaceflight Now/ Space News &amp; other news sites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Live real time tracking of satellites for orbit information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Jonathan’s space report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NWP SAF monitoring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Bluesky and Twitter/X messages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B79954E-A229-B945-FCF2-B0B7C494C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088225"/>
              </p:ext>
            </p:extLst>
          </p:nvPr>
        </p:nvGraphicFramePr>
        <p:xfrm>
          <a:off x="6717744" y="1409787"/>
          <a:ext cx="4746054" cy="452332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186792">
                  <a:extLst>
                    <a:ext uri="{9D8B030D-6E8A-4147-A177-3AD203B41FA5}">
                      <a16:colId xmlns:a16="http://schemas.microsoft.com/office/drawing/2014/main" val="4018040060"/>
                    </a:ext>
                  </a:extLst>
                </a:gridCol>
                <a:gridCol w="1418336">
                  <a:extLst>
                    <a:ext uri="{9D8B030D-6E8A-4147-A177-3AD203B41FA5}">
                      <a16:colId xmlns:a16="http://schemas.microsoft.com/office/drawing/2014/main" val="2095571938"/>
                    </a:ext>
                  </a:extLst>
                </a:gridCol>
                <a:gridCol w="2140926">
                  <a:extLst>
                    <a:ext uri="{9D8B030D-6E8A-4147-A177-3AD203B41FA5}">
                      <a16:colId xmlns:a16="http://schemas.microsoft.com/office/drawing/2014/main" val="1456041969"/>
                    </a:ext>
                  </a:extLst>
                </a:gridCol>
              </a:tblGrid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kern="100" dirty="0">
                          <a:effectLst/>
                        </a:rPr>
                        <a:t>Agency</a:t>
                      </a:r>
                      <a:endParaRPr lang="en-CH" sz="105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kern="100">
                          <a:effectLst/>
                        </a:rPr>
                        <a:t>Last name</a:t>
                      </a:r>
                      <a:endParaRPr lang="en-CH" sz="105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kern="100" dirty="0">
                          <a:effectLst/>
                        </a:rPr>
                        <a:t>First name</a:t>
                      </a:r>
                      <a:endParaRPr lang="en-CH" sz="105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037504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CMA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Min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Guan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843828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CNES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Lafaye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Murielle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216968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CNSA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Yong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Gan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1179308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CSA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Girard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Ralph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589638"/>
                  </a:ext>
                </a:extLst>
              </a:tr>
              <a:tr h="3249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 dirty="0">
                          <a:effectLst/>
                        </a:rPr>
                        <a:t>ECCC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Kaya</a:t>
                      </a:r>
                      <a:endParaRPr lang="en-CH" sz="1100" kern="1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Linklater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Shannon</a:t>
                      </a:r>
                      <a:endParaRPr lang="en-CH" sz="1100" kern="1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Christopher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205358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ESA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Greening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Marie-Claire 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667825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EUMETSAT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Bojinski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Stephan 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239869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IMD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Mitra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A.K. 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5738133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ISRO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 dirty="0">
                          <a:effectLst/>
                        </a:rPr>
                        <a:t>Thomas</a:t>
                      </a:r>
                      <a:endParaRPr lang="en-CH" sz="1100" kern="100" dirty="0">
                        <a:effectLst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JV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216173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JAXA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Kurino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Toshiyuki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900689"/>
                  </a:ext>
                </a:extLst>
              </a:tr>
              <a:tr h="2355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JMA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Yasui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kern="100">
                          <a:effectLst/>
                        </a:rPr>
                        <a:t>Kazuki</a:t>
                      </a:r>
                      <a:r>
                        <a:rPr lang="en-US" sz="1100" kern="100">
                          <a:effectLst/>
                        </a:rPr>
                        <a:t> 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15148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KMA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Kim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Dohyeong 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2779747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KARI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Lim 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Hyo-Suk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746437"/>
                  </a:ext>
                </a:extLst>
              </a:tr>
              <a:tr h="359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NASA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Wicks</a:t>
                      </a:r>
                      <a:endParaRPr lang="en-CH" sz="1100" kern="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McCarthy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Jamie </a:t>
                      </a:r>
                      <a:endParaRPr lang="en-CH" sz="1100" kern="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Lacey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719765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NOAA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H" sz="1100" kern="100">
                          <a:effectLst/>
                        </a:rPr>
                        <a:t>Kutny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H" sz="1100" kern="100">
                          <a:effectLst/>
                        </a:rPr>
                        <a:t>Mary Ann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908178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ROSCOSMOS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 dirty="0">
                          <a:effectLst/>
                        </a:rPr>
                        <a:t>Karelin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 dirty="0">
                          <a:effectLst/>
                        </a:rPr>
                        <a:t>Alexander 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347614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ROSHYDROMET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Litovchenko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Konstantin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883350"/>
                  </a:ext>
                </a:extLst>
              </a:tr>
              <a:tr h="223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WMO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>
                          <a:effectLst/>
                        </a:rPr>
                        <a:t>Pohjola</a:t>
                      </a:r>
                      <a:endParaRPr lang="en-CH" sz="1100" kern="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00" dirty="0">
                          <a:effectLst/>
                        </a:rPr>
                        <a:t>Heikki</a:t>
                      </a:r>
                      <a:endParaRPr lang="en-CH" sz="1100" kern="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F79646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192516"/>
                  </a:ext>
                </a:extLst>
              </a:tr>
            </a:tbl>
          </a:graphicData>
        </a:graphic>
      </p:graphicFrame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375467-E542-EF76-E127-E908812DF7C7}"/>
              </a:ext>
            </a:extLst>
          </p:cNvPr>
          <p:cNvSpPr txBox="1">
            <a:spLocks/>
          </p:cNvSpPr>
          <p:nvPr/>
        </p:nvSpPr>
        <p:spPr>
          <a:xfrm>
            <a:off x="6691816" y="5996542"/>
            <a:ext cx="3456384" cy="1446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C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update O/SST focal point please contact hpohjola@wmo.int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69DDDDB-26A0-50F8-42D9-08C1A5264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14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F80298-64EC-3864-85D4-62E57D72B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3">
            <a:extLst>
              <a:ext uri="{FF2B5EF4-FFF2-40B4-BE49-F238E27FC236}">
                <a16:creationId xmlns:a16="http://schemas.microsoft.com/office/drawing/2014/main" id="{205FFC67-55C7-8AB6-FEC3-3E9CC3E63220}"/>
              </a:ext>
            </a:extLst>
          </p:cNvPr>
          <p:cNvSpPr/>
          <p:nvPr/>
        </p:nvSpPr>
        <p:spPr>
          <a:xfrm>
            <a:off x="319776" y="378413"/>
            <a:ext cx="11828833" cy="2541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45720" anchor="t">
            <a:spAutoFit/>
          </a:bodyPr>
          <a:lstStyle/>
          <a:p>
            <a:endParaRPr lang="en-GB" sz="2400" dirty="0">
              <a:solidFill>
                <a:srgbClr val="005BAA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>
              <a:spcAft>
                <a:spcPts val="450"/>
              </a:spcAft>
            </a:pPr>
            <a:r>
              <a:rPr lang="en-GB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Requests for updates from Space Agencies sent out</a:t>
            </a:r>
            <a:r>
              <a:rPr lang="en-CH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 now</a:t>
            </a:r>
            <a:r>
              <a:rPr lang="en-GB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CH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on average </a:t>
            </a:r>
            <a:r>
              <a:rPr lang="en-GB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every 6 months</a:t>
            </a:r>
          </a:p>
          <a:p>
            <a:pPr lvl="1">
              <a:spcAft>
                <a:spcPts val="450"/>
              </a:spcAft>
            </a:pPr>
            <a:endParaRPr lang="en-GB" sz="2400" dirty="0">
              <a:solidFill>
                <a:srgbClr val="005BAA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spcAft>
                <a:spcPts val="450"/>
              </a:spcAft>
            </a:pPr>
            <a:endParaRPr lang="en-GB" sz="2400" dirty="0">
              <a:solidFill>
                <a:srgbClr val="005BAA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spcAft>
                <a:spcPts val="450"/>
              </a:spcAft>
            </a:pPr>
            <a:endParaRPr lang="en-GB" sz="1650" dirty="0">
              <a:solidFill>
                <a:srgbClr val="005BAA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+mj-lt"/>
              <a:buAutoNum type="arabicPeriod"/>
            </a:pPr>
            <a:endParaRPr lang="en-CH" sz="1650" dirty="0">
              <a:solidFill>
                <a:srgbClr val="005BAA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GB" sz="1650" dirty="0">
              <a:solidFill>
                <a:srgbClr val="0070C0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88FDAC-BAC9-D67C-9E19-7EC427C58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099" y="300078"/>
            <a:ext cx="10599761" cy="443776"/>
          </a:xfrm>
          <a:noFill/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l" defTabSz="914400">
              <a:lnSpc>
                <a:spcPts val="3360"/>
              </a:lnSpc>
              <a:spcBef>
                <a:spcPts val="0"/>
              </a:spcBef>
            </a:pPr>
            <a:r>
              <a:rPr lang="en-GB" sz="4000" b="1" kern="1000" dirty="0">
                <a:solidFill>
                  <a:srgbClr val="005BA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Updating OSCAR/Space</a:t>
            </a:r>
            <a:r>
              <a:rPr lang="en-CH" sz="4000" b="1" kern="1000" dirty="0">
                <a:solidFill>
                  <a:srgbClr val="005BA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database content</a:t>
            </a: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B1DE6764-8B9F-7224-EAEA-D84E90C83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7141" y="6059606"/>
            <a:ext cx="4914656" cy="515206"/>
          </a:xfrm>
        </p:spPr>
        <p:txBody>
          <a:bodyPr/>
          <a:lstStyle/>
          <a:p>
            <a:r>
              <a:rPr lang="en-CH" dirty="0"/>
              <a:t>Example data sheet for CMA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7E1F47-791E-1EAB-E330-6F0A540A8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6"/>
          <a:stretch/>
        </p:blipFill>
        <p:spPr>
          <a:xfrm>
            <a:off x="145599" y="1102282"/>
            <a:ext cx="5768817" cy="27568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C03AB6-C782-DD9A-AD31-07F806B59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6562" y="1711719"/>
            <a:ext cx="4157406" cy="38645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18E4CD-14AE-486E-D067-33968138CA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2800" y="1836610"/>
            <a:ext cx="3910675" cy="3864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173B5A-9653-8AD9-4D44-60E468868D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1765" y="1868057"/>
            <a:ext cx="3627948" cy="4069402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C55C2C-6A14-5825-9172-22235B9D1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8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0B59E4-5B0A-D5F9-F552-42F3E34AC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EE91E79D-A665-0457-651B-FC1F20C223E1}"/>
              </a:ext>
            </a:extLst>
          </p:cNvPr>
          <p:cNvSpPr txBox="1">
            <a:spLocks/>
          </p:cNvSpPr>
          <p:nvPr/>
        </p:nvSpPr>
        <p:spPr>
          <a:xfrm>
            <a:off x="244522" y="665163"/>
            <a:ext cx="11862684" cy="685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4000" b="1" i="0" u="none" strike="noStrike" kern="1200" cap="none" spc="0" normalizeH="0" baseline="0" noProof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most critical Satellite and Instrument details concerning Gap Analysis</a:t>
            </a:r>
            <a:endParaRPr kumimoji="0" lang="en-CH" sz="4000" b="1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9919996-0032-964F-0043-181B153F8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46" y="1350335"/>
            <a:ext cx="8601005" cy="5070841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05F16F4-A421-96AA-5979-51C4FD8671F9}"/>
              </a:ext>
            </a:extLst>
          </p:cNvPr>
          <p:cNvSpPr>
            <a:spLocks/>
          </p:cNvSpPr>
          <p:nvPr/>
        </p:nvSpPr>
        <p:spPr>
          <a:xfrm>
            <a:off x="2514052" y="4290118"/>
            <a:ext cx="573932" cy="327669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CBEAC8E-C99E-8732-6518-151ED3508960}"/>
              </a:ext>
            </a:extLst>
          </p:cNvPr>
          <p:cNvSpPr>
            <a:spLocks/>
          </p:cNvSpPr>
          <p:nvPr/>
        </p:nvSpPr>
        <p:spPr>
          <a:xfrm>
            <a:off x="2570199" y="4923781"/>
            <a:ext cx="573932" cy="327669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ACEAFAF-46CC-EF1D-D4F9-C7C59DFC0943}"/>
              </a:ext>
            </a:extLst>
          </p:cNvPr>
          <p:cNvSpPr>
            <a:spLocks/>
          </p:cNvSpPr>
          <p:nvPr/>
        </p:nvSpPr>
        <p:spPr>
          <a:xfrm>
            <a:off x="2531288" y="6090435"/>
            <a:ext cx="651753" cy="330741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01D0C55-A345-2BAB-D3C1-7466F4DF6A98}"/>
              </a:ext>
            </a:extLst>
          </p:cNvPr>
          <p:cNvSpPr>
            <a:spLocks/>
          </p:cNvSpPr>
          <p:nvPr/>
        </p:nvSpPr>
        <p:spPr>
          <a:xfrm>
            <a:off x="4223730" y="6090435"/>
            <a:ext cx="651753" cy="330741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61AC660-C7AB-2BFD-51AD-4D7EDB24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7</a:t>
            </a:fld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2E73B26-A198-E75A-4D3D-79A794854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4651" y="2968459"/>
            <a:ext cx="183832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37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C40FF1-C587-E4AD-D78E-1333EEC88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>
            <a:extLst>
              <a:ext uri="{FF2B5EF4-FFF2-40B4-BE49-F238E27FC236}">
                <a16:creationId xmlns:a16="http://schemas.microsoft.com/office/drawing/2014/main" id="{96DCD8E8-BDB1-679B-EFC6-1BD7AFA192E7}"/>
              </a:ext>
            </a:extLst>
          </p:cNvPr>
          <p:cNvSpPr/>
          <p:nvPr/>
        </p:nvSpPr>
        <p:spPr>
          <a:xfrm>
            <a:off x="399495" y="170412"/>
            <a:ext cx="11597700" cy="101310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CH" sz="4400" b="1" dirty="0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Montserrat-Regular"/>
              </a:rPr>
              <a:t>Frequency data in OSCAR/Space</a:t>
            </a:r>
            <a:endParaRPr lang="en-US" sz="4400" b="1" dirty="0">
              <a:solidFill>
                <a:srgbClr val="005BA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Montserrat-Regular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638EDC-AA4E-90C5-2166-869CC0D0C474}"/>
              </a:ext>
            </a:extLst>
          </p:cNvPr>
          <p:cNvGrpSpPr/>
          <p:nvPr/>
        </p:nvGrpSpPr>
        <p:grpSpPr>
          <a:xfrm>
            <a:off x="8128579" y="1462617"/>
            <a:ext cx="3868616" cy="4860027"/>
            <a:chOff x="8128579" y="1462617"/>
            <a:chExt cx="3868616" cy="486002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FBE4BFB-BCD7-77EF-21BF-56DA453C5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314" t="1089" r="2324" b="3749"/>
            <a:stretch/>
          </p:blipFill>
          <p:spPr>
            <a:xfrm>
              <a:off x="8128579" y="2108948"/>
              <a:ext cx="3868616" cy="421369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9A797E-F589-773A-A47E-1062E7E7F231}"/>
                </a:ext>
              </a:extLst>
            </p:cNvPr>
            <p:cNvSpPr txBox="1"/>
            <p:nvPr/>
          </p:nvSpPr>
          <p:spPr>
            <a:xfrm>
              <a:off x="8248859" y="1462617"/>
              <a:ext cx="346668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CH" b="1" dirty="0"/>
                <a:t>ATMS</a:t>
              </a:r>
              <a:r>
                <a:rPr lang="fi-FI" b="1" dirty="0"/>
                <a:t> channel specific information</a:t>
              </a:r>
              <a:r>
                <a:rPr lang="en-CH" b="1" dirty="0"/>
                <a:t> Instrument Page</a:t>
              </a:r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0CACCE-22B0-B26B-DBD1-0A665AF209D6}"/>
              </a:ext>
            </a:extLst>
          </p:cNvPr>
          <p:cNvGrpSpPr/>
          <p:nvPr/>
        </p:nvGrpSpPr>
        <p:grpSpPr>
          <a:xfrm>
            <a:off x="140678" y="2659012"/>
            <a:ext cx="6511332" cy="3656299"/>
            <a:chOff x="140678" y="2659012"/>
            <a:chExt cx="6511332" cy="365629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AD1D482-DCC4-E939-6959-DF28EB146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1784"/>
            <a:stretch/>
          </p:blipFill>
          <p:spPr>
            <a:xfrm>
              <a:off x="140678" y="3028344"/>
              <a:ext cx="6511332" cy="328696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ACA6E8-B012-B415-93CD-D484A43B8F9E}"/>
                </a:ext>
              </a:extLst>
            </p:cNvPr>
            <p:cNvSpPr txBox="1"/>
            <p:nvPr/>
          </p:nvSpPr>
          <p:spPr>
            <a:xfrm>
              <a:off x="291402" y="2659012"/>
              <a:ext cx="287550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CH" b="1" dirty="0"/>
                <a:t>MW Frequency Page</a:t>
              </a:r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E02D0CD-0DB9-D864-FB2D-A715656EF3E7}"/>
              </a:ext>
            </a:extLst>
          </p:cNvPr>
          <p:cNvSpPr txBox="1"/>
          <p:nvPr/>
        </p:nvSpPr>
        <p:spPr>
          <a:xfrm>
            <a:off x="2828385" y="6354707"/>
            <a:ext cx="401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OSCAR/Space – Satellite Frequencies</a:t>
            </a:r>
            <a:endParaRPr lang="fr-CH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1A4C10-DB44-1FB6-767F-31EDCF46FDD3}"/>
              </a:ext>
            </a:extLst>
          </p:cNvPr>
          <p:cNvSpPr txBox="1"/>
          <p:nvPr/>
        </p:nvSpPr>
        <p:spPr>
          <a:xfrm>
            <a:off x="7515922" y="6354707"/>
            <a:ext cx="47531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WMO OSCAR  |  Details for Instrument ATMS</a:t>
            </a:r>
            <a:endParaRPr lang="fr-CH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A8D8D3-E5C4-8B66-930D-AE9CED70AF21}"/>
              </a:ext>
            </a:extLst>
          </p:cNvPr>
          <p:cNvSpPr/>
          <p:nvPr/>
        </p:nvSpPr>
        <p:spPr>
          <a:xfrm>
            <a:off x="291402" y="4363720"/>
            <a:ext cx="6251638" cy="10261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B2EDC7-225D-427D-A240-773F7DDD3EA1}"/>
              </a:ext>
            </a:extLst>
          </p:cNvPr>
          <p:cNvSpPr txBox="1"/>
          <p:nvPr/>
        </p:nvSpPr>
        <p:spPr>
          <a:xfrm>
            <a:off x="242365" y="1252097"/>
            <a:ext cx="7806128" cy="1330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700"/>
              </a:spcBef>
            </a:pPr>
            <a:r>
              <a:rPr lang="en-US" sz="22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The frequency information on the MW Frequency Page is less detailed than the corresponding </a:t>
            </a:r>
            <a:r>
              <a:rPr lang="en-US" sz="2200" b="1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channel-specific information </a:t>
            </a:r>
            <a:r>
              <a:rPr lang="en-US" sz="2200" kern="100" dirty="0">
                <a:effectLst/>
                <a:ea typeface="Aptos" panose="020B0004020202020204" pitchFamily="34" charset="0"/>
                <a:cs typeface="Segoe UI Emoji" panose="020B0502040204020203" pitchFamily="34" charset="0"/>
              </a:rPr>
              <a:t>available on the individual instrument pages in OSCAR/Space.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7A06885-C94F-7E9C-9799-BD2DC7963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2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A8AA4-C440-665F-01FE-0ED70A00E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0A4F4EB4-5272-CFDB-C285-457E49E7517E}"/>
              </a:ext>
            </a:extLst>
          </p:cNvPr>
          <p:cNvSpPr txBox="1">
            <a:spLocks/>
          </p:cNvSpPr>
          <p:nvPr/>
        </p:nvSpPr>
        <p:spPr>
          <a:xfrm>
            <a:off x="510726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defRPr sz="4400" b="1">
                <a:solidFill>
                  <a:srgbClr val="005BA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OSCAR/Space gap analysis </a:t>
            </a:r>
            <a:r>
              <a:rPr lang="en-CH" dirty="0"/>
              <a:t>202</a:t>
            </a:r>
            <a:r>
              <a:rPr lang="fi-FI" dirty="0"/>
              <a:t>6</a:t>
            </a:r>
            <a:endParaRPr lang="en-CH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DC7C0A9-E5C4-EDB5-DB43-619E2EF66E15}"/>
              </a:ext>
            </a:extLst>
          </p:cNvPr>
          <p:cNvSpPr txBox="1">
            <a:spLocks/>
          </p:cNvSpPr>
          <p:nvPr/>
        </p:nvSpPr>
        <p:spPr>
          <a:xfrm>
            <a:off x="191344" y="1290464"/>
            <a:ext cx="7848872" cy="465881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H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Compares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satellite information recorded in OSCAR/Space to the </a:t>
            </a:r>
            <a:r>
              <a:rPr kumimoji="0" lang="en-CH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instrument capabilities in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</a:t>
            </a:r>
            <a:r>
              <a:rPr kumimoji="0" lang="en-CH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WIGOS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Vision 2040</a:t>
            </a:r>
            <a:endParaRPr kumimoji="0" lang="en-CH" sz="4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considered period is the 2026-2036 to support the CGMS WG III Risk Assessment based on </a:t>
            </a:r>
            <a:r>
              <a:rPr kumimoji="0" lang="en-CH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space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agency plans </a:t>
            </a:r>
            <a:r>
              <a:rPr kumimoji="0" lang="en-CH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Dec 2025</a:t>
            </a:r>
            <a:endParaRPr kumimoji="0" lang="en-CH" sz="4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4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WMO Gap Analysis includes a wider range of satellites than the risk assessment e.g. those that are close to approval but not confirmed and some research missions. It does not include commercial missions.</a:t>
            </a:r>
            <a:endParaRPr kumimoji="0" lang="en-CH" sz="4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4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WMO Gap Analysis categorizes instruments according to the WIGOS satellite </a:t>
            </a:r>
            <a:r>
              <a:rPr kumimoji="0" lang="en-CH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instruments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4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Both Earth Observation and Space Weather gap analyses have been done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4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complete gap analysis extends to 2050 to assist in new vision for 2050 (not presented here)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CH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BAAE411-CDDD-132F-8079-AD27F9D90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256" y="1417638"/>
            <a:ext cx="6166541" cy="294339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C4D593E-5EEC-D55F-C7BE-2DFB6C78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71B117-5D75-FF4D-911A-5C22644405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8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3" ma:contentTypeDescription="Create a new document." ma:contentTypeScope="" ma:versionID="a946f130817c7f471a58539889e17cf0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56a9e03d8ba85269668c284c680c2e2f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F6497A16C24847AD78F11B87F7D548" ma:contentTypeVersion="17" ma:contentTypeDescription="Create a new document." ma:contentTypeScope="" ma:versionID="d56830942ee6eb489fe5afe805e4562d">
  <xsd:schema xmlns:xsd="http://www.w3.org/2001/XMLSchema" xmlns:xs="http://www.w3.org/2001/XMLSchema" xmlns:p="http://schemas.microsoft.com/office/2006/metadata/properties" xmlns:ns2="715fcdb6-58ff-4d84-993c-bb26a5b54815" xmlns:ns3="0238f0ac-9b23-40a1-9bea-3608b3f97744" xmlns:ns4="9dd362d0-63f2-4e3c-ac06-664d054c738d" targetNamespace="http://schemas.microsoft.com/office/2006/metadata/properties" ma:root="true" ma:fieldsID="4152cb58f23a63e7275d7798f0082302" ns2:_="" ns3:_="" ns4:_="">
    <xsd:import namespace="715fcdb6-58ff-4d84-993c-bb26a5b54815"/>
    <xsd:import namespace="0238f0ac-9b23-40a1-9bea-3608b3f97744"/>
    <xsd:import namespace="9dd362d0-63f2-4e3c-ac06-664d054c738d"/>
    <xsd:element name="properties">
      <xsd:complexType>
        <xsd:sequence>
          <xsd:element name="documentManagement">
            <xsd:complexType>
              <xsd:all>
                <xsd:element ref="ns2:WMOWFApprovalStatus" minOccurs="0"/>
                <xsd:element ref="ns3:lcf76f155ced4ddcb4097134ff3c332f" minOccurs="0"/>
                <xsd:element ref="ns4:TaxCatchAll" minOccurs="0"/>
                <xsd:element ref="ns3:MediaServiceMetadata" minOccurs="0"/>
                <xsd:element ref="ns3:MediaServiceFastMetadata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4:_dlc_DocId" minOccurs="0"/>
                <xsd:element ref="ns4:_dlc_DocIdUrl" minOccurs="0"/>
                <xsd:element ref="ns4:_dlc_DocIdPersistId" minOccurs="0"/>
                <xsd:element ref="ns3:ImageMetadataListItemId" minOccurs="0"/>
                <xsd:element ref="ns3:ImageMetadataListFieldId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4:SharedWithUsers" minOccurs="0"/>
                <xsd:element ref="ns4:SharedWithDetail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fcdb6-58ff-4d84-993c-bb26a5b54815" elementFormDefault="qualified">
    <xsd:import namespace="http://schemas.microsoft.com/office/2006/documentManagement/types"/>
    <xsd:import namespace="http://schemas.microsoft.com/office/infopath/2007/PartnerControls"/>
    <xsd:element name="WMOWFApprovalStatus" ma:index="2" nillable="true" ma:displayName="Workflow Approval Status" ma:default="Not Submitted" ma:format="Dropdown" ma:internalName="WMOWFApprovalStatus" ma:readOnly="false">
      <xsd:simpleType>
        <xsd:restriction base="dms:Choice">
          <xsd:enumeration value="Not Submitted"/>
          <xsd:enumeration value="Pending for Review"/>
          <xsd:enumeration value="Pending for Consolidation"/>
          <xsd:enumeration value="Pending for Approval"/>
          <xsd:enumeration value="Approved"/>
          <xsd:enumeration value="Rejected by Approver"/>
          <xsd:enumeration value="Cancelled by Requestor"/>
          <xsd:enumeration value="In Progres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8f0ac-9b23-40a1-9bea-3608b3f9774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8" nillable="true" ma:taxonomy="true" ma:internalName="lcf76f155ced4ddcb4097134ff3c332f" ma:taxonomyFieldName="MediaServiceImageTags" ma:displayName="Image Tags" ma:readOnly="false" ma:fieldId="{5cf76f15-5ced-4ddc-b409-7134ff3c332f}" ma:taxonomyMulti="true" ma:sspId="92a3b380-abf6-46f2-87bb-c2c114de1c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ImageMetadataListItemId" ma:index="19" nillable="true" ma:displayName="ImageMetadataListItemId" ma:hidden="true" ma:internalName="ImageMetadataListItemId">
      <xsd:simpleType>
        <xsd:restriction base="dms:Unknown"/>
      </xsd:simpleType>
    </xsd:element>
    <xsd:element name="ImageMetadataListFieldId" ma:index="20" nillable="true" ma:displayName="ImageMetadataListFieldId" ma:hidden="true" ma:internalName="ImageMetadataListFieldId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d362d0-63f2-4e3c-ac06-664d054c738d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db17dc8f-c558-43f2-ab9d-5ed955ab729e}" ma:internalName="TaxCatchAll" ma:showField="CatchAllData" ma:web="9dd362d0-63f2-4e3c-ac06-664d054c73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92a3b380-abf6-46f2-87bb-c2c114de1c9e" ContentTypeId="0x01" PreviousValue="false"/>
</file>

<file path=customXml/itemProps1.xml><?xml version="1.0" encoding="utf-8"?>
<ds:datastoreItem xmlns:ds="http://schemas.openxmlformats.org/officeDocument/2006/customXml" ds:itemID="{C5EDEF2A-6522-43EC-8738-4AE616A54534}">
  <ds:schemaRefs>
    <ds:schemaRef ds:uri="0238f0ac-9b23-40a1-9bea-3608b3f97744"/>
    <ds:schemaRef ds:uri="715fcdb6-58ff-4d84-993c-bb26a5b54815"/>
    <ds:schemaRef ds:uri="9dd362d0-63f2-4e3c-ac06-664d054c738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51771D7-F05A-4EB3-A678-3751E4C932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AF928A-3D3C-46C6-B10D-B4E92EDB0B7F}"/>
</file>

<file path=customXml/itemProps4.xml><?xml version="1.0" encoding="utf-8"?>
<ds:datastoreItem xmlns:ds="http://schemas.openxmlformats.org/officeDocument/2006/customXml" ds:itemID="{13A0872D-7B32-4EB4-BE8E-9478DA8EDF5F}">
  <ds:schemaRefs>
    <ds:schemaRef ds:uri="0238f0ac-9b23-40a1-9bea-3608b3f97744"/>
    <ds:schemaRef ds:uri="715fcdb6-58ff-4d84-993c-bb26a5b54815"/>
    <ds:schemaRef ds:uri="9dd362d0-63f2-4e3c-ac06-664d054c738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15EDF4D3-45E2-4A69-A7BF-68129D9D32C8}">
  <ds:schemaRefs>
    <ds:schemaRef ds:uri="Microsoft.SharePoint.Taxonomy.ContentTypeSync"/>
  </ds:schemaRefs>
</ds:datastoreItem>
</file>

<file path=docMetadata/LabelInfo.xml><?xml version="1.0" encoding="utf-8"?>
<clbl:labelList xmlns:clbl="http://schemas.microsoft.com/office/2020/mipLabelMetadata">
  <clbl:label id="{e962d134-526b-49fe-8fc7-dd80537250d0}" enabled="1" method="Standard" siteId="{eaa6be54-4687-40c4-9827-c044bd8e8d3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1228</Words>
  <Application>Microsoft Office PowerPoint</Application>
  <PresentationFormat>Widescreen</PresentationFormat>
  <Paragraphs>255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Updating OSCAR/Space database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Klara Josipovic</dc:creator>
  <cp:lastModifiedBy>Heikki Pohjola</cp:lastModifiedBy>
  <cp:revision>4</cp:revision>
  <dcterms:created xsi:type="dcterms:W3CDTF">2024-01-11T14:19:20Z</dcterms:created>
  <dcterms:modified xsi:type="dcterms:W3CDTF">2026-07-03T12:31:08Z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  <property fmtid="{D5CDD505-2E9C-101B-9397-08002B2CF9AE}" pid="3" name="_dlc_DocIdItemGuid">
    <vt:lpwstr>5e3f503f-4859-40eb-b759-96e9697e6196</vt:lpwstr>
  </property>
  <property fmtid="{D5CDD505-2E9C-101B-9397-08002B2CF9AE}" pid="4" name="MediaServiceImageTags">
    <vt:lpwstr/>
  </property>
</Properties>
</file>