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29"/>
  </p:notesMasterIdLst>
  <p:sldIdLst>
    <p:sldId id="2052" r:id="rId5"/>
    <p:sldId id="2050" r:id="rId6"/>
    <p:sldId id="2065" r:id="rId7"/>
    <p:sldId id="2002" r:id="rId8"/>
    <p:sldId id="2003" r:id="rId9"/>
    <p:sldId id="2048" r:id="rId10"/>
    <p:sldId id="2024" r:id="rId11"/>
    <p:sldId id="2020" r:id="rId12"/>
    <p:sldId id="2069" r:id="rId13"/>
    <p:sldId id="6087" r:id="rId14"/>
    <p:sldId id="2061" r:id="rId15"/>
    <p:sldId id="2062" r:id="rId16"/>
    <p:sldId id="333" r:id="rId17"/>
    <p:sldId id="2063" r:id="rId18"/>
    <p:sldId id="6089" r:id="rId19"/>
    <p:sldId id="6088" r:id="rId20"/>
    <p:sldId id="2057" r:id="rId21"/>
    <p:sldId id="2059" r:id="rId22"/>
    <p:sldId id="2014" r:id="rId23"/>
    <p:sldId id="2016" r:id="rId24"/>
    <p:sldId id="2070" r:id="rId25"/>
    <p:sldId id="2056" r:id="rId26"/>
    <p:sldId id="6086" r:id="rId27"/>
    <p:sldId id="2071" r:id="rId2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kamoto" initials="KO" lastIdx="1" clrIdx="0">
    <p:extLst>
      <p:ext uri="{19B8F6BF-5375-455C-9EA6-DF929625EA0E}">
        <p15:presenceInfo xmlns:p15="http://schemas.microsoft.com/office/powerpoint/2012/main" userId="kokamo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FF66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7EC4B-27EA-49F1-80F8-A1DD699220E7}" v="152" dt="2026-07-02T05:55:33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0212" autoAdjust="0"/>
  </p:normalViewPr>
  <p:slideViewPr>
    <p:cSldViewPr snapToGrid="0">
      <p:cViewPr varScale="1">
        <p:scale>
          <a:sx n="75" d="100"/>
          <a:sy n="75" d="100"/>
        </p:scale>
        <p:origin x="18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zo OKAMOTO" userId="881d79b2-f0fd-48f5-b86e-2ba8a469e900" providerId="ADAL" clId="{4C7FB0CF-79D7-4667-9AAA-8A8674EA6C0C}"/>
    <pc:docChg chg="undo custSel addSld delSld modSld sldOrd modMainMaster">
      <pc:chgData name="Kozo OKAMOTO" userId="881d79b2-f0fd-48f5-b86e-2ba8a469e900" providerId="ADAL" clId="{4C7FB0CF-79D7-4667-9AAA-8A8674EA6C0C}" dt="2026-07-03T01:21:34.012" v="6433" actId="47"/>
      <pc:docMkLst>
        <pc:docMk/>
      </pc:docMkLst>
      <pc:sldChg chg="modSp add mod">
        <pc:chgData name="Kozo OKAMOTO" userId="881d79b2-f0fd-48f5-b86e-2ba8a469e900" providerId="ADAL" clId="{4C7FB0CF-79D7-4667-9AAA-8A8674EA6C0C}" dt="2026-06-28T02:20:09.646" v="5641" actId="27636"/>
        <pc:sldMkLst>
          <pc:docMk/>
          <pc:sldMk cId="3476268696" sldId="333"/>
        </pc:sldMkLst>
        <pc:spChg chg="mod">
          <ac:chgData name="Kozo OKAMOTO" userId="881d79b2-f0fd-48f5-b86e-2ba8a469e900" providerId="ADAL" clId="{4C7FB0CF-79D7-4667-9AAA-8A8674EA6C0C}" dt="2026-06-28T02:20:09.646" v="5641" actId="27636"/>
          <ac:spMkLst>
            <pc:docMk/>
            <pc:sldMk cId="3476268696" sldId="333"/>
            <ac:spMk id="2" creationId="{14E95C59-7A01-FD65-784C-68B483DA7FE0}"/>
          </ac:spMkLst>
        </pc:spChg>
      </pc:sldChg>
      <pc:sldChg chg="modSp mod">
        <pc:chgData name="Kozo OKAMOTO" userId="881d79b2-f0fd-48f5-b86e-2ba8a469e900" providerId="ADAL" clId="{4C7FB0CF-79D7-4667-9AAA-8A8674EA6C0C}" dt="2026-07-02T11:52:39.008" v="5688" actId="20577"/>
        <pc:sldMkLst>
          <pc:docMk/>
          <pc:sldMk cId="4224605571" sldId="2002"/>
        </pc:sldMkLst>
        <pc:spChg chg="mod">
          <ac:chgData name="Kozo OKAMOTO" userId="881d79b2-f0fd-48f5-b86e-2ba8a469e900" providerId="ADAL" clId="{4C7FB0CF-79D7-4667-9AAA-8A8674EA6C0C}" dt="2026-07-02T11:52:39.008" v="5688" actId="20577"/>
          <ac:spMkLst>
            <pc:docMk/>
            <pc:sldMk cId="4224605571" sldId="2002"/>
            <ac:spMk id="3" creationId="{DEFEBE3B-14C3-49C4-AE9F-D25CDD20A8F0}"/>
          </ac:spMkLst>
        </pc:spChg>
      </pc:sldChg>
      <pc:sldChg chg="modSp mod">
        <pc:chgData name="Kozo OKAMOTO" userId="881d79b2-f0fd-48f5-b86e-2ba8a469e900" providerId="ADAL" clId="{4C7FB0CF-79D7-4667-9AAA-8A8674EA6C0C}" dt="2026-07-02T11:52:49.157" v="5689" actId="6549"/>
        <pc:sldMkLst>
          <pc:docMk/>
          <pc:sldMk cId="714475563" sldId="2003"/>
        </pc:sldMkLst>
        <pc:spChg chg="mod">
          <ac:chgData name="Kozo OKAMOTO" userId="881d79b2-f0fd-48f5-b86e-2ba8a469e900" providerId="ADAL" clId="{4C7FB0CF-79D7-4667-9AAA-8A8674EA6C0C}" dt="2026-07-02T11:52:49.157" v="5689" actId="6549"/>
          <ac:spMkLst>
            <pc:docMk/>
            <pc:sldMk cId="714475563" sldId="2003"/>
            <ac:spMk id="3" creationId="{8DB22BB6-0921-1A89-ED2B-476944B1649E}"/>
          </ac:spMkLst>
        </pc:spChg>
      </pc:sldChg>
      <pc:sldChg chg="modSp mod">
        <pc:chgData name="Kozo OKAMOTO" userId="881d79b2-f0fd-48f5-b86e-2ba8a469e900" providerId="ADAL" clId="{4C7FB0CF-79D7-4667-9AAA-8A8674EA6C0C}" dt="2026-07-03T01:12:47.298" v="6420" actId="27636"/>
        <pc:sldMkLst>
          <pc:docMk/>
          <pc:sldMk cId="552000202" sldId="2014"/>
        </pc:sldMkLst>
        <pc:spChg chg="mod">
          <ac:chgData name="Kozo OKAMOTO" userId="881d79b2-f0fd-48f5-b86e-2ba8a469e900" providerId="ADAL" clId="{4C7FB0CF-79D7-4667-9AAA-8A8674EA6C0C}" dt="2026-07-03T01:12:47.298" v="6420" actId="27636"/>
          <ac:spMkLst>
            <pc:docMk/>
            <pc:sldMk cId="552000202" sldId="2014"/>
            <ac:spMk id="3" creationId="{3B085B0C-D1A7-9B58-207E-9AC903C88CF8}"/>
          </ac:spMkLst>
        </pc:spChg>
      </pc:sldChg>
      <pc:sldChg chg="modSp mod">
        <pc:chgData name="Kozo OKAMOTO" userId="881d79b2-f0fd-48f5-b86e-2ba8a469e900" providerId="ADAL" clId="{4C7FB0CF-79D7-4667-9AAA-8A8674EA6C0C}" dt="2026-07-02T11:53:22.881" v="5719" actId="20577"/>
        <pc:sldMkLst>
          <pc:docMk/>
          <pc:sldMk cId="3374076038" sldId="2020"/>
        </pc:sldMkLst>
        <pc:spChg chg="mod">
          <ac:chgData name="Kozo OKAMOTO" userId="881d79b2-f0fd-48f5-b86e-2ba8a469e900" providerId="ADAL" clId="{4C7FB0CF-79D7-4667-9AAA-8A8674EA6C0C}" dt="2026-07-02T11:53:22.881" v="5719" actId="20577"/>
          <ac:spMkLst>
            <pc:docMk/>
            <pc:sldMk cId="3374076038" sldId="2020"/>
            <ac:spMk id="12" creationId="{6C07BD8F-5375-D930-332D-C126D08B254D}"/>
          </ac:spMkLst>
        </pc:spChg>
        <pc:spChg chg="mod">
          <ac:chgData name="Kozo OKAMOTO" userId="881d79b2-f0fd-48f5-b86e-2ba8a469e900" providerId="ADAL" clId="{4C7FB0CF-79D7-4667-9AAA-8A8674EA6C0C}" dt="2026-06-27T07:47:31.375" v="3656" actId="20577"/>
          <ac:spMkLst>
            <pc:docMk/>
            <pc:sldMk cId="3374076038" sldId="2020"/>
            <ac:spMk id="50" creationId="{DEAC28DA-E96E-6417-CDB8-FAFAF80511E2}"/>
          </ac:spMkLst>
        </pc:spChg>
        <pc:spChg chg="mod">
          <ac:chgData name="Kozo OKAMOTO" userId="881d79b2-f0fd-48f5-b86e-2ba8a469e900" providerId="ADAL" clId="{4C7FB0CF-79D7-4667-9AAA-8A8674EA6C0C}" dt="2026-06-27T07:47:41.921" v="3664" actId="20577"/>
          <ac:spMkLst>
            <pc:docMk/>
            <pc:sldMk cId="3374076038" sldId="2020"/>
            <ac:spMk id="51" creationId="{0723B2A1-B39C-30D0-62BB-E648BE43AC71}"/>
          </ac:spMkLst>
        </pc:spChg>
      </pc:sldChg>
      <pc:sldChg chg="modSp mod">
        <pc:chgData name="Kozo OKAMOTO" userId="881d79b2-f0fd-48f5-b86e-2ba8a469e900" providerId="ADAL" clId="{4C7FB0CF-79D7-4667-9AAA-8A8674EA6C0C}" dt="2026-07-02T11:53:00.667" v="5690" actId="20577"/>
        <pc:sldMkLst>
          <pc:docMk/>
          <pc:sldMk cId="1977886261" sldId="2024"/>
        </pc:sldMkLst>
        <pc:spChg chg="mod">
          <ac:chgData name="Kozo OKAMOTO" userId="881d79b2-f0fd-48f5-b86e-2ba8a469e900" providerId="ADAL" clId="{4C7FB0CF-79D7-4667-9AAA-8A8674EA6C0C}" dt="2026-07-02T11:53:00.667" v="5690" actId="20577"/>
          <ac:spMkLst>
            <pc:docMk/>
            <pc:sldMk cId="1977886261" sldId="2024"/>
            <ac:spMk id="12" creationId="{4ABA4A8D-B5EF-BE0C-F1E9-FE0EDD6FB54C}"/>
          </ac:spMkLst>
        </pc:spChg>
        <pc:spChg chg="mod">
          <ac:chgData name="Kozo OKAMOTO" userId="881d79b2-f0fd-48f5-b86e-2ba8a469e900" providerId="ADAL" clId="{4C7FB0CF-79D7-4667-9AAA-8A8674EA6C0C}" dt="2026-06-27T07:47:26.860" v="3652" actId="20577"/>
          <ac:spMkLst>
            <pc:docMk/>
            <pc:sldMk cId="1977886261" sldId="2024"/>
            <ac:spMk id="46" creationId="{5D6EBC61-2C57-69DC-534C-7AC6A46B88C0}"/>
          </ac:spMkLst>
        </pc:spChg>
        <pc:spChg chg="mod">
          <ac:chgData name="Kozo OKAMOTO" userId="881d79b2-f0fd-48f5-b86e-2ba8a469e900" providerId="ADAL" clId="{4C7FB0CF-79D7-4667-9AAA-8A8674EA6C0C}" dt="2026-06-27T07:47:49.670" v="3670" actId="20577"/>
          <ac:spMkLst>
            <pc:docMk/>
            <pc:sldMk cId="1977886261" sldId="2024"/>
            <ac:spMk id="47" creationId="{D6C66AB8-2A20-36CB-120A-1D2B4D5F6B0A}"/>
          </ac:spMkLst>
        </pc:spChg>
      </pc:sldChg>
      <pc:sldChg chg="add del">
        <pc:chgData name="Kozo OKAMOTO" userId="881d79b2-f0fd-48f5-b86e-2ba8a469e900" providerId="ADAL" clId="{4C7FB0CF-79D7-4667-9AAA-8A8674EA6C0C}" dt="2026-07-03T01:13:08.543" v="6424" actId="47"/>
        <pc:sldMkLst>
          <pc:docMk/>
          <pc:sldMk cId="3921823276" sldId="2040"/>
        </pc:sldMkLst>
      </pc:sldChg>
      <pc:sldChg chg="addSp delSp modSp mod modAnim modNotesTx">
        <pc:chgData name="Kozo OKAMOTO" userId="881d79b2-f0fd-48f5-b86e-2ba8a469e900" providerId="ADAL" clId="{4C7FB0CF-79D7-4667-9AAA-8A8674EA6C0C}" dt="2026-07-02T11:50:35.169" v="5667" actId="20577"/>
        <pc:sldMkLst>
          <pc:docMk/>
          <pc:sldMk cId="4171934352" sldId="2050"/>
        </pc:sldMkLst>
        <pc:spChg chg="mod">
          <ac:chgData name="Kozo OKAMOTO" userId="881d79b2-f0fd-48f5-b86e-2ba8a469e900" providerId="ADAL" clId="{4C7FB0CF-79D7-4667-9AAA-8A8674EA6C0C}" dt="2026-07-02T11:50:35.169" v="5667" actId="20577"/>
          <ac:spMkLst>
            <pc:docMk/>
            <pc:sldMk cId="4171934352" sldId="2050"/>
            <ac:spMk id="3" creationId="{D7E97633-C891-C6AC-CD78-376180C2A60E}"/>
          </ac:spMkLst>
        </pc:spChg>
        <pc:spChg chg="add mod">
          <ac:chgData name="Kozo OKAMOTO" userId="881d79b2-f0fd-48f5-b86e-2ba8a469e900" providerId="ADAL" clId="{4C7FB0CF-79D7-4667-9AAA-8A8674EA6C0C}" dt="2026-06-27T07:08:43.184" v="2629" actId="1076"/>
          <ac:spMkLst>
            <pc:docMk/>
            <pc:sldMk cId="4171934352" sldId="2050"/>
            <ac:spMk id="7" creationId="{C50AC331-BBAF-2B78-4569-B4527EF7324D}"/>
          </ac:spMkLst>
        </pc:spChg>
        <pc:spChg chg="add mod">
          <ac:chgData name="Kozo OKAMOTO" userId="881d79b2-f0fd-48f5-b86e-2ba8a469e900" providerId="ADAL" clId="{4C7FB0CF-79D7-4667-9AAA-8A8674EA6C0C}" dt="2026-06-27T07:08:43.184" v="2629" actId="1076"/>
          <ac:spMkLst>
            <pc:docMk/>
            <pc:sldMk cId="4171934352" sldId="2050"/>
            <ac:spMk id="8" creationId="{01649FF9-B9EA-026A-22F8-155457D14AB6}"/>
          </ac:spMkLst>
        </pc:spChg>
        <pc:spChg chg="add mod">
          <ac:chgData name="Kozo OKAMOTO" userId="881d79b2-f0fd-48f5-b86e-2ba8a469e900" providerId="ADAL" clId="{4C7FB0CF-79D7-4667-9AAA-8A8674EA6C0C}" dt="2026-06-27T07:08:48.012" v="2630" actId="1076"/>
          <ac:spMkLst>
            <pc:docMk/>
            <pc:sldMk cId="4171934352" sldId="2050"/>
            <ac:spMk id="10" creationId="{997FBC15-25FC-D675-6979-543805F50400}"/>
          </ac:spMkLst>
        </pc:spChg>
        <pc:grpChg chg="add mod">
          <ac:chgData name="Kozo OKAMOTO" userId="881d79b2-f0fd-48f5-b86e-2ba8a469e900" providerId="ADAL" clId="{4C7FB0CF-79D7-4667-9AAA-8A8674EA6C0C}" dt="2026-06-27T07:08:43.184" v="2629" actId="1076"/>
          <ac:grpSpMkLst>
            <pc:docMk/>
            <pc:sldMk cId="4171934352" sldId="2050"/>
            <ac:grpSpMk id="9" creationId="{D240D6F5-8D3D-992E-A674-91B1060B946E}"/>
          </ac:grpSpMkLst>
        </pc:grpChg>
        <pc:picChg chg="add mod">
          <ac:chgData name="Kozo OKAMOTO" userId="881d79b2-f0fd-48f5-b86e-2ba8a469e900" providerId="ADAL" clId="{4C7FB0CF-79D7-4667-9AAA-8A8674EA6C0C}" dt="2026-06-27T07:08:43.184" v="2629" actId="1076"/>
          <ac:picMkLst>
            <pc:docMk/>
            <pc:sldMk cId="4171934352" sldId="2050"/>
            <ac:picMk id="6" creationId="{C9B46ED9-D1D2-DAC4-0BFA-5BB741137B3F}"/>
          </ac:picMkLst>
        </pc:picChg>
        <pc:picChg chg="add mod">
          <ac:chgData name="Kozo OKAMOTO" userId="881d79b2-f0fd-48f5-b86e-2ba8a469e900" providerId="ADAL" clId="{4C7FB0CF-79D7-4667-9AAA-8A8674EA6C0C}" dt="2026-06-27T07:08:43.184" v="2629" actId="1076"/>
          <ac:picMkLst>
            <pc:docMk/>
            <pc:sldMk cId="4171934352" sldId="2050"/>
            <ac:picMk id="1026" creationId="{BF60F8E6-D92F-F189-D585-62004B3E06B9}"/>
          </ac:picMkLst>
        </pc:picChg>
      </pc:sldChg>
      <pc:sldChg chg="add del">
        <pc:chgData name="Kozo OKAMOTO" userId="881d79b2-f0fd-48f5-b86e-2ba8a469e900" providerId="ADAL" clId="{4C7FB0CF-79D7-4667-9AAA-8A8674EA6C0C}" dt="2026-07-03T01:13:02.785" v="6423" actId="47"/>
        <pc:sldMkLst>
          <pc:docMk/>
          <pc:sldMk cId="2387301797" sldId="2054"/>
        </pc:sldMkLst>
      </pc:sldChg>
      <pc:sldChg chg="delSp modSp mod ord">
        <pc:chgData name="Kozo OKAMOTO" userId="881d79b2-f0fd-48f5-b86e-2ba8a469e900" providerId="ADAL" clId="{4C7FB0CF-79D7-4667-9AAA-8A8674EA6C0C}" dt="2026-07-03T01:12:53.475" v="6422"/>
        <pc:sldMkLst>
          <pc:docMk/>
          <pc:sldMk cId="662612823" sldId="2056"/>
        </pc:sldMkLst>
        <pc:spChg chg="mod">
          <ac:chgData name="Kozo OKAMOTO" userId="881d79b2-f0fd-48f5-b86e-2ba8a469e900" providerId="ADAL" clId="{4C7FB0CF-79D7-4667-9AAA-8A8674EA6C0C}" dt="2026-06-27T07:26:20.770" v="3474" actId="20577"/>
          <ac:spMkLst>
            <pc:docMk/>
            <pc:sldMk cId="662612823" sldId="2056"/>
            <ac:spMk id="3" creationId="{0CA98666-E88E-0A29-324B-4087E9A11F6A}"/>
          </ac:spMkLst>
        </pc:spChg>
      </pc:sldChg>
      <pc:sldChg chg="modSp mod">
        <pc:chgData name="Kozo OKAMOTO" userId="881d79b2-f0fd-48f5-b86e-2ba8a469e900" providerId="ADAL" clId="{4C7FB0CF-79D7-4667-9AAA-8A8674EA6C0C}" dt="2026-07-03T00:57:36.417" v="6094" actId="20577"/>
        <pc:sldMkLst>
          <pc:docMk/>
          <pc:sldMk cId="708896902" sldId="2057"/>
        </pc:sldMkLst>
        <pc:spChg chg="mod">
          <ac:chgData name="Kozo OKAMOTO" userId="881d79b2-f0fd-48f5-b86e-2ba8a469e900" providerId="ADAL" clId="{4C7FB0CF-79D7-4667-9AAA-8A8674EA6C0C}" dt="2026-07-03T00:57:36.417" v="6094" actId="20577"/>
          <ac:spMkLst>
            <pc:docMk/>
            <pc:sldMk cId="708896902" sldId="2057"/>
            <ac:spMk id="5" creationId="{CC55AA2D-65CE-AEA5-01B6-A81E795222E6}"/>
          </ac:spMkLst>
        </pc:spChg>
        <pc:spChg chg="mod">
          <ac:chgData name="Kozo OKAMOTO" userId="881d79b2-f0fd-48f5-b86e-2ba8a469e900" providerId="ADAL" clId="{4C7FB0CF-79D7-4667-9AAA-8A8674EA6C0C}" dt="2026-07-03T00:57:26.263" v="6092" actId="20577"/>
          <ac:spMkLst>
            <pc:docMk/>
            <pc:sldMk cId="708896902" sldId="2057"/>
            <ac:spMk id="7" creationId="{7A8FA6D4-8D60-FE7E-BDBC-57612A904F7E}"/>
          </ac:spMkLst>
        </pc:spChg>
        <pc:spChg chg="mod">
          <ac:chgData name="Kozo OKAMOTO" userId="881d79b2-f0fd-48f5-b86e-2ba8a469e900" providerId="ADAL" clId="{4C7FB0CF-79D7-4667-9AAA-8A8674EA6C0C}" dt="2026-07-03T00:57:19.959" v="6090" actId="20577"/>
          <ac:spMkLst>
            <pc:docMk/>
            <pc:sldMk cId="708896902" sldId="2057"/>
            <ac:spMk id="24" creationId="{FBC0D681-B0AB-AA2B-041A-1ED20D29EF7C}"/>
          </ac:spMkLst>
        </pc:spChg>
        <pc:spChg chg="mod">
          <ac:chgData name="Kozo OKAMOTO" userId="881d79b2-f0fd-48f5-b86e-2ba8a469e900" providerId="ADAL" clId="{4C7FB0CF-79D7-4667-9AAA-8A8674EA6C0C}" dt="2026-07-03T00:57:12.190" v="6088" actId="1037"/>
          <ac:spMkLst>
            <pc:docMk/>
            <pc:sldMk cId="708896902" sldId="2057"/>
            <ac:spMk id="26" creationId="{F3BD31E2-15C4-7D7C-44B5-D6DB8BAD2BBD}"/>
          </ac:spMkLst>
        </pc:spChg>
      </pc:sldChg>
      <pc:sldChg chg="modSp mod">
        <pc:chgData name="Kozo OKAMOTO" userId="881d79b2-f0fd-48f5-b86e-2ba8a469e900" providerId="ADAL" clId="{4C7FB0CF-79D7-4667-9AAA-8A8674EA6C0C}" dt="2026-07-03T00:58:49.148" v="6112" actId="20577"/>
        <pc:sldMkLst>
          <pc:docMk/>
          <pc:sldMk cId="920319884" sldId="2059"/>
        </pc:sldMkLst>
        <pc:spChg chg="mod">
          <ac:chgData name="Kozo OKAMOTO" userId="881d79b2-f0fd-48f5-b86e-2ba8a469e900" providerId="ADAL" clId="{4C7FB0CF-79D7-4667-9AAA-8A8674EA6C0C}" dt="2026-07-03T00:58:24.545" v="6102" actId="6549"/>
          <ac:spMkLst>
            <pc:docMk/>
            <pc:sldMk cId="920319884" sldId="2059"/>
            <ac:spMk id="9" creationId="{A446F9C5-7B01-B611-ED7D-709428CD2C5E}"/>
          </ac:spMkLst>
        </pc:spChg>
        <pc:spChg chg="mod">
          <ac:chgData name="Kozo OKAMOTO" userId="881d79b2-f0fd-48f5-b86e-2ba8a469e900" providerId="ADAL" clId="{4C7FB0CF-79D7-4667-9AAA-8A8674EA6C0C}" dt="2026-07-03T00:58:35.415" v="6105" actId="6549"/>
          <ac:spMkLst>
            <pc:docMk/>
            <pc:sldMk cId="920319884" sldId="2059"/>
            <ac:spMk id="11" creationId="{23CFA058-691F-C4FB-F34E-5995C085E427}"/>
          </ac:spMkLst>
        </pc:spChg>
        <pc:spChg chg="mod">
          <ac:chgData name="Kozo OKAMOTO" userId="881d79b2-f0fd-48f5-b86e-2ba8a469e900" providerId="ADAL" clId="{4C7FB0CF-79D7-4667-9AAA-8A8674EA6C0C}" dt="2026-07-03T00:58:20.329" v="6101" actId="6549"/>
          <ac:spMkLst>
            <pc:docMk/>
            <pc:sldMk cId="920319884" sldId="2059"/>
            <ac:spMk id="21" creationId="{5C6CCFDD-2F56-0979-8FD8-D5ABE84E525E}"/>
          </ac:spMkLst>
        </pc:spChg>
        <pc:spChg chg="mod">
          <ac:chgData name="Kozo OKAMOTO" userId="881d79b2-f0fd-48f5-b86e-2ba8a469e900" providerId="ADAL" clId="{4C7FB0CF-79D7-4667-9AAA-8A8674EA6C0C}" dt="2026-07-03T00:58:49.148" v="6112" actId="20577"/>
          <ac:spMkLst>
            <pc:docMk/>
            <pc:sldMk cId="920319884" sldId="2059"/>
            <ac:spMk id="23" creationId="{1A0863AF-0F5C-9443-F7EF-5650A55C1CB0}"/>
          </ac:spMkLst>
        </pc:spChg>
      </pc:sldChg>
      <pc:sldChg chg="delSp modSp del mod">
        <pc:chgData name="Kozo OKAMOTO" userId="881d79b2-f0fd-48f5-b86e-2ba8a469e900" providerId="ADAL" clId="{4C7FB0CF-79D7-4667-9AAA-8A8674EA6C0C}" dt="2026-07-03T01:21:34.012" v="6433" actId="47"/>
        <pc:sldMkLst>
          <pc:docMk/>
          <pc:sldMk cId="3657344328" sldId="2060"/>
        </pc:sldMkLst>
      </pc:sldChg>
      <pc:sldChg chg="modSp new mod">
        <pc:chgData name="Kozo OKAMOTO" userId="881d79b2-f0fd-48f5-b86e-2ba8a469e900" providerId="ADAL" clId="{4C7FB0CF-79D7-4667-9AAA-8A8674EA6C0C}" dt="2026-07-02T11:58:12.152" v="6042" actId="20577"/>
        <pc:sldMkLst>
          <pc:docMk/>
          <pc:sldMk cId="3241656720" sldId="2061"/>
        </pc:sldMkLst>
        <pc:spChg chg="mod">
          <ac:chgData name="Kozo OKAMOTO" userId="881d79b2-f0fd-48f5-b86e-2ba8a469e900" providerId="ADAL" clId="{4C7FB0CF-79D7-4667-9AAA-8A8674EA6C0C}" dt="2026-07-02T11:55:52.821" v="5878" actId="6549"/>
          <ac:spMkLst>
            <pc:docMk/>
            <pc:sldMk cId="3241656720" sldId="2061"/>
            <ac:spMk id="2" creationId="{EE0F96D9-95D9-DE9F-C2D0-DE3A412D8BFD}"/>
          </ac:spMkLst>
        </pc:spChg>
        <pc:spChg chg="mod">
          <ac:chgData name="Kozo OKAMOTO" userId="881d79b2-f0fd-48f5-b86e-2ba8a469e900" providerId="ADAL" clId="{4C7FB0CF-79D7-4667-9AAA-8A8674EA6C0C}" dt="2026-07-02T11:58:12.152" v="6042" actId="20577"/>
          <ac:spMkLst>
            <pc:docMk/>
            <pc:sldMk cId="3241656720" sldId="2061"/>
            <ac:spMk id="3" creationId="{434C18DC-7756-615A-BA80-EAF0415F4D8F}"/>
          </ac:spMkLst>
        </pc:spChg>
      </pc:sldChg>
      <pc:sldChg chg="addSp delSp modSp new mod modNotesTx">
        <pc:chgData name="Kozo OKAMOTO" userId="881d79b2-f0fd-48f5-b86e-2ba8a469e900" providerId="ADAL" clId="{4C7FB0CF-79D7-4667-9AAA-8A8674EA6C0C}" dt="2026-06-27T06:33:58.045" v="1021" actId="20577"/>
        <pc:sldMkLst>
          <pc:docMk/>
          <pc:sldMk cId="1968831376" sldId="2062"/>
        </pc:sldMkLst>
        <pc:spChg chg="mod">
          <ac:chgData name="Kozo OKAMOTO" userId="881d79b2-f0fd-48f5-b86e-2ba8a469e900" providerId="ADAL" clId="{4C7FB0CF-79D7-4667-9AAA-8A8674EA6C0C}" dt="2026-06-27T06:33:58.045" v="1021" actId="20577"/>
          <ac:spMkLst>
            <pc:docMk/>
            <pc:sldMk cId="1968831376" sldId="2062"/>
            <ac:spMk id="2" creationId="{8C5023BF-0675-75F8-3262-85F6C3144FFF}"/>
          </ac:spMkLst>
        </pc:spChg>
        <pc:spChg chg="mod">
          <ac:chgData name="Kozo OKAMOTO" userId="881d79b2-f0fd-48f5-b86e-2ba8a469e900" providerId="ADAL" clId="{4C7FB0CF-79D7-4667-9AAA-8A8674EA6C0C}" dt="2026-06-27T06:33:28.006" v="987" actId="20577"/>
          <ac:spMkLst>
            <pc:docMk/>
            <pc:sldMk cId="1968831376" sldId="2062"/>
            <ac:spMk id="3" creationId="{7690D216-2E0B-C600-289A-87CF12CA923A}"/>
          </ac:spMkLst>
        </pc:spChg>
        <pc:spChg chg="mod">
          <ac:chgData name="Kozo OKAMOTO" userId="881d79b2-f0fd-48f5-b86e-2ba8a469e900" providerId="ADAL" clId="{4C7FB0CF-79D7-4667-9AAA-8A8674EA6C0C}" dt="2026-06-27T06:13:26.823" v="217"/>
          <ac:spMkLst>
            <pc:docMk/>
            <pc:sldMk cId="1968831376" sldId="2062"/>
            <ac:spMk id="6" creationId="{E2C8D12F-E1E8-D6BC-90DC-E62DE52B96B4}"/>
          </ac:spMkLst>
        </pc:spChg>
        <pc:spChg chg="mod">
          <ac:chgData name="Kozo OKAMOTO" userId="881d79b2-f0fd-48f5-b86e-2ba8a469e900" providerId="ADAL" clId="{4C7FB0CF-79D7-4667-9AAA-8A8674EA6C0C}" dt="2026-06-27T06:13:26.823" v="217"/>
          <ac:spMkLst>
            <pc:docMk/>
            <pc:sldMk cId="1968831376" sldId="2062"/>
            <ac:spMk id="7" creationId="{0864FBCD-2A79-E5E7-BA57-2BE6F71D7353}"/>
          </ac:spMkLst>
        </pc:spChg>
        <pc:spChg chg="mod">
          <ac:chgData name="Kozo OKAMOTO" userId="881d79b2-f0fd-48f5-b86e-2ba8a469e900" providerId="ADAL" clId="{4C7FB0CF-79D7-4667-9AAA-8A8674EA6C0C}" dt="2026-06-27T06:13:26.823" v="217"/>
          <ac:spMkLst>
            <pc:docMk/>
            <pc:sldMk cId="1968831376" sldId="2062"/>
            <ac:spMk id="8" creationId="{8B0404C1-545F-E91F-275E-0573AE474FD1}"/>
          </ac:spMkLst>
        </pc:spChg>
        <pc:spChg chg="mod">
          <ac:chgData name="Kozo OKAMOTO" userId="881d79b2-f0fd-48f5-b86e-2ba8a469e900" providerId="ADAL" clId="{4C7FB0CF-79D7-4667-9AAA-8A8674EA6C0C}" dt="2026-06-27T06:13:26.823" v="217"/>
          <ac:spMkLst>
            <pc:docMk/>
            <pc:sldMk cId="1968831376" sldId="2062"/>
            <ac:spMk id="9" creationId="{C8EE2C8B-021C-D4B7-E730-DDF20526968F}"/>
          </ac:spMkLst>
        </pc:spChg>
        <pc:spChg chg="add mod">
          <ac:chgData name="Kozo OKAMOTO" userId="881d79b2-f0fd-48f5-b86e-2ba8a469e900" providerId="ADAL" clId="{4C7FB0CF-79D7-4667-9AAA-8A8674EA6C0C}" dt="2026-06-27T06:28:43.395" v="566" actId="164"/>
          <ac:spMkLst>
            <pc:docMk/>
            <pc:sldMk cId="1968831376" sldId="2062"/>
            <ac:spMk id="11" creationId="{5FDB8F66-7D32-FD02-006F-786B92F93273}"/>
          </ac:spMkLst>
        </pc:spChg>
        <pc:spChg chg="add mod">
          <ac:chgData name="Kozo OKAMOTO" userId="881d79b2-f0fd-48f5-b86e-2ba8a469e900" providerId="ADAL" clId="{4C7FB0CF-79D7-4667-9AAA-8A8674EA6C0C}" dt="2026-06-27T06:28:43.395" v="566" actId="164"/>
          <ac:spMkLst>
            <pc:docMk/>
            <pc:sldMk cId="1968831376" sldId="2062"/>
            <ac:spMk id="13" creationId="{059122A9-35DD-C69D-DCA5-9CF4660FE2FC}"/>
          </ac:spMkLst>
        </pc:spChg>
        <pc:spChg chg="mod">
          <ac:chgData name="Kozo OKAMOTO" userId="881d79b2-f0fd-48f5-b86e-2ba8a469e900" providerId="ADAL" clId="{4C7FB0CF-79D7-4667-9AAA-8A8674EA6C0C}" dt="2026-06-27T06:28:45.374" v="567"/>
          <ac:spMkLst>
            <pc:docMk/>
            <pc:sldMk cId="1968831376" sldId="2062"/>
            <ac:spMk id="19" creationId="{445DAB59-3C99-5642-7481-06B11821E06D}"/>
          </ac:spMkLst>
        </pc:spChg>
        <pc:spChg chg="mod">
          <ac:chgData name="Kozo OKAMOTO" userId="881d79b2-f0fd-48f5-b86e-2ba8a469e900" providerId="ADAL" clId="{4C7FB0CF-79D7-4667-9AAA-8A8674EA6C0C}" dt="2026-06-27T06:28:45.374" v="567"/>
          <ac:spMkLst>
            <pc:docMk/>
            <pc:sldMk cId="1968831376" sldId="2062"/>
            <ac:spMk id="20" creationId="{02741723-B491-8480-AE38-FEF07C5AB4EC}"/>
          </ac:spMkLst>
        </pc:spChg>
        <pc:spChg chg="mod">
          <ac:chgData name="Kozo OKAMOTO" userId="881d79b2-f0fd-48f5-b86e-2ba8a469e900" providerId="ADAL" clId="{4C7FB0CF-79D7-4667-9AAA-8A8674EA6C0C}" dt="2026-06-27T06:29:16.210" v="673"/>
          <ac:spMkLst>
            <pc:docMk/>
            <pc:sldMk cId="1968831376" sldId="2062"/>
            <ac:spMk id="22" creationId="{28D756DF-5DF0-4ECB-9656-FB1C024C88D2}"/>
          </ac:spMkLst>
        </pc:spChg>
        <pc:spChg chg="mod">
          <ac:chgData name="Kozo OKAMOTO" userId="881d79b2-f0fd-48f5-b86e-2ba8a469e900" providerId="ADAL" clId="{4C7FB0CF-79D7-4667-9AAA-8A8674EA6C0C}" dt="2026-06-27T06:29:16.210" v="673"/>
          <ac:spMkLst>
            <pc:docMk/>
            <pc:sldMk cId="1968831376" sldId="2062"/>
            <ac:spMk id="23" creationId="{F50BC7A2-78C2-1504-728D-5FC20AC63BE3}"/>
          </ac:spMkLst>
        </pc:spChg>
        <pc:spChg chg="mod">
          <ac:chgData name="Kozo OKAMOTO" userId="881d79b2-f0fd-48f5-b86e-2ba8a469e900" providerId="ADAL" clId="{4C7FB0CF-79D7-4667-9AAA-8A8674EA6C0C}" dt="2026-06-27T06:29:16.210" v="673"/>
          <ac:spMkLst>
            <pc:docMk/>
            <pc:sldMk cId="1968831376" sldId="2062"/>
            <ac:spMk id="25" creationId="{3E8D4A2C-5CE6-B8CF-0543-105004D163F0}"/>
          </ac:spMkLst>
        </pc:spChg>
        <pc:spChg chg="mod">
          <ac:chgData name="Kozo OKAMOTO" userId="881d79b2-f0fd-48f5-b86e-2ba8a469e900" providerId="ADAL" clId="{4C7FB0CF-79D7-4667-9AAA-8A8674EA6C0C}" dt="2026-06-27T06:29:16.210" v="673"/>
          <ac:spMkLst>
            <pc:docMk/>
            <pc:sldMk cId="1968831376" sldId="2062"/>
            <ac:spMk id="26" creationId="{80392052-DBDF-2C25-05A6-0D71EEFAE81E}"/>
          </ac:spMkLst>
        </pc:spChg>
        <pc:grpChg chg="add mod">
          <ac:chgData name="Kozo OKAMOTO" userId="881d79b2-f0fd-48f5-b86e-2ba8a469e900" providerId="ADAL" clId="{4C7FB0CF-79D7-4667-9AAA-8A8674EA6C0C}" dt="2026-06-27T06:33:18.564" v="977" actId="1035"/>
          <ac:grpSpMkLst>
            <pc:docMk/>
            <pc:sldMk cId="1968831376" sldId="2062"/>
            <ac:grpSpMk id="5" creationId="{66DF8E43-7D52-B713-0AB4-E4339BBCB298}"/>
          </ac:grpSpMkLst>
        </pc:grpChg>
        <pc:grpChg chg="add mod">
          <ac:chgData name="Kozo OKAMOTO" userId="881d79b2-f0fd-48f5-b86e-2ba8a469e900" providerId="ADAL" clId="{4C7FB0CF-79D7-4667-9AAA-8A8674EA6C0C}" dt="2026-06-27T06:28:43.395" v="566" actId="164"/>
          <ac:grpSpMkLst>
            <pc:docMk/>
            <pc:sldMk cId="1968831376" sldId="2062"/>
            <ac:grpSpMk id="17" creationId="{ED2EDE77-0183-0232-A5E1-91317EC935AE}"/>
          </ac:grpSpMkLst>
        </pc:grpChg>
        <pc:grpChg chg="add mod">
          <ac:chgData name="Kozo OKAMOTO" userId="881d79b2-f0fd-48f5-b86e-2ba8a469e900" providerId="ADAL" clId="{4C7FB0CF-79D7-4667-9AAA-8A8674EA6C0C}" dt="2026-06-27T06:29:08.469" v="672" actId="1035"/>
          <ac:grpSpMkLst>
            <pc:docMk/>
            <pc:sldMk cId="1968831376" sldId="2062"/>
            <ac:grpSpMk id="18" creationId="{CECA1965-557E-15DF-2B99-44603DF4B5CF}"/>
          </ac:grpSpMkLst>
        </pc:grpChg>
        <pc:grpChg chg="add mod">
          <ac:chgData name="Kozo OKAMOTO" userId="881d79b2-f0fd-48f5-b86e-2ba8a469e900" providerId="ADAL" clId="{4C7FB0CF-79D7-4667-9AAA-8A8674EA6C0C}" dt="2026-06-27T06:29:37.400" v="811" actId="1035"/>
          <ac:grpSpMkLst>
            <pc:docMk/>
            <pc:sldMk cId="1968831376" sldId="2062"/>
            <ac:grpSpMk id="21" creationId="{D8EAA0D1-E2E8-EAFF-1D38-4B6F3CB94997}"/>
          </ac:grpSpMkLst>
        </pc:grpChg>
        <pc:grpChg chg="add mod">
          <ac:chgData name="Kozo OKAMOTO" userId="881d79b2-f0fd-48f5-b86e-2ba8a469e900" providerId="ADAL" clId="{4C7FB0CF-79D7-4667-9AAA-8A8674EA6C0C}" dt="2026-06-27T06:29:37.400" v="811" actId="1035"/>
          <ac:grpSpMkLst>
            <pc:docMk/>
            <pc:sldMk cId="1968831376" sldId="2062"/>
            <ac:grpSpMk id="24" creationId="{A3E53658-DDAF-6C55-896E-BDB68A307261}"/>
          </ac:grpSpMkLst>
        </pc:grpChg>
        <pc:picChg chg="add mod">
          <ac:chgData name="Kozo OKAMOTO" userId="881d79b2-f0fd-48f5-b86e-2ba8a469e900" providerId="ADAL" clId="{4C7FB0CF-79D7-4667-9AAA-8A8674EA6C0C}" dt="2026-06-27T06:13:26.823" v="217"/>
          <ac:picMkLst>
            <pc:docMk/>
            <pc:sldMk cId="1968831376" sldId="2062"/>
            <ac:picMk id="4" creationId="{A8E1B241-8D49-D07C-3A18-B7502FD59B8B}"/>
          </ac:picMkLst>
        </pc:picChg>
        <pc:picChg chg="add mod modCrop">
          <ac:chgData name="Kozo OKAMOTO" userId="881d79b2-f0fd-48f5-b86e-2ba8a469e900" providerId="ADAL" clId="{4C7FB0CF-79D7-4667-9AAA-8A8674EA6C0C}" dt="2026-06-27T06:31:03.913" v="825" actId="1076"/>
          <ac:picMkLst>
            <pc:docMk/>
            <pc:sldMk cId="1968831376" sldId="2062"/>
            <ac:picMk id="15" creationId="{3CF0FF69-25B3-4B61-823E-336186223509}"/>
          </ac:picMkLst>
        </pc:picChg>
        <pc:picChg chg="add mod modCrop">
          <ac:chgData name="Kozo OKAMOTO" userId="881d79b2-f0fd-48f5-b86e-2ba8a469e900" providerId="ADAL" clId="{4C7FB0CF-79D7-4667-9AAA-8A8674EA6C0C}" dt="2026-06-27T06:31:02.677" v="824" actId="1076"/>
          <ac:picMkLst>
            <pc:docMk/>
            <pc:sldMk cId="1968831376" sldId="2062"/>
            <ac:picMk id="16" creationId="{F76F5744-C9DC-AC34-4D51-9C239FDFF8A2}"/>
          </ac:picMkLst>
        </pc:picChg>
      </pc:sldChg>
      <pc:sldChg chg="addSp delSp modSp new mod">
        <pc:chgData name="Kozo OKAMOTO" userId="881d79b2-f0fd-48f5-b86e-2ba8a469e900" providerId="ADAL" clId="{4C7FB0CF-79D7-4667-9AAA-8A8674EA6C0C}" dt="2026-07-02T11:59:17.489" v="6085" actId="20577"/>
        <pc:sldMkLst>
          <pc:docMk/>
          <pc:sldMk cId="3501153856" sldId="2063"/>
        </pc:sldMkLst>
        <pc:spChg chg="mod">
          <ac:chgData name="Kozo OKAMOTO" userId="881d79b2-f0fd-48f5-b86e-2ba8a469e900" providerId="ADAL" clId="{4C7FB0CF-79D7-4667-9AAA-8A8674EA6C0C}" dt="2026-06-27T06:35:56.362" v="1148" actId="6549"/>
          <ac:spMkLst>
            <pc:docMk/>
            <pc:sldMk cId="3501153856" sldId="2063"/>
            <ac:spMk id="2" creationId="{7DDC2DA3-DEBF-F75F-15AA-3626803B2BB5}"/>
          </ac:spMkLst>
        </pc:spChg>
        <pc:spChg chg="mod">
          <ac:chgData name="Kozo OKAMOTO" userId="881d79b2-f0fd-48f5-b86e-2ba8a469e900" providerId="ADAL" clId="{4C7FB0CF-79D7-4667-9AAA-8A8674EA6C0C}" dt="2026-07-02T11:59:17.489" v="6085" actId="20577"/>
          <ac:spMkLst>
            <pc:docMk/>
            <pc:sldMk cId="3501153856" sldId="2063"/>
            <ac:spMk id="3" creationId="{ECBFFE25-C065-674B-8DF2-2C2C4C4D1497}"/>
          </ac:spMkLst>
        </pc:spChg>
        <pc:spChg chg="mod">
          <ac:chgData name="Kozo OKAMOTO" userId="881d79b2-f0fd-48f5-b86e-2ba8a469e900" providerId="ADAL" clId="{4C7FB0CF-79D7-4667-9AAA-8A8674EA6C0C}" dt="2026-06-27T06:16:12.269" v="283"/>
          <ac:spMkLst>
            <pc:docMk/>
            <pc:sldMk cId="3501153856" sldId="2063"/>
            <ac:spMk id="8" creationId="{FA3943E2-0346-7E6B-FB30-2604AA0F4610}"/>
          </ac:spMkLst>
        </pc:spChg>
        <pc:spChg chg="mod">
          <ac:chgData name="Kozo OKAMOTO" userId="881d79b2-f0fd-48f5-b86e-2ba8a469e900" providerId="ADAL" clId="{4C7FB0CF-79D7-4667-9AAA-8A8674EA6C0C}" dt="2026-06-27T06:16:12.269" v="283"/>
          <ac:spMkLst>
            <pc:docMk/>
            <pc:sldMk cId="3501153856" sldId="2063"/>
            <ac:spMk id="9" creationId="{D30B2E12-2914-5689-32FB-B8AEFD3F87BB}"/>
          </ac:spMkLst>
        </pc:spChg>
        <pc:spChg chg="mod">
          <ac:chgData name="Kozo OKAMOTO" userId="881d79b2-f0fd-48f5-b86e-2ba8a469e900" providerId="ADAL" clId="{4C7FB0CF-79D7-4667-9AAA-8A8674EA6C0C}" dt="2026-06-27T06:20:54.984" v="411" actId="1035"/>
          <ac:spMkLst>
            <pc:docMk/>
            <pc:sldMk cId="3501153856" sldId="2063"/>
            <ac:spMk id="13" creationId="{D8C90BAC-7C4B-3BE1-7C8C-33C646D71E31}"/>
          </ac:spMkLst>
        </pc:spChg>
        <pc:spChg chg="mod">
          <ac:chgData name="Kozo OKAMOTO" userId="881d79b2-f0fd-48f5-b86e-2ba8a469e900" providerId="ADAL" clId="{4C7FB0CF-79D7-4667-9AAA-8A8674EA6C0C}" dt="2026-06-27T06:18:51.600" v="372" actId="6549"/>
          <ac:spMkLst>
            <pc:docMk/>
            <pc:sldMk cId="3501153856" sldId="2063"/>
            <ac:spMk id="15" creationId="{215AE09F-0D6A-380A-5461-6B6DA825917B}"/>
          </ac:spMkLst>
        </pc:spChg>
        <pc:spChg chg="add mod">
          <ac:chgData name="Kozo OKAMOTO" userId="881d79b2-f0fd-48f5-b86e-2ba8a469e900" providerId="ADAL" clId="{4C7FB0CF-79D7-4667-9AAA-8A8674EA6C0C}" dt="2026-06-27T06:21:25.630" v="413" actId="164"/>
          <ac:spMkLst>
            <pc:docMk/>
            <pc:sldMk cId="3501153856" sldId="2063"/>
            <ac:spMk id="17" creationId="{EB399AD6-28B2-538B-E015-1248E099BBC1}"/>
          </ac:spMkLst>
        </pc:spChg>
        <pc:grpChg chg="add mod">
          <ac:chgData name="Kozo OKAMOTO" userId="881d79b2-f0fd-48f5-b86e-2ba8a469e900" providerId="ADAL" clId="{4C7FB0CF-79D7-4667-9AAA-8A8674EA6C0C}" dt="2026-06-27T06:21:25.630" v="413" actId="164"/>
          <ac:grpSpMkLst>
            <pc:docMk/>
            <pc:sldMk cId="3501153856" sldId="2063"/>
            <ac:grpSpMk id="7" creationId="{071E7D87-D576-DFFA-E894-05890BA4C0EA}"/>
          </ac:grpSpMkLst>
        </pc:grpChg>
        <pc:grpChg chg="add mod">
          <ac:chgData name="Kozo OKAMOTO" userId="881d79b2-f0fd-48f5-b86e-2ba8a469e900" providerId="ADAL" clId="{4C7FB0CF-79D7-4667-9AAA-8A8674EA6C0C}" dt="2026-06-27T06:21:25.630" v="413" actId="164"/>
          <ac:grpSpMkLst>
            <pc:docMk/>
            <pc:sldMk cId="3501153856" sldId="2063"/>
            <ac:grpSpMk id="12" creationId="{B04BC728-8885-31CE-D3C6-581C312DA918}"/>
          </ac:grpSpMkLst>
        </pc:grpChg>
        <pc:grpChg chg="add mod">
          <ac:chgData name="Kozo OKAMOTO" userId="881d79b2-f0fd-48f5-b86e-2ba8a469e900" providerId="ADAL" clId="{4C7FB0CF-79D7-4667-9AAA-8A8674EA6C0C}" dt="2026-06-27T06:21:25.630" v="413" actId="164"/>
          <ac:grpSpMkLst>
            <pc:docMk/>
            <pc:sldMk cId="3501153856" sldId="2063"/>
            <ac:grpSpMk id="18" creationId="{56BC1796-65A7-29AD-B25B-EE8B393F4975}"/>
          </ac:grpSpMkLst>
        </pc:grpChg>
        <pc:picChg chg="add mod">
          <ac:chgData name="Kozo OKAMOTO" userId="881d79b2-f0fd-48f5-b86e-2ba8a469e900" providerId="ADAL" clId="{4C7FB0CF-79D7-4667-9AAA-8A8674EA6C0C}" dt="2026-06-27T06:19:51.115" v="387" actId="14100"/>
          <ac:picMkLst>
            <pc:docMk/>
            <pc:sldMk cId="3501153856" sldId="2063"/>
            <ac:picMk id="4" creationId="{CD3BFD71-D3A3-BC71-A5ED-F87E7BEC06BB}"/>
          </ac:picMkLst>
        </pc:picChg>
        <pc:picChg chg="add mod">
          <ac:chgData name="Kozo OKAMOTO" userId="881d79b2-f0fd-48f5-b86e-2ba8a469e900" providerId="ADAL" clId="{4C7FB0CF-79D7-4667-9AAA-8A8674EA6C0C}" dt="2026-06-27T06:20:05.942" v="394" actId="1036"/>
          <ac:picMkLst>
            <pc:docMk/>
            <pc:sldMk cId="3501153856" sldId="2063"/>
            <ac:picMk id="5" creationId="{3918EAC1-14AC-3322-8278-E80C99BB3878}"/>
          </ac:picMkLst>
        </pc:picChg>
        <pc:picChg chg="add mod modCrop">
          <ac:chgData name="Kozo OKAMOTO" userId="881d79b2-f0fd-48f5-b86e-2ba8a469e900" providerId="ADAL" clId="{4C7FB0CF-79D7-4667-9AAA-8A8674EA6C0C}" dt="2026-06-27T06:18:30.579" v="361" actId="1076"/>
          <ac:picMkLst>
            <pc:docMk/>
            <pc:sldMk cId="3501153856" sldId="2063"/>
            <ac:picMk id="6" creationId="{8683B5D9-7AC7-F261-AD68-59DC3D25DC24}"/>
          </ac:picMkLst>
        </pc:picChg>
        <pc:picChg chg="add mod">
          <ac:chgData name="Kozo OKAMOTO" userId="881d79b2-f0fd-48f5-b86e-2ba8a469e900" providerId="ADAL" clId="{4C7FB0CF-79D7-4667-9AAA-8A8674EA6C0C}" dt="2026-06-27T06:19:57.226" v="388" actId="1076"/>
          <ac:picMkLst>
            <pc:docMk/>
            <pc:sldMk cId="3501153856" sldId="2063"/>
            <ac:picMk id="16" creationId="{68EB289C-4EA3-2ACC-6C82-4BBAAF73CC6F}"/>
          </ac:picMkLst>
        </pc:picChg>
      </pc:sldChg>
      <pc:sldChg chg="addSp delSp modSp add del mod">
        <pc:chgData name="Kozo OKAMOTO" userId="881d79b2-f0fd-48f5-b86e-2ba8a469e900" providerId="ADAL" clId="{4C7FB0CF-79D7-4667-9AAA-8A8674EA6C0C}" dt="2026-07-03T01:21:02.843" v="6432" actId="47"/>
        <pc:sldMkLst>
          <pc:docMk/>
          <pc:sldMk cId="1677670038" sldId="2064"/>
        </pc:sldMkLst>
        <pc:spChg chg="mod">
          <ac:chgData name="Kozo OKAMOTO" userId="881d79b2-f0fd-48f5-b86e-2ba8a469e900" providerId="ADAL" clId="{4C7FB0CF-79D7-4667-9AAA-8A8674EA6C0C}" dt="2026-07-02T11:58:48.268" v="6062" actId="404"/>
          <ac:spMkLst>
            <pc:docMk/>
            <pc:sldMk cId="1677670038" sldId="2064"/>
            <ac:spMk id="3" creationId="{8A414EE8-A609-B7A4-D15E-5F09DD68E24E}"/>
          </ac:spMkLst>
        </pc:spChg>
      </pc:sldChg>
      <pc:sldChg chg="modSp new mod">
        <pc:chgData name="Kozo OKAMOTO" userId="881d79b2-f0fd-48f5-b86e-2ba8a469e900" providerId="ADAL" clId="{4C7FB0CF-79D7-4667-9AAA-8A8674EA6C0C}" dt="2026-06-27T07:10:00.604" v="2801" actId="20577"/>
        <pc:sldMkLst>
          <pc:docMk/>
          <pc:sldMk cId="2071292925" sldId="2065"/>
        </pc:sldMkLst>
        <pc:spChg chg="mod">
          <ac:chgData name="Kozo OKAMOTO" userId="881d79b2-f0fd-48f5-b86e-2ba8a469e900" providerId="ADAL" clId="{4C7FB0CF-79D7-4667-9AAA-8A8674EA6C0C}" dt="2026-06-27T07:09:09.759" v="2638" actId="20577"/>
          <ac:spMkLst>
            <pc:docMk/>
            <pc:sldMk cId="2071292925" sldId="2065"/>
            <ac:spMk id="2" creationId="{BF0C5EE7-B1F7-0979-1EF9-78BEAE73C279}"/>
          </ac:spMkLst>
        </pc:spChg>
        <pc:spChg chg="mod">
          <ac:chgData name="Kozo OKAMOTO" userId="881d79b2-f0fd-48f5-b86e-2ba8a469e900" providerId="ADAL" clId="{4C7FB0CF-79D7-4667-9AAA-8A8674EA6C0C}" dt="2026-06-27T07:10:00.604" v="2801" actId="20577"/>
          <ac:spMkLst>
            <pc:docMk/>
            <pc:sldMk cId="2071292925" sldId="2065"/>
            <ac:spMk id="3" creationId="{699D131D-AB66-EDF0-2E96-4F88264FFEAC}"/>
          </ac:spMkLst>
        </pc:spChg>
      </pc:sldChg>
      <pc:sldChg chg="modSp mod">
        <pc:chgData name="Kozo OKAMOTO" userId="881d79b2-f0fd-48f5-b86e-2ba8a469e900" providerId="ADAL" clId="{4C7FB0CF-79D7-4667-9AAA-8A8674EA6C0C}" dt="2026-07-02T11:55:36.475" v="5877" actId="20577"/>
        <pc:sldMkLst>
          <pc:docMk/>
          <pc:sldMk cId="1304176370" sldId="2069"/>
        </pc:sldMkLst>
        <pc:spChg chg="mod">
          <ac:chgData name="Kozo OKAMOTO" userId="881d79b2-f0fd-48f5-b86e-2ba8a469e900" providerId="ADAL" clId="{4C7FB0CF-79D7-4667-9AAA-8A8674EA6C0C}" dt="2026-07-02T11:55:36.475" v="5877" actId="20577"/>
          <ac:spMkLst>
            <pc:docMk/>
            <pc:sldMk cId="1304176370" sldId="2069"/>
            <ac:spMk id="3" creationId="{EBBC00F7-E111-C3CD-3E89-3FEB4F18EF9A}"/>
          </ac:spMkLst>
        </pc:spChg>
        <pc:spChg chg="mod">
          <ac:chgData name="Kozo OKAMOTO" userId="881d79b2-f0fd-48f5-b86e-2ba8a469e900" providerId="ADAL" clId="{4C7FB0CF-79D7-4667-9AAA-8A8674EA6C0C}" dt="2026-07-02T11:55:15.381" v="5862" actId="1036"/>
          <ac:spMkLst>
            <pc:docMk/>
            <pc:sldMk cId="1304176370" sldId="2069"/>
            <ac:spMk id="11" creationId="{617E8E23-5683-DED3-463D-BE2EF813BDAD}"/>
          </ac:spMkLst>
        </pc:spChg>
        <pc:spChg chg="mod">
          <ac:chgData name="Kozo OKAMOTO" userId="881d79b2-f0fd-48f5-b86e-2ba8a469e900" providerId="ADAL" clId="{4C7FB0CF-79D7-4667-9AAA-8A8674EA6C0C}" dt="2026-07-02T11:55:17.993" v="5867" actId="1036"/>
          <ac:spMkLst>
            <pc:docMk/>
            <pc:sldMk cId="1304176370" sldId="2069"/>
            <ac:spMk id="13" creationId="{2D678E56-74AB-B5C9-F4D6-118BED1D79B0}"/>
          </ac:spMkLst>
        </pc:spChg>
        <pc:spChg chg="mod">
          <ac:chgData name="Kozo OKAMOTO" userId="881d79b2-f0fd-48f5-b86e-2ba8a469e900" providerId="ADAL" clId="{4C7FB0CF-79D7-4667-9AAA-8A8674EA6C0C}" dt="2026-07-02T11:55:20.708" v="5872" actId="1036"/>
          <ac:spMkLst>
            <pc:docMk/>
            <pc:sldMk cId="1304176370" sldId="2069"/>
            <ac:spMk id="15" creationId="{8F39F7CB-FEBB-2AC4-5842-B1258C9A805B}"/>
          </ac:spMkLst>
        </pc:spChg>
        <pc:grpChg chg="mod">
          <ac:chgData name="Kozo OKAMOTO" userId="881d79b2-f0fd-48f5-b86e-2ba8a469e900" providerId="ADAL" clId="{4C7FB0CF-79D7-4667-9AAA-8A8674EA6C0C}" dt="2026-07-02T11:55:27.108" v="5875" actId="1036"/>
          <ac:grpSpMkLst>
            <pc:docMk/>
            <pc:sldMk cId="1304176370" sldId="2069"/>
            <ac:grpSpMk id="18" creationId="{0E95102E-B6DA-2D5A-C05B-09DECB8B3786}"/>
          </ac:grpSpMkLst>
        </pc:grpChg>
      </pc:sldChg>
      <pc:sldChg chg="add">
        <pc:chgData name="Kozo OKAMOTO" userId="881d79b2-f0fd-48f5-b86e-2ba8a469e900" providerId="ADAL" clId="{4C7FB0CF-79D7-4667-9AAA-8A8674EA6C0C}" dt="2026-07-03T01:20:59.151" v="6431"/>
        <pc:sldMkLst>
          <pc:docMk/>
          <pc:sldMk cId="1755384118" sldId="6089"/>
        </pc:sldMkLst>
      </pc:sldChg>
      <pc:sldMasterChg chg="modSp mod">
        <pc:chgData name="Kozo OKAMOTO" userId="881d79b2-f0fd-48f5-b86e-2ba8a469e900" providerId="ADAL" clId="{4C7FB0CF-79D7-4667-9AAA-8A8674EA6C0C}" dt="2026-07-03T01:13:45.289" v="6430" actId="20577"/>
        <pc:sldMasterMkLst>
          <pc:docMk/>
          <pc:sldMasterMk cId="2828334654" sldId="2147483691"/>
        </pc:sldMasterMkLst>
        <pc:spChg chg="mod">
          <ac:chgData name="Kozo OKAMOTO" userId="881d79b2-f0fd-48f5-b86e-2ba8a469e900" providerId="ADAL" clId="{4C7FB0CF-79D7-4667-9AAA-8A8674EA6C0C}" dt="2026-07-03T01:13:45.289" v="6430" actId="20577"/>
          <ac:spMkLst>
            <pc:docMk/>
            <pc:sldMasterMk cId="2828334654" sldId="2147483691"/>
            <ac:spMk id="8" creationId="{00000000-0000-0000-0000-000000000000}"/>
          </ac:spMkLst>
        </pc:spChg>
      </pc:sldMasterChg>
    </pc:docChg>
  </pc:docChgLst>
  <pc:docChgLst>
    <pc:chgData name="Kozo OKAMOTO" userId="881d79b2-f0fd-48f5-b86e-2ba8a469e900" providerId="ADAL" clId="{70B22410-3DFE-4C03-8DD9-5D90BA8E8844}"/>
    <pc:docChg chg="undo custSel addSld delSld modSld sldOrd">
      <pc:chgData name="Kozo OKAMOTO" userId="881d79b2-f0fd-48f5-b86e-2ba8a469e900" providerId="ADAL" clId="{70B22410-3DFE-4C03-8DD9-5D90BA8E8844}" dt="2026-06-22T00:04:04.016" v="2992" actId="1035"/>
      <pc:docMkLst>
        <pc:docMk/>
      </pc:docMkLst>
      <pc:sldChg chg="modSp mod">
        <pc:chgData name="Kozo OKAMOTO" userId="881d79b2-f0fd-48f5-b86e-2ba8a469e900" providerId="ADAL" clId="{70B22410-3DFE-4C03-8DD9-5D90BA8E8844}" dt="2026-06-21T06:21:11.771" v="2032" actId="20577"/>
        <pc:sldMkLst>
          <pc:docMk/>
          <pc:sldMk cId="4224605571" sldId="2002"/>
        </pc:sldMkLst>
        <pc:spChg chg="mod">
          <ac:chgData name="Kozo OKAMOTO" userId="881d79b2-f0fd-48f5-b86e-2ba8a469e900" providerId="ADAL" clId="{70B22410-3DFE-4C03-8DD9-5D90BA8E8844}" dt="2026-06-21T06:21:11.771" v="2032" actId="20577"/>
          <ac:spMkLst>
            <pc:docMk/>
            <pc:sldMk cId="4224605571" sldId="2002"/>
            <ac:spMk id="3" creationId="{DEFEBE3B-14C3-49C4-AE9F-D25CDD20A8F0}"/>
          </ac:spMkLst>
        </pc:spChg>
      </pc:sldChg>
      <pc:sldChg chg="modSp mod">
        <pc:chgData name="Kozo OKAMOTO" userId="881d79b2-f0fd-48f5-b86e-2ba8a469e900" providerId="ADAL" clId="{70B22410-3DFE-4C03-8DD9-5D90BA8E8844}" dt="2026-06-22T00:04:04.016" v="2992" actId="1035"/>
        <pc:sldMkLst>
          <pc:docMk/>
          <pc:sldMk cId="1977886261" sldId="2024"/>
        </pc:sldMkLst>
        <pc:spChg chg="mod">
          <ac:chgData name="Kozo OKAMOTO" userId="881d79b2-f0fd-48f5-b86e-2ba8a469e900" providerId="ADAL" clId="{70B22410-3DFE-4C03-8DD9-5D90BA8E8844}" dt="2026-06-22T00:04:04.016" v="2992" actId="1035"/>
          <ac:spMkLst>
            <pc:docMk/>
            <pc:sldMk cId="1977886261" sldId="2024"/>
            <ac:spMk id="73" creationId="{0C692D77-A3CF-AFB7-3EE3-B3DAC4390DFC}"/>
          </ac:spMkLst>
        </pc:spChg>
        <pc:spChg chg="mod">
          <ac:chgData name="Kozo OKAMOTO" userId="881d79b2-f0fd-48f5-b86e-2ba8a469e900" providerId="ADAL" clId="{70B22410-3DFE-4C03-8DD9-5D90BA8E8844}" dt="2026-06-22T00:03:07.649" v="2977" actId="6549"/>
          <ac:spMkLst>
            <pc:docMk/>
            <pc:sldMk cId="1977886261" sldId="2024"/>
            <ac:spMk id="74" creationId="{746B25D3-C244-8997-E56C-8106592F229E}"/>
          </ac:spMkLst>
        </pc:spChg>
      </pc:sldChg>
      <pc:sldChg chg="add modNotesTx">
        <pc:chgData name="Kozo OKAMOTO" userId="881d79b2-f0fd-48f5-b86e-2ba8a469e900" providerId="ADAL" clId="{70B22410-3DFE-4C03-8DD9-5D90BA8E8844}" dt="2026-06-21T06:12:00.541" v="2025" actId="6549"/>
        <pc:sldMkLst>
          <pc:docMk/>
          <pc:sldMk cId="4171934352" sldId="2050"/>
        </pc:sldMkLst>
      </pc:sldChg>
      <pc:sldChg chg="modSp mod modNotesTx">
        <pc:chgData name="Kozo OKAMOTO" userId="881d79b2-f0fd-48f5-b86e-2ba8a469e900" providerId="ADAL" clId="{70B22410-3DFE-4C03-8DD9-5D90BA8E8844}" dt="2026-06-21T05:21:54.725" v="1905" actId="404"/>
        <pc:sldMkLst>
          <pc:docMk/>
          <pc:sldMk cId="1399582814" sldId="2052"/>
        </pc:sldMkLst>
        <pc:spChg chg="mod">
          <ac:chgData name="Kozo OKAMOTO" userId="881d79b2-f0fd-48f5-b86e-2ba8a469e900" providerId="ADAL" clId="{70B22410-3DFE-4C03-8DD9-5D90BA8E8844}" dt="2026-06-21T05:21:05.358" v="1885" actId="207"/>
          <ac:spMkLst>
            <pc:docMk/>
            <pc:sldMk cId="1399582814" sldId="2052"/>
            <ac:spMk id="2" creationId="{98B0D17B-1288-AAAD-65B4-E4BD4368C943}"/>
          </ac:spMkLst>
        </pc:spChg>
        <pc:spChg chg="mod">
          <ac:chgData name="Kozo OKAMOTO" userId="881d79b2-f0fd-48f5-b86e-2ba8a469e900" providerId="ADAL" clId="{70B22410-3DFE-4C03-8DD9-5D90BA8E8844}" dt="2026-06-21T05:18:20.919" v="1876" actId="20577"/>
          <ac:spMkLst>
            <pc:docMk/>
            <pc:sldMk cId="1399582814" sldId="2052"/>
            <ac:spMk id="4" creationId="{8FBB7253-8756-70FB-1D34-BA7541331601}"/>
          </ac:spMkLst>
        </pc:spChg>
      </pc:sldChg>
      <pc:sldChg chg="modSp add mod modClrScheme chgLayout">
        <pc:chgData name="Kozo OKAMOTO" userId="881d79b2-f0fd-48f5-b86e-2ba8a469e900" providerId="ADAL" clId="{70B22410-3DFE-4C03-8DD9-5D90BA8E8844}" dt="2026-06-21T05:27:13.365" v="1928" actId="1076"/>
        <pc:sldMkLst>
          <pc:docMk/>
          <pc:sldMk cId="662612823" sldId="2056"/>
        </pc:sldMkLst>
        <pc:spChg chg="mod ord">
          <ac:chgData name="Kozo OKAMOTO" userId="881d79b2-f0fd-48f5-b86e-2ba8a469e900" providerId="ADAL" clId="{70B22410-3DFE-4C03-8DD9-5D90BA8E8844}" dt="2026-06-21T05:26:58.971" v="1925" actId="700"/>
          <ac:spMkLst>
            <pc:docMk/>
            <pc:sldMk cId="662612823" sldId="2056"/>
            <ac:spMk id="2" creationId="{CD037194-E722-04C0-865C-6552F75357C0}"/>
          </ac:spMkLst>
        </pc:spChg>
        <pc:spChg chg="mod ord">
          <ac:chgData name="Kozo OKAMOTO" userId="881d79b2-f0fd-48f5-b86e-2ba8a469e900" providerId="ADAL" clId="{70B22410-3DFE-4C03-8DD9-5D90BA8E8844}" dt="2026-06-21T05:27:13.365" v="1928" actId="1076"/>
          <ac:spMkLst>
            <pc:docMk/>
            <pc:sldMk cId="662612823" sldId="2056"/>
            <ac:spMk id="3" creationId="{0CA98666-E88E-0A29-324B-4087E9A11F6A}"/>
          </ac:spMkLst>
        </pc:spChg>
      </pc:sldChg>
      <pc:sldChg chg="addSp delSp modSp new mod">
        <pc:chgData name="Kozo OKAMOTO" userId="881d79b2-f0fd-48f5-b86e-2ba8a469e900" providerId="ADAL" clId="{70B22410-3DFE-4C03-8DD9-5D90BA8E8844}" dt="2026-06-21T06:40:43.463" v="2750" actId="1035"/>
        <pc:sldMkLst>
          <pc:docMk/>
          <pc:sldMk cId="708896902" sldId="2057"/>
        </pc:sldMkLst>
        <pc:spChg chg="mod">
          <ac:chgData name="Kozo OKAMOTO" userId="881d79b2-f0fd-48f5-b86e-2ba8a469e900" providerId="ADAL" clId="{70B22410-3DFE-4C03-8DD9-5D90BA8E8844}" dt="2026-06-21T06:24:50.932" v="2121" actId="20577"/>
          <ac:spMkLst>
            <pc:docMk/>
            <pc:sldMk cId="708896902" sldId="2057"/>
            <ac:spMk id="2" creationId="{4EDFEA60-27B3-A3BD-62B1-1A2A1371BE19}"/>
          </ac:spMkLst>
        </pc:spChg>
        <pc:spChg chg="mod">
          <ac:chgData name="Kozo OKAMOTO" userId="881d79b2-f0fd-48f5-b86e-2ba8a469e900" providerId="ADAL" clId="{70B22410-3DFE-4C03-8DD9-5D90BA8E8844}" dt="2026-06-21T06:32:59.616" v="2484" actId="20577"/>
          <ac:spMkLst>
            <pc:docMk/>
            <pc:sldMk cId="708896902" sldId="2057"/>
            <ac:spMk id="3" creationId="{A7A24C86-6D5C-8318-F700-8360B785711C}"/>
          </ac:spMkLst>
        </pc:spChg>
        <pc:picChg chg="add mod modCrop">
          <ac:chgData name="Kozo OKAMOTO" userId="881d79b2-f0fd-48f5-b86e-2ba8a469e900" providerId="ADAL" clId="{70B22410-3DFE-4C03-8DD9-5D90BA8E8844}" dt="2026-06-21T06:40:43.463" v="2750" actId="1035"/>
          <ac:picMkLst>
            <pc:docMk/>
            <pc:sldMk cId="708896902" sldId="2057"/>
            <ac:picMk id="8" creationId="{AAB878CD-AA9A-2A02-D5DB-D66D72C4D057}"/>
          </ac:picMkLst>
        </pc:picChg>
        <pc:picChg chg="add mod modCrop">
          <ac:chgData name="Kozo OKAMOTO" userId="881d79b2-f0fd-48f5-b86e-2ba8a469e900" providerId="ADAL" clId="{70B22410-3DFE-4C03-8DD9-5D90BA8E8844}" dt="2026-06-21T06:26:41.300" v="2191" actId="1076"/>
          <ac:picMkLst>
            <pc:docMk/>
            <pc:sldMk cId="708896902" sldId="2057"/>
            <ac:picMk id="9" creationId="{2018FF89-10A0-916A-3BBE-E2D4CFBFEF43}"/>
          </ac:picMkLst>
        </pc:picChg>
        <pc:cxnChg chg="add mod">
          <ac:chgData name="Kozo OKAMOTO" userId="881d79b2-f0fd-48f5-b86e-2ba8a469e900" providerId="ADAL" clId="{70B22410-3DFE-4C03-8DD9-5D90BA8E8844}" dt="2026-06-21T06:28:34.934" v="2208" actId="1038"/>
          <ac:cxnSpMkLst>
            <pc:docMk/>
            <pc:sldMk cId="708896902" sldId="2057"/>
            <ac:cxnSpMk id="11" creationId="{7C918FAF-2D4D-1BCB-F2E5-3CF6A8718293}"/>
          </ac:cxnSpMkLst>
        </pc:cxnChg>
        <pc:cxnChg chg="add mod">
          <ac:chgData name="Kozo OKAMOTO" userId="881d79b2-f0fd-48f5-b86e-2ba8a469e900" providerId="ADAL" clId="{70B22410-3DFE-4C03-8DD9-5D90BA8E8844}" dt="2026-06-21T06:28:47.729" v="2220" actId="14100"/>
          <ac:cxnSpMkLst>
            <pc:docMk/>
            <pc:sldMk cId="708896902" sldId="2057"/>
            <ac:cxnSpMk id="14" creationId="{1847CD89-4716-437A-EB7E-D8460460F02E}"/>
          </ac:cxnSpMkLst>
        </pc:cxnChg>
        <pc:cxnChg chg="add mod">
          <ac:chgData name="Kozo OKAMOTO" userId="881d79b2-f0fd-48f5-b86e-2ba8a469e900" providerId="ADAL" clId="{70B22410-3DFE-4C03-8DD9-5D90BA8E8844}" dt="2026-06-21T06:40:37.320" v="2748" actId="1036"/>
          <ac:cxnSpMkLst>
            <pc:docMk/>
            <pc:sldMk cId="708896902" sldId="2057"/>
            <ac:cxnSpMk id="17" creationId="{DF00290E-5884-DB0D-FC8C-FF90E96E24DC}"/>
          </ac:cxnSpMkLst>
        </pc:cxnChg>
        <pc:cxnChg chg="add mod">
          <ac:chgData name="Kozo OKAMOTO" userId="881d79b2-f0fd-48f5-b86e-2ba8a469e900" providerId="ADAL" clId="{70B22410-3DFE-4C03-8DD9-5D90BA8E8844}" dt="2026-06-21T06:40:37.320" v="2748" actId="1036"/>
          <ac:cxnSpMkLst>
            <pc:docMk/>
            <pc:sldMk cId="708896902" sldId="2057"/>
            <ac:cxnSpMk id="18" creationId="{9D1C2358-59CB-674B-385D-66A5A7283107}"/>
          </ac:cxnSpMkLst>
        </pc:cxnChg>
      </pc:sldChg>
      <pc:sldChg chg="addSp delSp modSp add mod">
        <pc:chgData name="Kozo OKAMOTO" userId="881d79b2-f0fd-48f5-b86e-2ba8a469e900" providerId="ADAL" clId="{70B22410-3DFE-4C03-8DD9-5D90BA8E8844}" dt="2026-06-21T06:40:24.207" v="2713"/>
        <pc:sldMkLst>
          <pc:docMk/>
          <pc:sldMk cId="920319884" sldId="2059"/>
        </pc:sldMkLst>
        <pc:spChg chg="mod">
          <ac:chgData name="Kozo OKAMOTO" userId="881d79b2-f0fd-48f5-b86e-2ba8a469e900" providerId="ADAL" clId="{70B22410-3DFE-4C03-8DD9-5D90BA8E8844}" dt="2026-06-21T06:35:42.422" v="2512" actId="20577"/>
          <ac:spMkLst>
            <pc:docMk/>
            <pc:sldMk cId="920319884" sldId="2059"/>
            <ac:spMk id="3" creationId="{5E4FF02A-9916-7FAC-B2E0-1FC6AC2966CB}"/>
          </ac:spMkLst>
        </pc:spChg>
        <pc:picChg chg="add mod modCrop">
          <ac:chgData name="Kozo OKAMOTO" userId="881d79b2-f0fd-48f5-b86e-2ba8a469e900" providerId="ADAL" clId="{70B22410-3DFE-4C03-8DD9-5D90BA8E8844}" dt="2026-06-21T06:34:05.319" v="2499" actId="14100"/>
          <ac:picMkLst>
            <pc:docMk/>
            <pc:sldMk cId="920319884" sldId="2059"/>
            <ac:picMk id="4" creationId="{BE751DC3-44A4-5DB4-A158-F240A53326B6}"/>
          </ac:picMkLst>
        </pc:picChg>
        <pc:picChg chg="add mod modCrop">
          <ac:chgData name="Kozo OKAMOTO" userId="881d79b2-f0fd-48f5-b86e-2ba8a469e900" providerId="ADAL" clId="{70B22410-3DFE-4C03-8DD9-5D90BA8E8844}" dt="2026-06-21T06:34:08.418" v="2500" actId="1076"/>
          <ac:picMkLst>
            <pc:docMk/>
            <pc:sldMk cId="920319884" sldId="2059"/>
            <ac:picMk id="5" creationId="{31338D23-861C-7EE0-3B1A-3C430806E041}"/>
          </ac:picMkLst>
        </pc:picChg>
        <pc:cxnChg chg="add mod">
          <ac:chgData name="Kozo OKAMOTO" userId="881d79b2-f0fd-48f5-b86e-2ba8a469e900" providerId="ADAL" clId="{70B22410-3DFE-4C03-8DD9-5D90BA8E8844}" dt="2026-06-21T06:35:55.184" v="2518" actId="1035"/>
          <ac:cxnSpMkLst>
            <pc:docMk/>
            <pc:sldMk cId="920319884" sldId="2059"/>
            <ac:cxnSpMk id="6" creationId="{4461992C-D295-0FE1-4335-988D7779C2C9}"/>
          </ac:cxnSpMkLst>
        </pc:cxnChg>
        <pc:cxnChg chg="add mod">
          <ac:chgData name="Kozo OKAMOTO" userId="881d79b2-f0fd-48f5-b86e-2ba8a469e900" providerId="ADAL" clId="{70B22410-3DFE-4C03-8DD9-5D90BA8E8844}" dt="2026-06-21T06:34:56.316" v="2506" actId="1076"/>
          <ac:cxnSpMkLst>
            <pc:docMk/>
            <pc:sldMk cId="920319884" sldId="2059"/>
            <ac:cxnSpMk id="7" creationId="{8C91A696-371A-C3CA-B2C0-D3EDB14D2B3D}"/>
          </ac:cxnSpMkLst>
        </pc:cxnChg>
        <pc:cxnChg chg="add mod">
          <ac:chgData name="Kozo OKAMOTO" userId="881d79b2-f0fd-48f5-b86e-2ba8a469e900" providerId="ADAL" clId="{70B22410-3DFE-4C03-8DD9-5D90BA8E8844}" dt="2026-06-21T06:39:23.269" v="2597"/>
          <ac:cxnSpMkLst>
            <pc:docMk/>
            <pc:sldMk cId="920319884" sldId="2059"/>
            <ac:cxnSpMk id="12" creationId="{2FF16F6F-0B09-E8A5-7548-989489B4C87C}"/>
          </ac:cxnSpMkLst>
        </pc:cxnChg>
        <pc:cxnChg chg="add mod">
          <ac:chgData name="Kozo OKAMOTO" userId="881d79b2-f0fd-48f5-b86e-2ba8a469e900" providerId="ADAL" clId="{70B22410-3DFE-4C03-8DD9-5D90BA8E8844}" dt="2026-06-21T06:39:38.330" v="2699" actId="1037"/>
          <ac:cxnSpMkLst>
            <pc:docMk/>
            <pc:sldMk cId="920319884" sldId="2059"/>
            <ac:cxnSpMk id="16" creationId="{E1C262CB-E689-057D-B948-4C3026CEFDF3}"/>
          </ac:cxnSpMkLst>
        </pc:cxnChg>
      </pc:sldChg>
      <pc:sldChg chg="addSp delSp modSp new mod">
        <pc:chgData name="Kozo OKAMOTO" userId="881d79b2-f0fd-48f5-b86e-2ba8a469e900" providerId="ADAL" clId="{70B22410-3DFE-4C03-8DD9-5D90BA8E8844}" dt="2026-06-21T06:50:26.189" v="2971" actId="6549"/>
        <pc:sldMkLst>
          <pc:docMk/>
          <pc:sldMk cId="3657344328" sldId="2060"/>
        </pc:sldMkLst>
      </pc:sldChg>
    </pc:docChg>
  </pc:docChgLst>
  <pc:docChgLst>
    <pc:chgData name="Kozo OKAMOTO" userId="881d79b2-f0fd-48f5-b86e-2ba8a469e900" providerId="ADAL" clId="{A6646BEA-E503-416A-BB6E-C03F86C2AFBA}"/>
    <pc:docChg chg="undo custSel addSld delSld modSld sldOrd">
      <pc:chgData name="Kozo OKAMOTO" userId="881d79b2-f0fd-48f5-b86e-2ba8a469e900" providerId="ADAL" clId="{A6646BEA-E503-416A-BB6E-C03F86C2AFBA}" dt="2026-07-02T05:57:26.738" v="2025" actId="1038"/>
      <pc:docMkLst>
        <pc:docMk/>
      </pc:docMkLst>
      <pc:sldChg chg="del">
        <pc:chgData name="Kozo OKAMOTO" userId="881d79b2-f0fd-48f5-b86e-2ba8a469e900" providerId="ADAL" clId="{A6646BEA-E503-416A-BB6E-C03F86C2AFBA}" dt="2026-07-02T05:05:12.284" v="903" actId="47"/>
        <pc:sldMkLst>
          <pc:docMk/>
          <pc:sldMk cId="4163982105" sldId="261"/>
        </pc:sldMkLst>
      </pc:sldChg>
      <pc:sldChg chg="modSp mod modNotesTx">
        <pc:chgData name="Kozo OKAMOTO" userId="881d79b2-f0fd-48f5-b86e-2ba8a469e900" providerId="ADAL" clId="{A6646BEA-E503-416A-BB6E-C03F86C2AFBA}" dt="2026-07-02T05:09:03.084" v="938" actId="1036"/>
        <pc:sldMkLst>
          <pc:docMk/>
          <pc:sldMk cId="3476268696" sldId="333"/>
        </pc:sldMkLst>
        <pc:spChg chg="mod">
          <ac:chgData name="Kozo OKAMOTO" userId="881d79b2-f0fd-48f5-b86e-2ba8a469e900" providerId="ADAL" clId="{A6646BEA-E503-416A-BB6E-C03F86C2AFBA}" dt="2026-06-30T00:39:22.666" v="412" actId="20577"/>
          <ac:spMkLst>
            <pc:docMk/>
            <pc:sldMk cId="3476268696" sldId="333"/>
            <ac:spMk id="2" creationId="{14E95C59-7A01-FD65-784C-68B483DA7FE0}"/>
          </ac:spMkLst>
        </pc:spChg>
        <pc:spChg chg="mod">
          <ac:chgData name="Kozo OKAMOTO" userId="881d79b2-f0fd-48f5-b86e-2ba8a469e900" providerId="ADAL" clId="{A6646BEA-E503-416A-BB6E-C03F86C2AFBA}" dt="2026-07-02T05:08:34.338" v="933" actId="1038"/>
          <ac:spMkLst>
            <pc:docMk/>
            <pc:sldMk cId="3476268696" sldId="333"/>
            <ac:spMk id="5" creationId="{BF4BF910-8DB8-FEA1-A71D-9E89E7452A50}"/>
          </ac:spMkLst>
        </pc:spChg>
        <pc:spChg chg="mod">
          <ac:chgData name="Kozo OKAMOTO" userId="881d79b2-f0fd-48f5-b86e-2ba8a469e900" providerId="ADAL" clId="{A6646BEA-E503-416A-BB6E-C03F86C2AFBA}" dt="2026-07-02T05:08:10.697" v="923" actId="207"/>
          <ac:spMkLst>
            <pc:docMk/>
            <pc:sldMk cId="3476268696" sldId="333"/>
            <ac:spMk id="28" creationId="{2AB57E42-158E-F74C-C248-94AB53E1AED4}"/>
          </ac:spMkLst>
        </pc:spChg>
        <pc:spChg chg="mod">
          <ac:chgData name="Kozo OKAMOTO" userId="881d79b2-f0fd-48f5-b86e-2ba8a469e900" providerId="ADAL" clId="{A6646BEA-E503-416A-BB6E-C03F86C2AFBA}" dt="2026-07-02T05:08:26.046" v="925" actId="14861"/>
          <ac:spMkLst>
            <pc:docMk/>
            <pc:sldMk cId="3476268696" sldId="333"/>
            <ac:spMk id="29" creationId="{C7DE3718-21A2-00CB-998B-DB6CC48BA7C5}"/>
          </ac:spMkLst>
        </pc:spChg>
        <pc:picChg chg="mod">
          <ac:chgData name="Kozo OKAMOTO" userId="881d79b2-f0fd-48f5-b86e-2ba8a469e900" providerId="ADAL" clId="{A6646BEA-E503-416A-BB6E-C03F86C2AFBA}" dt="2026-07-02T05:09:03.084" v="938" actId="1036"/>
          <ac:picMkLst>
            <pc:docMk/>
            <pc:sldMk cId="3476268696" sldId="333"/>
            <ac:picMk id="9218" creationId="{F031D477-9FFF-69AB-93B4-AE8DE52F57B5}"/>
          </ac:picMkLst>
        </pc:picChg>
        <pc:picChg chg="mod">
          <ac:chgData name="Kozo OKAMOTO" userId="881d79b2-f0fd-48f5-b86e-2ba8a469e900" providerId="ADAL" clId="{A6646BEA-E503-416A-BB6E-C03F86C2AFBA}" dt="2026-07-02T05:08:48.821" v="934" actId="732"/>
          <ac:picMkLst>
            <pc:docMk/>
            <pc:sldMk cId="3476268696" sldId="333"/>
            <ac:picMk id="9220" creationId="{0B3CE067-F148-F733-6421-5CFC80A75A08}"/>
          </ac:picMkLst>
        </pc:picChg>
      </pc:sldChg>
      <pc:sldChg chg="modSp mod">
        <pc:chgData name="Kozo OKAMOTO" userId="881d79b2-f0fd-48f5-b86e-2ba8a469e900" providerId="ADAL" clId="{A6646BEA-E503-416A-BB6E-C03F86C2AFBA}" dt="2026-07-02T05:00:33.159" v="866" actId="20577"/>
        <pc:sldMkLst>
          <pc:docMk/>
          <pc:sldMk cId="4224605571" sldId="2002"/>
        </pc:sldMkLst>
        <pc:spChg chg="mod">
          <ac:chgData name="Kozo OKAMOTO" userId="881d79b2-f0fd-48f5-b86e-2ba8a469e900" providerId="ADAL" clId="{A6646BEA-E503-416A-BB6E-C03F86C2AFBA}" dt="2026-07-02T05:00:33.159" v="866" actId="20577"/>
          <ac:spMkLst>
            <pc:docMk/>
            <pc:sldMk cId="4224605571" sldId="2002"/>
            <ac:spMk id="3" creationId="{DEFEBE3B-14C3-49C4-AE9F-D25CDD20A8F0}"/>
          </ac:spMkLst>
        </pc:spChg>
      </pc:sldChg>
      <pc:sldChg chg="modSp mod">
        <pc:chgData name="Kozo OKAMOTO" userId="881d79b2-f0fd-48f5-b86e-2ba8a469e900" providerId="ADAL" clId="{A6646BEA-E503-416A-BB6E-C03F86C2AFBA}" dt="2026-07-02T05:36:48.405" v="1460" actId="20577"/>
        <pc:sldMkLst>
          <pc:docMk/>
          <pc:sldMk cId="714475563" sldId="2003"/>
        </pc:sldMkLst>
        <pc:spChg chg="mod">
          <ac:chgData name="Kozo OKAMOTO" userId="881d79b2-f0fd-48f5-b86e-2ba8a469e900" providerId="ADAL" clId="{A6646BEA-E503-416A-BB6E-C03F86C2AFBA}" dt="2026-07-02T05:36:48.405" v="1460" actId="20577"/>
          <ac:spMkLst>
            <pc:docMk/>
            <pc:sldMk cId="714475563" sldId="2003"/>
            <ac:spMk id="2" creationId="{8CA7BAA3-0AF7-0F89-3FAF-BAC9C5AAD0CA}"/>
          </ac:spMkLst>
        </pc:spChg>
      </pc:sldChg>
      <pc:sldChg chg="modSp mod ord">
        <pc:chgData name="Kozo OKAMOTO" userId="881d79b2-f0fd-48f5-b86e-2ba8a469e900" providerId="ADAL" clId="{A6646BEA-E503-416A-BB6E-C03F86C2AFBA}" dt="2026-07-02T05:28:22.115" v="1374"/>
        <pc:sldMkLst>
          <pc:docMk/>
          <pc:sldMk cId="552000202" sldId="2014"/>
        </pc:sldMkLst>
        <pc:spChg chg="mod">
          <ac:chgData name="Kozo OKAMOTO" userId="881d79b2-f0fd-48f5-b86e-2ba8a469e900" providerId="ADAL" clId="{A6646BEA-E503-416A-BB6E-C03F86C2AFBA}" dt="2026-07-02T05:27:11.797" v="1361" actId="20577"/>
          <ac:spMkLst>
            <pc:docMk/>
            <pc:sldMk cId="552000202" sldId="2014"/>
            <ac:spMk id="2" creationId="{F4C2FCC8-0772-3829-87C5-004102A2E0B1}"/>
          </ac:spMkLst>
        </pc:spChg>
        <pc:spChg chg="mod">
          <ac:chgData name="Kozo OKAMOTO" userId="881d79b2-f0fd-48f5-b86e-2ba8a469e900" providerId="ADAL" clId="{A6646BEA-E503-416A-BB6E-C03F86C2AFBA}" dt="2026-07-02T05:26:59.734" v="1351" actId="20577"/>
          <ac:spMkLst>
            <pc:docMk/>
            <pc:sldMk cId="552000202" sldId="2014"/>
            <ac:spMk id="3" creationId="{3B085B0C-D1A7-9B58-207E-9AC903C88CF8}"/>
          </ac:spMkLst>
        </pc:spChg>
      </pc:sldChg>
      <pc:sldChg chg="modSp mod">
        <pc:chgData name="Kozo OKAMOTO" userId="881d79b2-f0fd-48f5-b86e-2ba8a469e900" providerId="ADAL" clId="{A6646BEA-E503-416A-BB6E-C03F86C2AFBA}" dt="2026-06-30T00:31:39.918" v="167" actId="20577"/>
        <pc:sldMkLst>
          <pc:docMk/>
          <pc:sldMk cId="3374076038" sldId="2020"/>
        </pc:sldMkLst>
        <pc:spChg chg="mod">
          <ac:chgData name="Kozo OKAMOTO" userId="881d79b2-f0fd-48f5-b86e-2ba8a469e900" providerId="ADAL" clId="{A6646BEA-E503-416A-BB6E-C03F86C2AFBA}" dt="2026-06-30T00:31:39.918" v="167" actId="20577"/>
          <ac:spMkLst>
            <pc:docMk/>
            <pc:sldMk cId="3374076038" sldId="2020"/>
            <ac:spMk id="12" creationId="{6C07BD8F-5375-D930-332D-C126D08B254D}"/>
          </ac:spMkLst>
        </pc:spChg>
      </pc:sldChg>
      <pc:sldChg chg="delSp modSp mod modNotesTx">
        <pc:chgData name="Kozo OKAMOTO" userId="881d79b2-f0fd-48f5-b86e-2ba8a469e900" providerId="ADAL" clId="{A6646BEA-E503-416A-BB6E-C03F86C2AFBA}" dt="2026-07-02T04:59:50.862" v="858" actId="20577"/>
        <pc:sldMkLst>
          <pc:docMk/>
          <pc:sldMk cId="4171934352" sldId="2050"/>
        </pc:sldMkLst>
        <pc:spChg chg="mod">
          <ac:chgData name="Kozo OKAMOTO" userId="881d79b2-f0fd-48f5-b86e-2ba8a469e900" providerId="ADAL" clId="{A6646BEA-E503-416A-BB6E-C03F86C2AFBA}" dt="2026-07-02T04:59:50.862" v="858" actId="20577"/>
          <ac:spMkLst>
            <pc:docMk/>
            <pc:sldMk cId="4171934352" sldId="2050"/>
            <ac:spMk id="3" creationId="{D7E97633-C891-C6AC-CD78-376180C2A60E}"/>
          </ac:spMkLst>
        </pc:spChg>
        <pc:spChg chg="mod">
          <ac:chgData name="Kozo OKAMOTO" userId="881d79b2-f0fd-48f5-b86e-2ba8a469e900" providerId="ADAL" clId="{A6646BEA-E503-416A-BB6E-C03F86C2AFBA}" dt="2026-07-02T04:58:52.019" v="837" actId="1035"/>
          <ac:spMkLst>
            <pc:docMk/>
            <pc:sldMk cId="4171934352" sldId="2050"/>
            <ac:spMk id="7" creationId="{C50AC331-BBAF-2B78-4569-B4527EF7324D}"/>
          </ac:spMkLst>
        </pc:spChg>
        <pc:spChg chg="mod">
          <ac:chgData name="Kozo OKAMOTO" userId="881d79b2-f0fd-48f5-b86e-2ba8a469e900" providerId="ADAL" clId="{A6646BEA-E503-416A-BB6E-C03F86C2AFBA}" dt="2026-07-02T04:58:52.019" v="837" actId="1035"/>
          <ac:spMkLst>
            <pc:docMk/>
            <pc:sldMk cId="4171934352" sldId="2050"/>
            <ac:spMk id="8" creationId="{01649FF9-B9EA-026A-22F8-155457D14AB6}"/>
          </ac:spMkLst>
        </pc:spChg>
        <pc:spChg chg="mod">
          <ac:chgData name="Kozo OKAMOTO" userId="881d79b2-f0fd-48f5-b86e-2ba8a469e900" providerId="ADAL" clId="{A6646BEA-E503-416A-BB6E-C03F86C2AFBA}" dt="2026-07-02T04:58:52.019" v="837" actId="1035"/>
          <ac:spMkLst>
            <pc:docMk/>
            <pc:sldMk cId="4171934352" sldId="2050"/>
            <ac:spMk id="10" creationId="{997FBC15-25FC-D675-6979-543805F50400}"/>
          </ac:spMkLst>
        </pc:spChg>
        <pc:grpChg chg="mod">
          <ac:chgData name="Kozo OKAMOTO" userId="881d79b2-f0fd-48f5-b86e-2ba8a469e900" providerId="ADAL" clId="{A6646BEA-E503-416A-BB6E-C03F86C2AFBA}" dt="2026-07-02T04:58:52.019" v="837" actId="1035"/>
          <ac:grpSpMkLst>
            <pc:docMk/>
            <pc:sldMk cId="4171934352" sldId="2050"/>
            <ac:grpSpMk id="9" creationId="{D240D6F5-8D3D-992E-A674-91B1060B946E}"/>
          </ac:grpSpMkLst>
        </pc:grpChg>
        <pc:picChg chg="mod">
          <ac:chgData name="Kozo OKAMOTO" userId="881d79b2-f0fd-48f5-b86e-2ba8a469e900" providerId="ADAL" clId="{A6646BEA-E503-416A-BB6E-C03F86C2AFBA}" dt="2026-07-02T04:58:52.019" v="837" actId="1035"/>
          <ac:picMkLst>
            <pc:docMk/>
            <pc:sldMk cId="4171934352" sldId="2050"/>
            <ac:picMk id="6" creationId="{C9B46ED9-D1D2-DAC4-0BFA-5BB741137B3F}"/>
          </ac:picMkLst>
        </pc:picChg>
        <pc:picChg chg="mod">
          <ac:chgData name="Kozo OKAMOTO" userId="881d79b2-f0fd-48f5-b86e-2ba8a469e900" providerId="ADAL" clId="{A6646BEA-E503-416A-BB6E-C03F86C2AFBA}" dt="2026-07-02T04:58:52.019" v="837" actId="1035"/>
          <ac:picMkLst>
            <pc:docMk/>
            <pc:sldMk cId="4171934352" sldId="2050"/>
            <ac:picMk id="1026" creationId="{BF60F8E6-D92F-F189-D585-62004B3E06B9}"/>
          </ac:picMkLst>
        </pc:picChg>
      </pc:sldChg>
      <pc:sldChg chg="modNotesTx">
        <pc:chgData name="Kozo OKAMOTO" userId="881d79b2-f0fd-48f5-b86e-2ba8a469e900" providerId="ADAL" clId="{A6646BEA-E503-416A-BB6E-C03F86C2AFBA}" dt="2026-06-30T00:25:27.246" v="5" actId="113"/>
        <pc:sldMkLst>
          <pc:docMk/>
          <pc:sldMk cId="1399582814" sldId="2052"/>
        </pc:sldMkLst>
      </pc:sldChg>
      <pc:sldChg chg="del ord">
        <pc:chgData name="Kozo OKAMOTO" userId="881d79b2-f0fd-48f5-b86e-2ba8a469e900" providerId="ADAL" clId="{A6646BEA-E503-416A-BB6E-C03F86C2AFBA}" dt="2026-07-02T05:11:27.239" v="941" actId="47"/>
        <pc:sldMkLst>
          <pc:docMk/>
          <pc:sldMk cId="3537559662" sldId="2053"/>
        </pc:sldMkLst>
      </pc:sldChg>
      <pc:sldChg chg="modSp mod ord">
        <pc:chgData name="Kozo OKAMOTO" userId="881d79b2-f0fd-48f5-b86e-2ba8a469e900" providerId="ADAL" clId="{A6646BEA-E503-416A-BB6E-C03F86C2AFBA}" dt="2026-07-02T05:23:01.570" v="1179" actId="20577"/>
        <pc:sldMkLst>
          <pc:docMk/>
          <pc:sldMk cId="662612823" sldId="2056"/>
        </pc:sldMkLst>
        <pc:spChg chg="mod">
          <ac:chgData name="Kozo OKAMOTO" userId="881d79b2-f0fd-48f5-b86e-2ba8a469e900" providerId="ADAL" clId="{A6646BEA-E503-416A-BB6E-C03F86C2AFBA}" dt="2026-07-02T05:23:01.570" v="1179" actId="20577"/>
          <ac:spMkLst>
            <pc:docMk/>
            <pc:sldMk cId="662612823" sldId="2056"/>
            <ac:spMk id="2" creationId="{CD037194-E722-04C0-865C-6552F75357C0}"/>
          </ac:spMkLst>
        </pc:spChg>
        <pc:spChg chg="mod">
          <ac:chgData name="Kozo OKAMOTO" userId="881d79b2-f0fd-48f5-b86e-2ba8a469e900" providerId="ADAL" clId="{A6646BEA-E503-416A-BB6E-C03F86C2AFBA}" dt="2026-07-02T05:16:06.860" v="1090" actId="20577"/>
          <ac:spMkLst>
            <pc:docMk/>
            <pc:sldMk cId="662612823" sldId="2056"/>
            <ac:spMk id="3" creationId="{0CA98666-E88E-0A29-324B-4087E9A11F6A}"/>
          </ac:spMkLst>
        </pc:spChg>
        <pc:spChg chg="mod">
          <ac:chgData name="Kozo OKAMOTO" userId="881d79b2-f0fd-48f5-b86e-2ba8a469e900" providerId="ADAL" clId="{A6646BEA-E503-416A-BB6E-C03F86C2AFBA}" dt="2026-06-30T00:34:35.176" v="266" actId="20577"/>
          <ac:spMkLst>
            <pc:docMk/>
            <pc:sldMk cId="662612823" sldId="2056"/>
            <ac:spMk id="15" creationId="{F8FBDAE4-D468-3CFB-7A95-EB65E661DBB7}"/>
          </ac:spMkLst>
        </pc:spChg>
        <pc:spChg chg="mod">
          <ac:chgData name="Kozo OKAMOTO" userId="881d79b2-f0fd-48f5-b86e-2ba8a469e900" providerId="ADAL" clId="{A6646BEA-E503-416A-BB6E-C03F86C2AFBA}" dt="2026-06-30T00:34:58.121" v="276" actId="20577"/>
          <ac:spMkLst>
            <pc:docMk/>
            <pc:sldMk cId="662612823" sldId="2056"/>
            <ac:spMk id="20" creationId="{5A53DF89-D050-8A5D-6A21-AD296478A852}"/>
          </ac:spMkLst>
        </pc:spChg>
        <pc:spChg chg="mod">
          <ac:chgData name="Kozo OKAMOTO" userId="881d79b2-f0fd-48f5-b86e-2ba8a469e900" providerId="ADAL" clId="{A6646BEA-E503-416A-BB6E-C03F86C2AFBA}" dt="2026-06-30T00:35:03.142" v="278" actId="20577"/>
          <ac:spMkLst>
            <pc:docMk/>
            <pc:sldMk cId="662612823" sldId="2056"/>
            <ac:spMk id="21" creationId="{84C7F4AD-0980-8C15-EEE4-12A4F0EC2F2B}"/>
          </ac:spMkLst>
        </pc:spChg>
        <pc:spChg chg="mod">
          <ac:chgData name="Kozo OKAMOTO" userId="881d79b2-f0fd-48f5-b86e-2ba8a469e900" providerId="ADAL" clId="{A6646BEA-E503-416A-BB6E-C03F86C2AFBA}" dt="2026-06-30T00:35:25.376" v="281" actId="1076"/>
          <ac:spMkLst>
            <pc:docMk/>
            <pc:sldMk cId="662612823" sldId="2056"/>
            <ac:spMk id="23" creationId="{357ACEF5-9A1C-C2FD-B961-669D0EEBB70A}"/>
          </ac:spMkLst>
        </pc:spChg>
        <pc:spChg chg="mod">
          <ac:chgData name="Kozo OKAMOTO" userId="881d79b2-f0fd-48f5-b86e-2ba8a469e900" providerId="ADAL" clId="{A6646BEA-E503-416A-BB6E-C03F86C2AFBA}" dt="2026-06-30T00:34:43.666" v="270" actId="20577"/>
          <ac:spMkLst>
            <pc:docMk/>
            <pc:sldMk cId="662612823" sldId="2056"/>
            <ac:spMk id="26" creationId="{FA75692D-E1B3-F53D-D3DF-CC4700753A17}"/>
          </ac:spMkLst>
        </pc:spChg>
        <pc:spChg chg="mod">
          <ac:chgData name="Kozo OKAMOTO" userId="881d79b2-f0fd-48f5-b86e-2ba8a469e900" providerId="ADAL" clId="{A6646BEA-E503-416A-BB6E-C03F86C2AFBA}" dt="2026-06-30T00:34:28.087" v="262" actId="1076"/>
          <ac:spMkLst>
            <pc:docMk/>
            <pc:sldMk cId="662612823" sldId="2056"/>
            <ac:spMk id="38" creationId="{B2FD3178-DDDE-F822-F99D-4186C37CC79B}"/>
          </ac:spMkLst>
        </pc:spChg>
        <pc:cxnChg chg="mod">
          <ac:chgData name="Kozo OKAMOTO" userId="881d79b2-f0fd-48f5-b86e-2ba8a469e900" providerId="ADAL" clId="{A6646BEA-E503-416A-BB6E-C03F86C2AFBA}" dt="2026-06-30T00:35:25.376" v="281" actId="1076"/>
          <ac:cxnSpMkLst>
            <pc:docMk/>
            <pc:sldMk cId="662612823" sldId="2056"/>
            <ac:cxnSpMk id="30" creationId="{39A8DA40-00D0-61C9-9EC3-958B7CAB79B2}"/>
          </ac:cxnSpMkLst>
        </pc:cxnChg>
        <pc:cxnChg chg="mod">
          <ac:chgData name="Kozo OKAMOTO" userId="881d79b2-f0fd-48f5-b86e-2ba8a469e900" providerId="ADAL" clId="{A6646BEA-E503-416A-BB6E-C03F86C2AFBA}" dt="2026-06-30T00:35:25.376" v="281" actId="1076"/>
          <ac:cxnSpMkLst>
            <pc:docMk/>
            <pc:sldMk cId="662612823" sldId="2056"/>
            <ac:cxnSpMk id="31" creationId="{EBF82DBC-5CA4-74B3-035B-E11B10AF8B8E}"/>
          </ac:cxnSpMkLst>
        </pc:cxnChg>
        <pc:cxnChg chg="mod">
          <ac:chgData name="Kozo OKAMOTO" userId="881d79b2-f0fd-48f5-b86e-2ba8a469e900" providerId="ADAL" clId="{A6646BEA-E503-416A-BB6E-C03F86C2AFBA}" dt="2026-06-30T00:35:25.376" v="281" actId="1076"/>
          <ac:cxnSpMkLst>
            <pc:docMk/>
            <pc:sldMk cId="662612823" sldId="2056"/>
            <ac:cxnSpMk id="35" creationId="{197342D4-C660-5FEB-32C4-FA9DFEC84B5D}"/>
          </ac:cxnSpMkLst>
        </pc:cxnChg>
      </pc:sldChg>
      <pc:sldChg chg="addSp delSp modSp mod ord">
        <pc:chgData name="Kozo OKAMOTO" userId="881d79b2-f0fd-48f5-b86e-2ba8a469e900" providerId="ADAL" clId="{A6646BEA-E503-416A-BB6E-C03F86C2AFBA}" dt="2026-07-02T05:56:59.133" v="2013" actId="1076"/>
        <pc:sldMkLst>
          <pc:docMk/>
          <pc:sldMk cId="708896902" sldId="2057"/>
        </pc:sldMkLst>
        <pc:spChg chg="mod">
          <ac:chgData name="Kozo OKAMOTO" userId="881d79b2-f0fd-48f5-b86e-2ba8a469e900" providerId="ADAL" clId="{A6646BEA-E503-416A-BB6E-C03F86C2AFBA}" dt="2026-07-02T05:23:09.033" v="1180" actId="1076"/>
          <ac:spMkLst>
            <pc:docMk/>
            <pc:sldMk cId="708896902" sldId="2057"/>
            <ac:spMk id="2" creationId="{4EDFEA60-27B3-A3BD-62B1-1A2A1371BE19}"/>
          </ac:spMkLst>
        </pc:spChg>
        <pc:spChg chg="mod">
          <ac:chgData name="Kozo OKAMOTO" userId="881d79b2-f0fd-48f5-b86e-2ba8a469e900" providerId="ADAL" clId="{A6646BEA-E503-416A-BB6E-C03F86C2AFBA}" dt="2026-06-30T00:36:53.380" v="329" actId="20577"/>
          <ac:spMkLst>
            <pc:docMk/>
            <pc:sldMk cId="708896902" sldId="2057"/>
            <ac:spMk id="3" creationId="{A7A24C86-6D5C-8318-F700-8360B785711C}"/>
          </ac:spMkLst>
        </pc:spChg>
        <pc:spChg chg="add mod">
          <ac:chgData name="Kozo OKAMOTO" userId="881d79b2-f0fd-48f5-b86e-2ba8a469e900" providerId="ADAL" clId="{A6646BEA-E503-416A-BB6E-C03F86C2AFBA}" dt="2026-07-02T05:50:16.179" v="1793" actId="164"/>
          <ac:spMkLst>
            <pc:docMk/>
            <pc:sldMk cId="708896902" sldId="2057"/>
            <ac:spMk id="5" creationId="{CC55AA2D-65CE-AEA5-01B6-A81E795222E6}"/>
          </ac:spMkLst>
        </pc:spChg>
        <pc:spChg chg="add mod">
          <ac:chgData name="Kozo OKAMOTO" userId="881d79b2-f0fd-48f5-b86e-2ba8a469e900" providerId="ADAL" clId="{A6646BEA-E503-416A-BB6E-C03F86C2AFBA}" dt="2026-07-02T05:50:54.254" v="1804" actId="164"/>
          <ac:spMkLst>
            <pc:docMk/>
            <pc:sldMk cId="708896902" sldId="2057"/>
            <ac:spMk id="7" creationId="{7A8FA6D4-8D60-FE7E-BDBC-57612A904F7E}"/>
          </ac:spMkLst>
        </pc:spChg>
        <pc:spChg chg="add del">
          <ac:chgData name="Kozo OKAMOTO" userId="881d79b2-f0fd-48f5-b86e-2ba8a469e900" providerId="ADAL" clId="{A6646BEA-E503-416A-BB6E-C03F86C2AFBA}" dt="2026-07-02T05:51:26.323" v="1812" actId="21"/>
          <ac:spMkLst>
            <pc:docMk/>
            <pc:sldMk cId="708896902" sldId="2057"/>
            <ac:spMk id="13" creationId="{AACEEDF9-F6BC-C049-1B66-3AFD62A29AB3}"/>
          </ac:spMkLst>
        </pc:spChg>
        <pc:spChg chg="del mod">
          <ac:chgData name="Kozo OKAMOTO" userId="881d79b2-f0fd-48f5-b86e-2ba8a469e900" providerId="ADAL" clId="{A6646BEA-E503-416A-BB6E-C03F86C2AFBA}" dt="2026-07-02T05:47:11.950" v="1620" actId="21"/>
          <ac:spMkLst>
            <pc:docMk/>
            <pc:sldMk cId="708896902" sldId="2057"/>
            <ac:spMk id="15" creationId="{735078E3-3BD6-298B-2479-5E778D4D095B}"/>
          </ac:spMkLst>
        </pc:spChg>
        <pc:spChg chg="del mod">
          <ac:chgData name="Kozo OKAMOTO" userId="881d79b2-f0fd-48f5-b86e-2ba8a469e900" providerId="ADAL" clId="{A6646BEA-E503-416A-BB6E-C03F86C2AFBA}" dt="2026-07-02T05:47:11.950" v="1620" actId="21"/>
          <ac:spMkLst>
            <pc:docMk/>
            <pc:sldMk cId="708896902" sldId="2057"/>
            <ac:spMk id="16" creationId="{EE6C7AD1-4A5C-46EE-1600-D153CE843359}"/>
          </ac:spMkLst>
        </pc:spChg>
        <pc:spChg chg="add del">
          <ac:chgData name="Kozo OKAMOTO" userId="881d79b2-f0fd-48f5-b86e-2ba8a469e900" providerId="ADAL" clId="{A6646BEA-E503-416A-BB6E-C03F86C2AFBA}" dt="2026-07-02T05:51:23.191" v="1810" actId="21"/>
          <ac:spMkLst>
            <pc:docMk/>
            <pc:sldMk cId="708896902" sldId="2057"/>
            <ac:spMk id="20" creationId="{DD7B36C4-4CB1-FC6B-A0C6-2B251774DFAE}"/>
          </ac:spMkLst>
        </pc:spChg>
        <pc:spChg chg="add del">
          <ac:chgData name="Kozo OKAMOTO" userId="881d79b2-f0fd-48f5-b86e-2ba8a469e900" providerId="ADAL" clId="{A6646BEA-E503-416A-BB6E-C03F86C2AFBA}" dt="2026-07-02T05:47:26.899" v="1624" actId="478"/>
          <ac:spMkLst>
            <pc:docMk/>
            <pc:sldMk cId="708896902" sldId="2057"/>
            <ac:spMk id="22" creationId="{7101FD93-0926-95F1-83E4-61ABA65F42E9}"/>
          </ac:spMkLst>
        </pc:spChg>
        <pc:spChg chg="add mod">
          <ac:chgData name="Kozo OKAMOTO" userId="881d79b2-f0fd-48f5-b86e-2ba8a469e900" providerId="ADAL" clId="{A6646BEA-E503-416A-BB6E-C03F86C2AFBA}" dt="2026-07-02T05:50:54.254" v="1804" actId="164"/>
          <ac:spMkLst>
            <pc:docMk/>
            <pc:sldMk cId="708896902" sldId="2057"/>
            <ac:spMk id="24" creationId="{FBC0D681-B0AB-AA2B-041A-1ED20D29EF7C}"/>
          </ac:spMkLst>
        </pc:spChg>
        <pc:spChg chg="add mod">
          <ac:chgData name="Kozo OKAMOTO" userId="881d79b2-f0fd-48f5-b86e-2ba8a469e900" providerId="ADAL" clId="{A6646BEA-E503-416A-BB6E-C03F86C2AFBA}" dt="2026-07-02T05:50:35.887" v="1802" actId="20577"/>
          <ac:spMkLst>
            <pc:docMk/>
            <pc:sldMk cId="708896902" sldId="2057"/>
            <ac:spMk id="26" creationId="{F3BD31E2-15C4-7D7C-44B5-D6DB8BAD2BBD}"/>
          </ac:spMkLst>
        </pc:spChg>
        <pc:spChg chg="add del">
          <ac:chgData name="Kozo OKAMOTO" userId="881d79b2-f0fd-48f5-b86e-2ba8a469e900" providerId="ADAL" clId="{A6646BEA-E503-416A-BB6E-C03F86C2AFBA}" dt="2026-07-02T05:51:32.560" v="1815" actId="21"/>
          <ac:spMkLst>
            <pc:docMk/>
            <pc:sldMk cId="708896902" sldId="2057"/>
            <ac:spMk id="30" creationId="{8F8B84FF-612E-7796-7FE1-0B6AFB9B9410}"/>
          </ac:spMkLst>
        </pc:spChg>
        <pc:spChg chg="add mod">
          <ac:chgData name="Kozo OKAMOTO" userId="881d79b2-f0fd-48f5-b86e-2ba8a469e900" providerId="ADAL" clId="{A6646BEA-E503-416A-BB6E-C03F86C2AFBA}" dt="2026-07-02T05:51:29.116" v="1814" actId="1036"/>
          <ac:spMkLst>
            <pc:docMk/>
            <pc:sldMk cId="708896902" sldId="2057"/>
            <ac:spMk id="32" creationId="{B76A5D4B-8C76-AF71-CCF3-7E30D85A5F96}"/>
          </ac:spMkLst>
        </pc:spChg>
        <pc:spChg chg="add">
          <ac:chgData name="Kozo OKAMOTO" userId="881d79b2-f0fd-48f5-b86e-2ba8a469e900" providerId="ADAL" clId="{A6646BEA-E503-416A-BB6E-C03F86C2AFBA}" dt="2026-07-02T05:51:33.120" v="1816" actId="22"/>
          <ac:spMkLst>
            <pc:docMk/>
            <pc:sldMk cId="708896902" sldId="2057"/>
            <ac:spMk id="34" creationId="{9EA86BAE-E82F-EC1A-1BFE-C49CCEB3D26B}"/>
          </ac:spMkLst>
        </pc:spChg>
        <pc:spChg chg="add mod">
          <ac:chgData name="Kozo OKAMOTO" userId="881d79b2-f0fd-48f5-b86e-2ba8a469e900" providerId="ADAL" clId="{A6646BEA-E503-416A-BB6E-C03F86C2AFBA}" dt="2026-07-02T05:56:04.983" v="2006" actId="6549"/>
          <ac:spMkLst>
            <pc:docMk/>
            <pc:sldMk cId="708896902" sldId="2057"/>
            <ac:spMk id="35" creationId="{B0396AF8-1C28-B217-53AD-E0EFA84A2EFF}"/>
          </ac:spMkLst>
        </pc:spChg>
        <pc:spChg chg="del mod topLvl">
          <ac:chgData name="Kozo OKAMOTO" userId="881d79b2-f0fd-48f5-b86e-2ba8a469e900" providerId="ADAL" clId="{A6646BEA-E503-416A-BB6E-C03F86C2AFBA}" dt="2026-07-02T05:56:48.758" v="2010" actId="21"/>
          <ac:spMkLst>
            <pc:docMk/>
            <pc:sldMk cId="708896902" sldId="2057"/>
            <ac:spMk id="40" creationId="{B1EF56CB-5289-918C-5B71-CA65FB3B6AC4}"/>
          </ac:spMkLst>
        </pc:spChg>
        <pc:spChg chg="add mod">
          <ac:chgData name="Kozo OKAMOTO" userId="881d79b2-f0fd-48f5-b86e-2ba8a469e900" providerId="ADAL" clId="{A6646BEA-E503-416A-BB6E-C03F86C2AFBA}" dt="2026-07-02T05:56:55.138" v="2012" actId="1076"/>
          <ac:spMkLst>
            <pc:docMk/>
            <pc:sldMk cId="708896902" sldId="2057"/>
            <ac:spMk id="44" creationId="{4B1D6770-3526-0D50-8424-257FD9DF401E}"/>
          </ac:spMkLst>
        </pc:spChg>
        <pc:grpChg chg="add mod">
          <ac:chgData name="Kozo OKAMOTO" userId="881d79b2-f0fd-48f5-b86e-2ba8a469e900" providerId="ADAL" clId="{A6646BEA-E503-416A-BB6E-C03F86C2AFBA}" dt="2026-07-02T05:47:03.975" v="1619" actId="164"/>
          <ac:grpSpMkLst>
            <pc:docMk/>
            <pc:sldMk cId="708896902" sldId="2057"/>
            <ac:grpSpMk id="10" creationId="{D0D4426C-3BBC-2533-410B-6FD6AB4887C5}"/>
          </ac:grpSpMkLst>
        </pc:grpChg>
        <pc:grpChg chg="add mod">
          <ac:chgData name="Kozo OKAMOTO" userId="881d79b2-f0fd-48f5-b86e-2ba8a469e900" providerId="ADAL" clId="{A6646BEA-E503-416A-BB6E-C03F86C2AFBA}" dt="2026-07-02T05:50:16.179" v="1793" actId="164"/>
          <ac:grpSpMkLst>
            <pc:docMk/>
            <pc:sldMk cId="708896902" sldId="2057"/>
            <ac:grpSpMk id="27" creationId="{B5EDA1C9-06D8-0087-1005-194D71D7D9EF}"/>
          </ac:grpSpMkLst>
        </pc:grpChg>
        <pc:grpChg chg="add mod">
          <ac:chgData name="Kozo OKAMOTO" userId="881d79b2-f0fd-48f5-b86e-2ba8a469e900" providerId="ADAL" clId="{A6646BEA-E503-416A-BB6E-C03F86C2AFBA}" dt="2026-07-02T05:50:56.626" v="1807" actId="1036"/>
          <ac:grpSpMkLst>
            <pc:docMk/>
            <pc:sldMk cId="708896902" sldId="2057"/>
            <ac:grpSpMk id="28" creationId="{451CE1AC-C5E7-7E44-85DB-A76F5D6FB2E5}"/>
          </ac:grpSpMkLst>
        </pc:grpChg>
        <pc:grpChg chg="add mod">
          <ac:chgData name="Kozo OKAMOTO" userId="881d79b2-f0fd-48f5-b86e-2ba8a469e900" providerId="ADAL" clId="{A6646BEA-E503-416A-BB6E-C03F86C2AFBA}" dt="2026-07-02T05:56:59.133" v="2013" actId="1076"/>
          <ac:grpSpMkLst>
            <pc:docMk/>
            <pc:sldMk cId="708896902" sldId="2057"/>
            <ac:grpSpMk id="38" creationId="{095F3840-549F-0D7D-46A8-364744B5A597}"/>
          </ac:grpSpMkLst>
        </pc:grpChg>
        <pc:grpChg chg="add del mod">
          <ac:chgData name="Kozo OKAMOTO" userId="881d79b2-f0fd-48f5-b86e-2ba8a469e900" providerId="ADAL" clId="{A6646BEA-E503-416A-BB6E-C03F86C2AFBA}" dt="2026-07-02T05:55:20.380" v="1997" actId="478"/>
          <ac:grpSpMkLst>
            <pc:docMk/>
            <pc:sldMk cId="708896902" sldId="2057"/>
            <ac:grpSpMk id="39" creationId="{557D881D-3712-9C1D-1BE4-BC85EE51D792}"/>
          </ac:grpSpMkLst>
        </pc:grpChg>
        <pc:picChg chg="mod modCrop">
          <ac:chgData name="Kozo OKAMOTO" userId="881d79b2-f0fd-48f5-b86e-2ba8a469e900" providerId="ADAL" clId="{A6646BEA-E503-416A-BB6E-C03F86C2AFBA}" dt="2026-07-02T05:51:10.903" v="1808" actId="732"/>
          <ac:picMkLst>
            <pc:docMk/>
            <pc:sldMk cId="708896902" sldId="2057"/>
            <ac:picMk id="8" creationId="{AAB878CD-AA9A-2A02-D5DB-D66D72C4D057}"/>
          </ac:picMkLst>
        </pc:picChg>
        <pc:picChg chg="mod modCrop">
          <ac:chgData name="Kozo OKAMOTO" userId="881d79b2-f0fd-48f5-b86e-2ba8a469e900" providerId="ADAL" clId="{A6646BEA-E503-416A-BB6E-C03F86C2AFBA}" dt="2026-07-02T05:51:19.975" v="1809" actId="732"/>
          <ac:picMkLst>
            <pc:docMk/>
            <pc:sldMk cId="708896902" sldId="2057"/>
            <ac:picMk id="9" creationId="{2018FF89-10A0-916A-3BBE-E2D4CFBFEF43}"/>
          </ac:picMkLst>
        </pc:picChg>
        <pc:cxnChg chg="mod">
          <ac:chgData name="Kozo OKAMOTO" userId="881d79b2-f0fd-48f5-b86e-2ba8a469e900" providerId="ADAL" clId="{A6646BEA-E503-416A-BB6E-C03F86C2AFBA}" dt="2026-07-02T05:50:16.179" v="1793" actId="164"/>
          <ac:cxnSpMkLst>
            <pc:docMk/>
            <pc:sldMk cId="708896902" sldId="2057"/>
            <ac:cxnSpMk id="11" creationId="{7C918FAF-2D4D-1BCB-F2E5-3CF6A8718293}"/>
          </ac:cxnSpMkLst>
        </pc:cxnChg>
        <pc:cxnChg chg="mod">
          <ac:chgData name="Kozo OKAMOTO" userId="881d79b2-f0fd-48f5-b86e-2ba8a469e900" providerId="ADAL" clId="{A6646BEA-E503-416A-BB6E-C03F86C2AFBA}" dt="2026-07-02T05:50:54.254" v="1804" actId="164"/>
          <ac:cxnSpMkLst>
            <pc:docMk/>
            <pc:sldMk cId="708896902" sldId="2057"/>
            <ac:cxnSpMk id="14" creationId="{1847CD89-4716-437A-EB7E-D8460460F02E}"/>
          </ac:cxnSpMkLst>
        </pc:cxnChg>
        <pc:cxnChg chg="mod">
          <ac:chgData name="Kozo OKAMOTO" userId="881d79b2-f0fd-48f5-b86e-2ba8a469e900" providerId="ADAL" clId="{A6646BEA-E503-416A-BB6E-C03F86C2AFBA}" dt="2026-07-02T05:50:16.179" v="1793" actId="164"/>
          <ac:cxnSpMkLst>
            <pc:docMk/>
            <pc:sldMk cId="708896902" sldId="2057"/>
            <ac:cxnSpMk id="17" creationId="{DF00290E-5884-DB0D-FC8C-FF90E96E24DC}"/>
          </ac:cxnSpMkLst>
        </pc:cxnChg>
        <pc:cxnChg chg="mod">
          <ac:chgData name="Kozo OKAMOTO" userId="881d79b2-f0fd-48f5-b86e-2ba8a469e900" providerId="ADAL" clId="{A6646BEA-E503-416A-BB6E-C03F86C2AFBA}" dt="2026-07-02T05:50:54.254" v="1804" actId="164"/>
          <ac:cxnSpMkLst>
            <pc:docMk/>
            <pc:sldMk cId="708896902" sldId="2057"/>
            <ac:cxnSpMk id="18" creationId="{9D1C2358-59CB-674B-385D-66A5A7283107}"/>
          </ac:cxnSpMkLst>
        </pc:cxnChg>
        <pc:cxnChg chg="add mod">
          <ac:chgData name="Kozo OKAMOTO" userId="881d79b2-f0fd-48f5-b86e-2ba8a469e900" providerId="ADAL" clId="{A6646BEA-E503-416A-BB6E-C03F86C2AFBA}" dt="2026-07-02T05:54:14.890" v="1978" actId="1037"/>
          <ac:cxnSpMkLst>
            <pc:docMk/>
            <pc:sldMk cId="708896902" sldId="2057"/>
            <ac:cxnSpMk id="36" creationId="{40A65DDF-849C-4A5F-D164-E23C94EFAC02}"/>
          </ac:cxnSpMkLst>
        </pc:cxnChg>
        <pc:cxnChg chg="add mod">
          <ac:chgData name="Kozo OKAMOTO" userId="881d79b2-f0fd-48f5-b86e-2ba8a469e900" providerId="ADAL" clId="{A6646BEA-E503-416A-BB6E-C03F86C2AFBA}" dt="2026-07-02T05:54:10.949" v="1970" actId="1037"/>
          <ac:cxnSpMkLst>
            <pc:docMk/>
            <pc:sldMk cId="708896902" sldId="2057"/>
            <ac:cxnSpMk id="37" creationId="{7ABB8D24-92A2-6A0E-39C7-CB624F94ADC3}"/>
          </ac:cxnSpMkLst>
        </pc:cxnChg>
        <pc:cxnChg chg="del mod">
          <ac:chgData name="Kozo OKAMOTO" userId="881d79b2-f0fd-48f5-b86e-2ba8a469e900" providerId="ADAL" clId="{A6646BEA-E503-416A-BB6E-C03F86C2AFBA}" dt="2026-07-02T05:54:39.169" v="1986" actId="478"/>
          <ac:cxnSpMkLst>
            <pc:docMk/>
            <pc:sldMk cId="708896902" sldId="2057"/>
            <ac:cxnSpMk id="41" creationId="{415B405C-3F7A-0E32-5343-4E900C084777}"/>
          </ac:cxnSpMkLst>
        </pc:cxnChg>
        <pc:cxnChg chg="del mod topLvl">
          <ac:chgData name="Kozo OKAMOTO" userId="881d79b2-f0fd-48f5-b86e-2ba8a469e900" providerId="ADAL" clId="{A6646BEA-E503-416A-BB6E-C03F86C2AFBA}" dt="2026-07-02T05:55:20.380" v="1997" actId="478"/>
          <ac:cxnSpMkLst>
            <pc:docMk/>
            <pc:sldMk cId="708896902" sldId="2057"/>
            <ac:cxnSpMk id="42" creationId="{9896A967-BFD6-1BCB-4C39-A3CD88D0D761}"/>
          </ac:cxnSpMkLst>
        </pc:cxnChg>
      </pc:sldChg>
      <pc:sldChg chg="addSp delSp modSp mod ord">
        <pc:chgData name="Kozo OKAMOTO" userId="881d79b2-f0fd-48f5-b86e-2ba8a469e900" providerId="ADAL" clId="{A6646BEA-E503-416A-BB6E-C03F86C2AFBA}" dt="2026-07-02T05:57:26.738" v="2025" actId="1038"/>
        <pc:sldMkLst>
          <pc:docMk/>
          <pc:sldMk cId="920319884" sldId="2059"/>
        </pc:sldMkLst>
        <pc:spChg chg="mod">
          <ac:chgData name="Kozo OKAMOTO" userId="881d79b2-f0fd-48f5-b86e-2ba8a469e900" providerId="ADAL" clId="{A6646BEA-E503-416A-BB6E-C03F86C2AFBA}" dt="2026-07-02T05:23:14.297" v="1181" actId="1076"/>
          <ac:spMkLst>
            <pc:docMk/>
            <pc:sldMk cId="920319884" sldId="2059"/>
            <ac:spMk id="2" creationId="{EB1B0F39-331C-CB6C-6967-632CC183D97F}"/>
          </ac:spMkLst>
        </pc:spChg>
        <pc:spChg chg="mod">
          <ac:chgData name="Kozo OKAMOTO" userId="881d79b2-f0fd-48f5-b86e-2ba8a469e900" providerId="ADAL" clId="{A6646BEA-E503-416A-BB6E-C03F86C2AFBA}" dt="2026-06-30T00:36:48.217" v="328" actId="20577"/>
          <ac:spMkLst>
            <pc:docMk/>
            <pc:sldMk cId="920319884" sldId="2059"/>
            <ac:spMk id="3" creationId="{5E4FF02A-9916-7FAC-B2E0-1FC6AC2966CB}"/>
          </ac:spMkLst>
        </pc:spChg>
        <pc:spChg chg="add mod">
          <ac:chgData name="Kozo OKAMOTO" userId="881d79b2-f0fd-48f5-b86e-2ba8a469e900" providerId="ADAL" clId="{A6646BEA-E503-416A-BB6E-C03F86C2AFBA}" dt="2026-07-02T05:52:37.274" v="1902" actId="164"/>
          <ac:spMkLst>
            <pc:docMk/>
            <pc:sldMk cId="920319884" sldId="2059"/>
            <ac:spMk id="9" creationId="{A446F9C5-7B01-B611-ED7D-709428CD2C5E}"/>
          </ac:spMkLst>
        </pc:spChg>
        <pc:spChg chg="add mod">
          <ac:chgData name="Kozo OKAMOTO" userId="881d79b2-f0fd-48f5-b86e-2ba8a469e900" providerId="ADAL" clId="{A6646BEA-E503-416A-BB6E-C03F86C2AFBA}" dt="2026-07-02T05:52:37.274" v="1902" actId="164"/>
          <ac:spMkLst>
            <pc:docMk/>
            <pc:sldMk cId="920319884" sldId="2059"/>
            <ac:spMk id="11" creationId="{23CFA058-691F-C4FB-F34E-5995C085E427}"/>
          </ac:spMkLst>
        </pc:spChg>
        <pc:spChg chg="add del">
          <ac:chgData name="Kozo OKAMOTO" userId="881d79b2-f0fd-48f5-b86e-2ba8a469e900" providerId="ADAL" clId="{A6646BEA-E503-416A-BB6E-C03F86C2AFBA}" dt="2026-07-02T05:51:51.276" v="1821" actId="22"/>
          <ac:spMkLst>
            <pc:docMk/>
            <pc:sldMk cId="920319884" sldId="2059"/>
            <ac:spMk id="14" creationId="{DFC04C82-9C1C-B9AE-A1EE-6C3D9B82F96C}"/>
          </ac:spMkLst>
        </pc:spChg>
        <pc:spChg chg="add del">
          <ac:chgData name="Kozo OKAMOTO" userId="881d79b2-f0fd-48f5-b86e-2ba8a469e900" providerId="ADAL" clId="{A6646BEA-E503-416A-BB6E-C03F86C2AFBA}" dt="2026-07-02T05:52:48.682" v="1909" actId="478"/>
          <ac:spMkLst>
            <pc:docMk/>
            <pc:sldMk cId="920319884" sldId="2059"/>
            <ac:spMk id="17" creationId="{CA7C3742-17DE-0AC1-5769-3A077B934F2E}"/>
          </ac:spMkLst>
        </pc:spChg>
        <pc:spChg chg="del">
          <ac:chgData name="Kozo OKAMOTO" userId="881d79b2-f0fd-48f5-b86e-2ba8a469e900" providerId="ADAL" clId="{A6646BEA-E503-416A-BB6E-C03F86C2AFBA}" dt="2026-07-02T05:52:23.874" v="1897" actId="21"/>
          <ac:spMkLst>
            <pc:docMk/>
            <pc:sldMk cId="920319884" sldId="2059"/>
            <ac:spMk id="18" creationId="{C92F58FF-F3DA-3E1F-407B-78B5527F5B4B}"/>
          </ac:spMkLst>
        </pc:spChg>
        <pc:spChg chg="add del">
          <ac:chgData name="Kozo OKAMOTO" userId="881d79b2-f0fd-48f5-b86e-2ba8a469e900" providerId="ADAL" clId="{A6646BEA-E503-416A-BB6E-C03F86C2AFBA}" dt="2026-07-02T05:51:51.276" v="1821" actId="22"/>
          <ac:spMkLst>
            <pc:docMk/>
            <pc:sldMk cId="920319884" sldId="2059"/>
            <ac:spMk id="19" creationId="{916DC005-63CD-5AD6-06EA-68724EBF4DF3}"/>
          </ac:spMkLst>
        </pc:spChg>
        <pc:spChg chg="add mod">
          <ac:chgData name="Kozo OKAMOTO" userId="881d79b2-f0fd-48f5-b86e-2ba8a469e900" providerId="ADAL" clId="{A6646BEA-E503-416A-BB6E-C03F86C2AFBA}" dt="2026-07-02T05:52:20.497" v="1896" actId="164"/>
          <ac:spMkLst>
            <pc:docMk/>
            <pc:sldMk cId="920319884" sldId="2059"/>
            <ac:spMk id="21" creationId="{5C6CCFDD-2F56-0979-8FD8-D5ABE84E525E}"/>
          </ac:spMkLst>
        </pc:spChg>
        <pc:spChg chg="add mod">
          <ac:chgData name="Kozo OKAMOTO" userId="881d79b2-f0fd-48f5-b86e-2ba8a469e900" providerId="ADAL" clId="{A6646BEA-E503-416A-BB6E-C03F86C2AFBA}" dt="2026-07-02T05:52:20.497" v="1896" actId="164"/>
          <ac:spMkLst>
            <pc:docMk/>
            <pc:sldMk cId="920319884" sldId="2059"/>
            <ac:spMk id="23" creationId="{1A0863AF-0F5C-9443-F7EF-5650A55C1CB0}"/>
          </ac:spMkLst>
        </pc:spChg>
        <pc:spChg chg="add">
          <ac:chgData name="Kozo OKAMOTO" userId="881d79b2-f0fd-48f5-b86e-2ba8a469e900" providerId="ADAL" clId="{A6646BEA-E503-416A-BB6E-C03F86C2AFBA}" dt="2026-07-02T05:52:24.510" v="1898" actId="22"/>
          <ac:spMkLst>
            <pc:docMk/>
            <pc:sldMk cId="920319884" sldId="2059"/>
            <ac:spMk id="26" creationId="{1BEBDC59-5930-783C-A896-C27CC16EC6BA}"/>
          </ac:spMkLst>
        </pc:spChg>
        <pc:spChg chg="add mod">
          <ac:chgData name="Kozo OKAMOTO" userId="881d79b2-f0fd-48f5-b86e-2ba8a469e900" providerId="ADAL" clId="{A6646BEA-E503-416A-BB6E-C03F86C2AFBA}" dt="2026-07-02T05:52:56.309" v="1932" actId="1037"/>
          <ac:spMkLst>
            <pc:docMk/>
            <pc:sldMk cId="920319884" sldId="2059"/>
            <ac:spMk id="29" creationId="{D8B8DA0F-4F3B-A6B0-3BF4-3594FC2312FD}"/>
          </ac:spMkLst>
        </pc:spChg>
        <pc:spChg chg="add mod">
          <ac:chgData name="Kozo OKAMOTO" userId="881d79b2-f0fd-48f5-b86e-2ba8a469e900" providerId="ADAL" clId="{A6646BEA-E503-416A-BB6E-C03F86C2AFBA}" dt="2026-07-02T05:57:18.105" v="2018" actId="1076"/>
          <ac:spMkLst>
            <pc:docMk/>
            <pc:sldMk cId="920319884" sldId="2059"/>
            <ac:spMk id="31" creationId="{0F37062B-083E-2B4B-53EE-55E610711DE7}"/>
          </ac:spMkLst>
        </pc:spChg>
        <pc:spChg chg="add mod">
          <ac:chgData name="Kozo OKAMOTO" userId="881d79b2-f0fd-48f5-b86e-2ba8a469e900" providerId="ADAL" clId="{A6646BEA-E503-416A-BB6E-C03F86C2AFBA}" dt="2026-07-02T05:57:26.738" v="2025" actId="1038"/>
          <ac:spMkLst>
            <pc:docMk/>
            <pc:sldMk cId="920319884" sldId="2059"/>
            <ac:spMk id="33" creationId="{C6B73F66-F3DD-CCB9-C1F6-8545EBA89111}"/>
          </ac:spMkLst>
        </pc:spChg>
        <pc:grpChg chg="add mod">
          <ac:chgData name="Kozo OKAMOTO" userId="881d79b2-f0fd-48f5-b86e-2ba8a469e900" providerId="ADAL" clId="{A6646BEA-E503-416A-BB6E-C03F86C2AFBA}" dt="2026-07-02T05:52:27.874" v="1901" actId="1036"/>
          <ac:grpSpMkLst>
            <pc:docMk/>
            <pc:sldMk cId="920319884" sldId="2059"/>
            <ac:grpSpMk id="24" creationId="{29019EB3-E53C-F526-4C0A-094C5B8E64D6}"/>
          </ac:grpSpMkLst>
        </pc:grpChg>
        <pc:grpChg chg="add mod">
          <ac:chgData name="Kozo OKAMOTO" userId="881d79b2-f0fd-48f5-b86e-2ba8a469e900" providerId="ADAL" clId="{A6646BEA-E503-416A-BB6E-C03F86C2AFBA}" dt="2026-07-02T05:52:39.854" v="1905" actId="1036"/>
          <ac:grpSpMkLst>
            <pc:docMk/>
            <pc:sldMk cId="920319884" sldId="2059"/>
            <ac:grpSpMk id="27" creationId="{42D061E4-71BB-4C35-52FF-6C0EFAC8C0ED}"/>
          </ac:grpSpMkLst>
        </pc:grpChg>
        <pc:picChg chg="mod modCrop">
          <ac:chgData name="Kozo OKAMOTO" userId="881d79b2-f0fd-48f5-b86e-2ba8a469e900" providerId="ADAL" clId="{A6646BEA-E503-416A-BB6E-C03F86C2AFBA}" dt="2026-07-02T05:53:17.359" v="1934" actId="732"/>
          <ac:picMkLst>
            <pc:docMk/>
            <pc:sldMk cId="920319884" sldId="2059"/>
            <ac:picMk id="4" creationId="{BE751DC3-44A4-5DB4-A158-F240A53326B6}"/>
          </ac:picMkLst>
        </pc:picChg>
        <pc:picChg chg="mod modCrop">
          <ac:chgData name="Kozo OKAMOTO" userId="881d79b2-f0fd-48f5-b86e-2ba8a469e900" providerId="ADAL" clId="{A6646BEA-E503-416A-BB6E-C03F86C2AFBA}" dt="2026-07-02T05:53:05.787" v="1933" actId="732"/>
          <ac:picMkLst>
            <pc:docMk/>
            <pc:sldMk cId="920319884" sldId="2059"/>
            <ac:picMk id="5" creationId="{31338D23-861C-7EE0-3B1A-3C430806E041}"/>
          </ac:picMkLst>
        </pc:picChg>
        <pc:cxnChg chg="mod">
          <ac:chgData name="Kozo OKAMOTO" userId="881d79b2-f0fd-48f5-b86e-2ba8a469e900" providerId="ADAL" clId="{A6646BEA-E503-416A-BB6E-C03F86C2AFBA}" dt="2026-07-02T05:52:37.274" v="1902" actId="164"/>
          <ac:cxnSpMkLst>
            <pc:docMk/>
            <pc:sldMk cId="920319884" sldId="2059"/>
            <ac:cxnSpMk id="6" creationId="{4461992C-D295-0FE1-4335-988D7779C2C9}"/>
          </ac:cxnSpMkLst>
        </pc:cxnChg>
        <pc:cxnChg chg="mod">
          <ac:chgData name="Kozo OKAMOTO" userId="881d79b2-f0fd-48f5-b86e-2ba8a469e900" providerId="ADAL" clId="{A6646BEA-E503-416A-BB6E-C03F86C2AFBA}" dt="2026-07-02T05:52:20.497" v="1896" actId="164"/>
          <ac:cxnSpMkLst>
            <pc:docMk/>
            <pc:sldMk cId="920319884" sldId="2059"/>
            <ac:cxnSpMk id="7" creationId="{8C91A696-371A-C3CA-B2C0-D3EDB14D2B3D}"/>
          </ac:cxnSpMkLst>
        </pc:cxnChg>
        <pc:cxnChg chg="mod">
          <ac:chgData name="Kozo OKAMOTO" userId="881d79b2-f0fd-48f5-b86e-2ba8a469e900" providerId="ADAL" clId="{A6646BEA-E503-416A-BB6E-C03F86C2AFBA}" dt="2026-07-02T05:52:37.274" v="1902" actId="164"/>
          <ac:cxnSpMkLst>
            <pc:docMk/>
            <pc:sldMk cId="920319884" sldId="2059"/>
            <ac:cxnSpMk id="12" creationId="{2FF16F6F-0B09-E8A5-7548-989489B4C87C}"/>
          </ac:cxnSpMkLst>
        </pc:cxnChg>
        <pc:cxnChg chg="mod">
          <ac:chgData name="Kozo OKAMOTO" userId="881d79b2-f0fd-48f5-b86e-2ba8a469e900" providerId="ADAL" clId="{A6646BEA-E503-416A-BB6E-C03F86C2AFBA}" dt="2026-07-02T05:52:20.497" v="1896" actId="164"/>
          <ac:cxnSpMkLst>
            <pc:docMk/>
            <pc:sldMk cId="920319884" sldId="2059"/>
            <ac:cxnSpMk id="16" creationId="{E1C262CB-E689-057D-B948-4C3026CEFDF3}"/>
          </ac:cxnSpMkLst>
        </pc:cxnChg>
      </pc:sldChg>
      <pc:sldChg chg="modSp mod ord">
        <pc:chgData name="Kozo OKAMOTO" userId="881d79b2-f0fd-48f5-b86e-2ba8a469e900" providerId="ADAL" clId="{A6646BEA-E503-416A-BB6E-C03F86C2AFBA}" dt="2026-07-02T05:04:57.805" v="901"/>
        <pc:sldMkLst>
          <pc:docMk/>
          <pc:sldMk cId="3657344328" sldId="2060"/>
        </pc:sldMkLst>
      </pc:sldChg>
      <pc:sldChg chg="modSp mod ord">
        <pc:chgData name="Kozo OKAMOTO" userId="881d79b2-f0fd-48f5-b86e-2ba8a469e900" providerId="ADAL" clId="{A6646BEA-E503-416A-BB6E-C03F86C2AFBA}" dt="2026-07-02T05:38:19.476" v="1528" actId="6549"/>
        <pc:sldMkLst>
          <pc:docMk/>
          <pc:sldMk cId="3241656720" sldId="2061"/>
        </pc:sldMkLst>
        <pc:spChg chg="mod">
          <ac:chgData name="Kozo OKAMOTO" userId="881d79b2-f0fd-48f5-b86e-2ba8a469e900" providerId="ADAL" clId="{A6646BEA-E503-416A-BB6E-C03F86C2AFBA}" dt="2026-07-02T05:38:19.476" v="1528" actId="6549"/>
          <ac:spMkLst>
            <pc:docMk/>
            <pc:sldMk cId="3241656720" sldId="2061"/>
            <ac:spMk id="3" creationId="{434C18DC-7756-615A-BA80-EAF0415F4D8F}"/>
          </ac:spMkLst>
        </pc:spChg>
      </pc:sldChg>
      <pc:sldChg chg="modSp">
        <pc:chgData name="Kozo OKAMOTO" userId="881d79b2-f0fd-48f5-b86e-2ba8a469e900" providerId="ADAL" clId="{A6646BEA-E503-416A-BB6E-C03F86C2AFBA}" dt="2026-07-02T05:09:27.059" v="940" actId="1076"/>
        <pc:sldMkLst>
          <pc:docMk/>
          <pc:sldMk cId="1968831376" sldId="2062"/>
        </pc:sldMkLst>
        <pc:spChg chg="mod">
          <ac:chgData name="Kozo OKAMOTO" userId="881d79b2-f0fd-48f5-b86e-2ba8a469e900" providerId="ADAL" clId="{A6646BEA-E503-416A-BB6E-C03F86C2AFBA}" dt="2026-07-02T05:09:27.059" v="940" actId="1076"/>
          <ac:spMkLst>
            <pc:docMk/>
            <pc:sldMk cId="1968831376" sldId="2062"/>
            <ac:spMk id="3" creationId="{7690D216-2E0B-C600-289A-87CF12CA923A}"/>
          </ac:spMkLst>
        </pc:spChg>
      </pc:sldChg>
      <pc:sldChg chg="addSp modSp mod">
        <pc:chgData name="Kozo OKAMOTO" userId="881d79b2-f0fd-48f5-b86e-2ba8a469e900" providerId="ADAL" clId="{A6646BEA-E503-416A-BB6E-C03F86C2AFBA}" dt="2026-07-02T05:07:08.192" v="918" actId="22"/>
        <pc:sldMkLst>
          <pc:docMk/>
          <pc:sldMk cId="3501153856" sldId="2063"/>
        </pc:sldMkLst>
        <pc:spChg chg="mod">
          <ac:chgData name="Kozo OKAMOTO" userId="881d79b2-f0fd-48f5-b86e-2ba8a469e900" providerId="ADAL" clId="{A6646BEA-E503-416A-BB6E-C03F86C2AFBA}" dt="2026-06-30T00:39:36.884" v="414" actId="6549"/>
          <ac:spMkLst>
            <pc:docMk/>
            <pc:sldMk cId="3501153856" sldId="2063"/>
            <ac:spMk id="3" creationId="{ECBFFE25-C065-674B-8DF2-2C2C4C4D1497}"/>
          </ac:spMkLst>
        </pc:spChg>
        <pc:spChg chg="add">
          <ac:chgData name="Kozo OKAMOTO" userId="881d79b2-f0fd-48f5-b86e-2ba8a469e900" providerId="ADAL" clId="{A6646BEA-E503-416A-BB6E-C03F86C2AFBA}" dt="2026-07-02T05:07:08.192" v="918" actId="22"/>
          <ac:spMkLst>
            <pc:docMk/>
            <pc:sldMk cId="3501153856" sldId="2063"/>
            <ac:spMk id="11" creationId="{738C1DE5-9EB8-E0A6-68D3-C2EA5C0119D9}"/>
          </ac:spMkLst>
        </pc:spChg>
      </pc:sldChg>
      <pc:sldChg chg="addSp modSp mod">
        <pc:chgData name="Kozo OKAMOTO" userId="881d79b2-f0fd-48f5-b86e-2ba8a469e900" providerId="ADAL" clId="{A6646BEA-E503-416A-BB6E-C03F86C2AFBA}" dt="2026-07-02T05:07:04.416" v="917" actId="1582"/>
        <pc:sldMkLst>
          <pc:docMk/>
          <pc:sldMk cId="1677670038" sldId="2064"/>
        </pc:sldMkLst>
        <pc:spChg chg="add mod">
          <ac:chgData name="Kozo OKAMOTO" userId="881d79b2-f0fd-48f5-b86e-2ba8a469e900" providerId="ADAL" clId="{A6646BEA-E503-416A-BB6E-C03F86C2AFBA}" dt="2026-07-02T05:07:04.416" v="917" actId="1582"/>
          <ac:spMkLst>
            <pc:docMk/>
            <pc:sldMk cId="1677670038" sldId="2064"/>
            <ac:spMk id="4" creationId="{CDDA25E9-5DBA-DF0C-DFCF-B4D9449C87AE}"/>
          </ac:spMkLst>
        </pc:spChg>
      </pc:sldChg>
      <pc:sldChg chg="modSp mod">
        <pc:chgData name="Kozo OKAMOTO" userId="881d79b2-f0fd-48f5-b86e-2ba8a469e900" providerId="ADAL" clId="{A6646BEA-E503-416A-BB6E-C03F86C2AFBA}" dt="2026-07-02T05:21:47.850" v="1117" actId="20577"/>
        <pc:sldMkLst>
          <pc:docMk/>
          <pc:sldMk cId="2071292925" sldId="2065"/>
        </pc:sldMkLst>
        <pc:spChg chg="mod">
          <ac:chgData name="Kozo OKAMOTO" userId="881d79b2-f0fd-48f5-b86e-2ba8a469e900" providerId="ADAL" clId="{A6646BEA-E503-416A-BB6E-C03F86C2AFBA}" dt="2026-07-02T05:21:47.850" v="1117" actId="20577"/>
          <ac:spMkLst>
            <pc:docMk/>
            <pc:sldMk cId="2071292925" sldId="2065"/>
            <ac:spMk id="3" creationId="{699D131D-AB66-EDF0-2E96-4F88264FFEAC}"/>
          </ac:spMkLst>
        </pc:spChg>
      </pc:sldChg>
      <pc:sldChg chg="del">
        <pc:chgData name="Kozo OKAMOTO" userId="881d79b2-f0fd-48f5-b86e-2ba8a469e900" providerId="ADAL" clId="{A6646BEA-E503-416A-BB6E-C03F86C2AFBA}" dt="2026-07-02T05:05:02.709" v="902" actId="47"/>
        <pc:sldMkLst>
          <pc:docMk/>
          <pc:sldMk cId="2298819712" sldId="2066"/>
        </pc:sldMkLst>
      </pc:sldChg>
      <pc:sldChg chg="modSp del ord">
        <pc:chgData name="Kozo OKAMOTO" userId="881d79b2-f0fd-48f5-b86e-2ba8a469e900" providerId="ADAL" clId="{A6646BEA-E503-416A-BB6E-C03F86C2AFBA}" dt="2026-07-02T05:05:17.991" v="904" actId="47"/>
        <pc:sldMkLst>
          <pc:docMk/>
          <pc:sldMk cId="4248489737" sldId="2067"/>
        </pc:sldMkLst>
      </pc:sldChg>
      <pc:sldChg chg="addSp delSp modSp add mod ord addAnim delAnim modAnim">
        <pc:chgData name="Kozo OKAMOTO" userId="881d79b2-f0fd-48f5-b86e-2ba8a469e900" providerId="ADAL" clId="{A6646BEA-E503-416A-BB6E-C03F86C2AFBA}" dt="2026-07-02T05:18:50.712" v="1092" actId="1582"/>
        <pc:sldMkLst>
          <pc:docMk/>
          <pc:sldMk cId="1304176370" sldId="2069"/>
        </pc:sldMkLst>
        <pc:spChg chg="mod">
          <ac:chgData name="Kozo OKAMOTO" userId="881d79b2-f0fd-48f5-b86e-2ba8a469e900" providerId="ADAL" clId="{A6646BEA-E503-416A-BB6E-C03F86C2AFBA}" dt="2026-07-02T05:03:04.740" v="895" actId="6549"/>
          <ac:spMkLst>
            <pc:docMk/>
            <pc:sldMk cId="1304176370" sldId="2069"/>
            <ac:spMk id="3" creationId="{EBBC00F7-E111-C3CD-3E89-3FEB4F18EF9A}"/>
          </ac:spMkLst>
        </pc:spChg>
        <pc:spChg chg="add mod">
          <ac:chgData name="Kozo OKAMOTO" userId="881d79b2-f0fd-48f5-b86e-2ba8a469e900" providerId="ADAL" clId="{A6646BEA-E503-416A-BB6E-C03F86C2AFBA}" dt="2026-07-02T05:18:50.712" v="1092" actId="1582"/>
          <ac:spMkLst>
            <pc:docMk/>
            <pc:sldMk cId="1304176370" sldId="2069"/>
            <ac:spMk id="6" creationId="{49408CFB-8CB0-12EB-F97C-8528AF0FB22D}"/>
          </ac:spMkLst>
        </pc:spChg>
        <pc:spChg chg="add mod">
          <ac:chgData name="Kozo OKAMOTO" userId="881d79b2-f0fd-48f5-b86e-2ba8a469e900" providerId="ADAL" clId="{A6646BEA-E503-416A-BB6E-C03F86C2AFBA}" dt="2026-06-30T04:09:16.096" v="785" actId="164"/>
          <ac:spMkLst>
            <pc:docMk/>
            <pc:sldMk cId="1304176370" sldId="2069"/>
            <ac:spMk id="11" creationId="{617E8E23-5683-DED3-463D-BE2EF813BDAD}"/>
          </ac:spMkLst>
        </pc:spChg>
        <pc:spChg chg="add mod">
          <ac:chgData name="Kozo OKAMOTO" userId="881d79b2-f0fd-48f5-b86e-2ba8a469e900" providerId="ADAL" clId="{A6646BEA-E503-416A-BB6E-C03F86C2AFBA}" dt="2026-06-30T04:09:16.096" v="785" actId="164"/>
          <ac:spMkLst>
            <pc:docMk/>
            <pc:sldMk cId="1304176370" sldId="2069"/>
            <ac:spMk id="13" creationId="{2D678E56-74AB-B5C9-F4D6-118BED1D79B0}"/>
          </ac:spMkLst>
        </pc:spChg>
        <pc:spChg chg="add mod">
          <ac:chgData name="Kozo OKAMOTO" userId="881d79b2-f0fd-48f5-b86e-2ba8a469e900" providerId="ADAL" clId="{A6646BEA-E503-416A-BB6E-C03F86C2AFBA}" dt="2026-06-30T04:09:16.096" v="785" actId="164"/>
          <ac:spMkLst>
            <pc:docMk/>
            <pc:sldMk cId="1304176370" sldId="2069"/>
            <ac:spMk id="15" creationId="{8F39F7CB-FEBB-2AC4-5842-B1258C9A805B}"/>
          </ac:spMkLst>
        </pc:spChg>
        <pc:grpChg chg="add mod">
          <ac:chgData name="Kozo OKAMOTO" userId="881d79b2-f0fd-48f5-b86e-2ba8a469e900" providerId="ADAL" clId="{A6646BEA-E503-416A-BB6E-C03F86C2AFBA}" dt="2026-06-30T04:09:16.096" v="785" actId="164"/>
          <ac:grpSpMkLst>
            <pc:docMk/>
            <pc:sldMk cId="1304176370" sldId="2069"/>
            <ac:grpSpMk id="18" creationId="{0E95102E-B6DA-2D5A-C05B-09DECB8B3786}"/>
          </ac:grpSpMkLst>
        </pc:grpChg>
        <pc:picChg chg="add mod">
          <ac:chgData name="Kozo OKAMOTO" userId="881d79b2-f0fd-48f5-b86e-2ba8a469e900" providerId="ADAL" clId="{A6646BEA-E503-416A-BB6E-C03F86C2AFBA}" dt="2026-06-30T04:09:16.096" v="785" actId="164"/>
          <ac:picMkLst>
            <pc:docMk/>
            <pc:sldMk cId="1304176370" sldId="2069"/>
            <ac:picMk id="5" creationId="{28F84F54-A552-245B-3C01-99A59CA59330}"/>
          </ac:picMkLst>
        </pc:picChg>
        <pc:picChg chg="add mod">
          <ac:chgData name="Kozo OKAMOTO" userId="881d79b2-f0fd-48f5-b86e-2ba8a469e900" providerId="ADAL" clId="{A6646BEA-E503-416A-BB6E-C03F86C2AFBA}" dt="2026-06-30T04:09:16.096" v="785" actId="164"/>
          <ac:picMkLst>
            <pc:docMk/>
            <pc:sldMk cId="1304176370" sldId="2069"/>
            <ac:picMk id="7" creationId="{878CE184-DBAF-A4D1-A7F1-ED48444A8506}"/>
          </ac:picMkLst>
        </pc:picChg>
        <pc:picChg chg="add mod">
          <ac:chgData name="Kozo OKAMOTO" userId="881d79b2-f0fd-48f5-b86e-2ba8a469e900" providerId="ADAL" clId="{A6646BEA-E503-416A-BB6E-C03F86C2AFBA}" dt="2026-06-30T04:09:16.096" v="785" actId="164"/>
          <ac:picMkLst>
            <pc:docMk/>
            <pc:sldMk cId="1304176370" sldId="2069"/>
            <ac:picMk id="9" creationId="{7D070F05-91BD-6B13-E9F4-C4E571CD0BD3}"/>
          </ac:picMkLst>
        </pc:picChg>
        <pc:cxnChg chg="add mod">
          <ac:chgData name="Kozo OKAMOTO" userId="881d79b2-f0fd-48f5-b86e-2ba8a469e900" providerId="ADAL" clId="{A6646BEA-E503-416A-BB6E-C03F86C2AFBA}" dt="2026-06-30T04:09:16.096" v="785" actId="164"/>
          <ac:cxnSpMkLst>
            <pc:docMk/>
            <pc:sldMk cId="1304176370" sldId="2069"/>
            <ac:cxnSpMk id="16" creationId="{D49C0571-FAF7-62FE-C676-760320B991A9}"/>
          </ac:cxnSpMkLst>
        </pc:cxnChg>
      </pc:sldChg>
      <pc:sldChg chg="modSp add mod">
        <pc:chgData name="Kozo OKAMOTO" userId="881d79b2-f0fd-48f5-b86e-2ba8a469e900" providerId="ADAL" clId="{A6646BEA-E503-416A-BB6E-C03F86C2AFBA}" dt="2026-07-02T05:06:03.318" v="906" actId="1076"/>
        <pc:sldMkLst>
          <pc:docMk/>
          <pc:sldMk cId="1531467751" sldId="2070"/>
        </pc:sldMkLst>
        <pc:spChg chg="mod">
          <ac:chgData name="Kozo OKAMOTO" userId="881d79b2-f0fd-48f5-b86e-2ba8a469e900" providerId="ADAL" clId="{A6646BEA-E503-416A-BB6E-C03F86C2AFBA}" dt="2026-07-02T05:06:03.318" v="906" actId="1076"/>
          <ac:spMkLst>
            <pc:docMk/>
            <pc:sldMk cId="1531467751" sldId="2070"/>
            <ac:spMk id="16" creationId="{D1EA4BFF-7AD3-6445-CB3C-ADFD2AD8300B}"/>
          </ac:spMkLst>
        </pc:spChg>
      </pc:sldChg>
      <pc:sldChg chg="modSp add mod">
        <pc:chgData name="Kozo OKAMOTO" userId="881d79b2-f0fd-48f5-b86e-2ba8a469e900" providerId="ADAL" clId="{A6646BEA-E503-416A-BB6E-C03F86C2AFBA}" dt="2026-07-02T05:12:43.116" v="1028" actId="1076"/>
        <pc:sldMkLst>
          <pc:docMk/>
          <pc:sldMk cId="2969759272" sldId="2071"/>
        </pc:sldMkLst>
        <pc:spChg chg="mod">
          <ac:chgData name="Kozo OKAMOTO" userId="881d79b2-f0fd-48f5-b86e-2ba8a469e900" providerId="ADAL" clId="{A6646BEA-E503-416A-BB6E-C03F86C2AFBA}" dt="2026-07-02T05:12:43.116" v="1028" actId="1076"/>
          <ac:spMkLst>
            <pc:docMk/>
            <pc:sldMk cId="2969759272" sldId="2071"/>
            <ac:spMk id="30" creationId="{9701DDBB-D793-259B-F08D-F0A61EF55CF9}"/>
          </ac:spMkLst>
        </pc:spChg>
      </pc:sldChg>
      <pc:sldChg chg="modSp add mod">
        <pc:chgData name="Kozo OKAMOTO" userId="881d79b2-f0fd-48f5-b86e-2ba8a469e900" providerId="ADAL" clId="{A6646BEA-E503-416A-BB6E-C03F86C2AFBA}" dt="2026-07-02T05:12:50.448" v="1029" actId="403"/>
        <pc:sldMkLst>
          <pc:docMk/>
          <pc:sldMk cId="1377429051" sldId="6086"/>
        </pc:sldMkLst>
        <pc:spChg chg="mod">
          <ac:chgData name="Kozo OKAMOTO" userId="881d79b2-f0fd-48f5-b86e-2ba8a469e900" providerId="ADAL" clId="{A6646BEA-E503-416A-BB6E-C03F86C2AFBA}" dt="2026-07-02T05:12:50.448" v="1029" actId="403"/>
          <ac:spMkLst>
            <pc:docMk/>
            <pc:sldMk cId="1377429051" sldId="6086"/>
            <ac:spMk id="2" creationId="{B66A5660-AE28-CA5F-7CF4-91967E65B395}"/>
          </ac:spMkLst>
        </pc:spChg>
      </pc:sldChg>
      <pc:sldChg chg="modSp add mod">
        <pc:chgData name="Kozo OKAMOTO" userId="881d79b2-f0fd-48f5-b86e-2ba8a469e900" providerId="ADAL" clId="{A6646BEA-E503-416A-BB6E-C03F86C2AFBA}" dt="2026-07-02T05:27:39.617" v="1366" actId="403"/>
        <pc:sldMkLst>
          <pc:docMk/>
          <pc:sldMk cId="157341312" sldId="6087"/>
        </pc:sldMkLst>
        <pc:spChg chg="mod">
          <ac:chgData name="Kozo OKAMOTO" userId="881d79b2-f0fd-48f5-b86e-2ba8a469e900" providerId="ADAL" clId="{A6646BEA-E503-416A-BB6E-C03F86C2AFBA}" dt="2026-07-02T05:27:39.617" v="1366" actId="403"/>
          <ac:spMkLst>
            <pc:docMk/>
            <pc:sldMk cId="157341312" sldId="6087"/>
            <ac:spMk id="3" creationId="{DFB3D2B5-1883-1B64-AB67-263CA045E3FB}"/>
          </ac:spMkLst>
        </pc:spChg>
      </pc:sldChg>
      <pc:sldChg chg="modSp add mod">
        <pc:chgData name="Kozo OKAMOTO" userId="881d79b2-f0fd-48f5-b86e-2ba8a469e900" providerId="ADAL" clId="{A6646BEA-E503-416A-BB6E-C03F86C2AFBA}" dt="2026-07-02T05:28:04.145" v="1372" actId="403"/>
        <pc:sldMkLst>
          <pc:docMk/>
          <pc:sldMk cId="2085500880" sldId="6088"/>
        </pc:sldMkLst>
        <pc:spChg chg="mod">
          <ac:chgData name="Kozo OKAMOTO" userId="881d79b2-f0fd-48f5-b86e-2ba8a469e900" providerId="ADAL" clId="{A6646BEA-E503-416A-BB6E-C03F86C2AFBA}" dt="2026-07-02T05:28:04.145" v="1372" actId="403"/>
          <ac:spMkLst>
            <pc:docMk/>
            <pc:sldMk cId="2085500880" sldId="6088"/>
            <ac:spMk id="3" creationId="{35AA2362-DFEA-1F04-AF4B-764C61E05BFB}"/>
          </ac:spMkLst>
        </pc:spChg>
      </pc:sldChg>
      <pc:sldMasterChg chg="delSldLayout">
        <pc:chgData name="Kozo OKAMOTO" userId="881d79b2-f0fd-48f5-b86e-2ba8a469e900" providerId="ADAL" clId="{A6646BEA-E503-416A-BB6E-C03F86C2AFBA}" dt="2026-06-30T08:44:24.561" v="803" actId="47"/>
        <pc:sldMasterMkLst>
          <pc:docMk/>
          <pc:sldMasterMk cId="2828334654" sldId="2147483691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40F21-4BED-43FF-9D74-3DF26D0A363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1C0FB-D259-419B-804C-18B680A47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244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05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Session 13 – Data Assimilation and Orographic Rainfall (13:30 – 14:30)</a:t>
            </a:r>
          </a:p>
          <a:p>
            <a:r>
              <a:rPr lang="en-US" sz="1050" b="0" baseline="-25000" dirty="0"/>
              <a:t>13:45-14:00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429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255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EC62-435D-D32A-3006-274DBF910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686E8B-5197-FC4B-49FC-4FA26F2F4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1085C2-7FF3-427A-EB8B-919E4C925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FAE01-61DC-52D2-FFB7-2D0C3D106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498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ja-JP" dirty="0"/>
              <a:t>grid</a:t>
            </a:r>
            <a:r>
              <a:rPr lang="ja-JP" altLang="en-US" dirty="0"/>
              <a:t>間隔</a:t>
            </a:r>
            <a:r>
              <a:rPr lang="pt-BR" altLang="ja-JP" dirty="0"/>
              <a:t> 500m(H),100m(V), </a:t>
            </a:r>
            <a:r>
              <a:rPr lang="ja-JP" altLang="pt-BR" dirty="0"/>
              <a:t>解像度 </a:t>
            </a:r>
            <a:r>
              <a:rPr lang="pt-BR" altLang="ja-JP" dirty="0"/>
              <a:t>1km or 10km(H), 500m(V)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279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ja-JP" dirty="0"/>
              <a:t>grid</a:t>
            </a:r>
            <a:r>
              <a:rPr lang="ja-JP" altLang="en-US" dirty="0"/>
              <a:t>間隔</a:t>
            </a:r>
            <a:r>
              <a:rPr lang="pt-BR" altLang="ja-JP" dirty="0"/>
              <a:t> 500m(H),100m(V), </a:t>
            </a:r>
            <a:r>
              <a:rPr lang="ja-JP" altLang="pt-BR" dirty="0"/>
              <a:t>解像度 </a:t>
            </a:r>
            <a:r>
              <a:rPr lang="pt-BR" altLang="ja-JP" dirty="0"/>
              <a:t>1km or 10km(H), 500m(V)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396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dirty="0">
                <a:sym typeface="Wingdings" panose="05000000000000000000" pitchFamily="2" charset="2"/>
              </a:rPr>
              <a:t>L2 (single sensor) products will be open to the public in March 2025</a:t>
            </a:r>
          </a:p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580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E5ADC-4756-2754-993B-1BFDBD2E6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FF5246-A299-C662-77C0-C131DB60C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AF169-149C-ED69-301F-EB1FFB25B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7E4788-25D4-8C60-1DB8-73240A292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913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3CE31-947E-E1A4-7FEA-A73F21CD4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F52EC8-3F2C-3744-1E5D-8D05332DDB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240DD8-3607-11FB-C9C4-49CAD18D9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8F3DCD-41FD-9C5C-6B65-ECC0BC29C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AFA63-9630-4703-9E11-EE231834D242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704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506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kumimoji="1" lang="en-US" altLang="ja-JP" sz="2400" baseline="-25000" dirty="0"/>
              <a:t>https://www.ecmwf.int/en/about/media-centre/news/2026/earthcare-cloud-radar-data-world-first </a:t>
            </a:r>
          </a:p>
          <a:p>
            <a:pPr lvl="1"/>
            <a:endParaRPr kumimoji="1" lang="en-US" altLang="ja-JP" sz="2400" baseline="-25000" dirty="0"/>
          </a:p>
          <a:p>
            <a:pPr lvl="1"/>
            <a:r>
              <a:rPr kumimoji="1" lang="en-US" altLang="ja-JP" sz="2400" baseline="-25000" dirty="0" err="1"/>
              <a:t>CloudSat</a:t>
            </a:r>
            <a:r>
              <a:rPr kumimoji="1" lang="en-US" altLang="ja-JP" sz="2400" baseline="-25000" dirty="0"/>
              <a:t>/CPR</a:t>
            </a:r>
          </a:p>
          <a:p>
            <a:pPr lvl="2"/>
            <a:r>
              <a:rPr lang="en-US" altLang="ja-JP" sz="2000" baseline="-25000" dirty="0"/>
              <a:t>NASA-CSA, 2006.4~</a:t>
            </a:r>
          </a:p>
          <a:p>
            <a:pPr lvl="2"/>
            <a:r>
              <a:rPr lang="en-US" altLang="ja-JP" sz="2000" baseline="-25000" dirty="0"/>
              <a:t>94.05GHz, sampling 1100m(H),250m(V), min. detectable lev:-28dBZ</a:t>
            </a:r>
            <a:endParaRPr lang="en-US" altLang="ja-JP" sz="2400" baseline="-25000" dirty="0"/>
          </a:p>
          <a:p>
            <a:pPr lvl="1"/>
            <a:r>
              <a:rPr lang="en-US" altLang="ja-JP" sz="2400" baseline="-25000" dirty="0"/>
              <a:t>EarthCARE/CPR</a:t>
            </a:r>
          </a:p>
          <a:p>
            <a:pPr lvl="2"/>
            <a:r>
              <a:rPr lang="en-US" altLang="ja-JP" sz="2000" baseline="-25000" dirty="0"/>
              <a:t>JAXA-NICT, 29 May 2024</a:t>
            </a:r>
          </a:p>
          <a:p>
            <a:pPr lvl="2"/>
            <a:r>
              <a:rPr lang="en-US" altLang="ja-JP" sz="2000" baseline="-25000" dirty="0"/>
              <a:t>94.05GHz, sampling 500m(H),100m(V), </a:t>
            </a:r>
            <a:r>
              <a:rPr lang="ja-JP" altLang="en-US" sz="2000" baseline="-25000" dirty="0"/>
              <a:t>解像度 </a:t>
            </a:r>
            <a:r>
              <a:rPr lang="en-US" altLang="ja-JP" sz="2000" baseline="-25000" dirty="0"/>
              <a:t>1km or 10km(H), 500m(V)</a:t>
            </a:r>
            <a:br>
              <a:rPr lang="en-US" altLang="ja-JP" sz="2000" baseline="-25000" dirty="0"/>
            </a:br>
            <a:r>
              <a:rPr lang="en-US" altLang="ja-JP" sz="2000" baseline="-25000" dirty="0"/>
              <a:t>min. detectable level:-35dBZ</a:t>
            </a:r>
          </a:p>
          <a:p>
            <a:pPr lvl="2"/>
            <a:r>
              <a:rPr lang="en-US" altLang="ja-JP" sz="2000" baseline="-25000" dirty="0"/>
              <a:t>Measure vertical Doppler velocity</a:t>
            </a:r>
          </a:p>
          <a:p>
            <a:pPr lvl="2"/>
            <a:endParaRPr lang="en-US" altLang="ja-JP" baseline="-25000" dirty="0"/>
          </a:p>
          <a:p>
            <a:r>
              <a:rPr lang="en-GB" baseline="-25000" dirty="0"/>
              <a:t>Previous studies</a:t>
            </a:r>
          </a:p>
          <a:p>
            <a:r>
              <a:rPr lang="en-GB" baseline="-25000" dirty="0"/>
              <a:t>   Understand cloud processes, evaluate and improve NWP models</a:t>
            </a:r>
          </a:p>
          <a:p>
            <a:r>
              <a:rPr lang="en-GB" baseline="-25000" dirty="0"/>
              <a:t>      Barker 2008; </a:t>
            </a:r>
            <a:r>
              <a:rPr lang="en-GB" baseline="-25000" dirty="0" err="1"/>
              <a:t>Delanoe</a:t>
            </a:r>
            <a:r>
              <a:rPr lang="en-GB" baseline="-25000" dirty="0"/>
              <a:t> et al. 2011; Jiang et al. 2012; Di Michele et. al. 2012; Suzuki et al. 2015; Kawai et al. 2014</a:t>
            </a:r>
          </a:p>
          <a:p>
            <a:r>
              <a:rPr lang="en-GB" baseline="-25000" dirty="0"/>
              <a:t>   Understand climate processes and evaluate and improve earth system models</a:t>
            </a:r>
          </a:p>
          <a:p>
            <a:r>
              <a:rPr lang="en-GB" baseline="-25000" dirty="0"/>
              <a:t>      Jiang et al. 2012; Su et al. 2013; McCoy et al. 2015, Kawai et al. 2015; Suzuki et al. 2015; Koshiro et al. 2018</a:t>
            </a:r>
          </a:p>
          <a:p>
            <a:endParaRPr lang="en-GB" baseline="-25000" dirty="0"/>
          </a:p>
          <a:p>
            <a:r>
              <a:rPr lang="en-GB" baseline="-25000" dirty="0"/>
              <a:t>Challenges in DA</a:t>
            </a:r>
          </a:p>
          <a:p>
            <a:r>
              <a:rPr lang="en-GB" baseline="-25000" dirty="0"/>
              <a:t>   Sensitive to cloud microphysics and overlap assumption</a:t>
            </a:r>
          </a:p>
          <a:p>
            <a:r>
              <a:rPr lang="en-GB" baseline="-25000" dirty="0"/>
              <a:t>   High nonlinearity, Zero-gradient issue for cloudy </a:t>
            </a:r>
            <a:r>
              <a:rPr lang="en-GB" baseline="-25000" dirty="0" err="1"/>
              <a:t>obs</a:t>
            </a:r>
            <a:r>
              <a:rPr lang="en-GB" baseline="-25000" dirty="0"/>
              <a:t> but clear-sky model simulation</a:t>
            </a:r>
          </a:p>
          <a:p>
            <a:endParaRPr lang="en-GB" baseline="-25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ja-JP" baseline="-25000" dirty="0"/>
              <a:t>Fielding &amp; </a:t>
            </a:r>
            <a:r>
              <a:rPr lang="en-US" altLang="ja-JP" baseline="-25000" dirty="0" err="1"/>
              <a:t>Janisková</a:t>
            </a:r>
            <a:r>
              <a:rPr lang="en-US" altLang="ja-JP" baseline="-25000" dirty="0"/>
              <a:t> 2020;  </a:t>
            </a:r>
            <a:r>
              <a:rPr lang="en-US" altLang="ja-JP" baseline="-25000" dirty="0" err="1"/>
              <a:t>Janisková</a:t>
            </a:r>
            <a:r>
              <a:rPr lang="en-US" altLang="ja-JP" baseline="-25000" dirty="0"/>
              <a:t> &amp; Fielding 2020</a:t>
            </a:r>
            <a:endParaRPr lang="en-GB" baseline="-250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endParaRPr lang="en-US" altLang="ja-JP" baseline="-25000" dirty="0"/>
          </a:p>
          <a:p>
            <a:r>
              <a:rPr lang="en-GB" baseline="-25000" dirty="0"/>
              <a:t>EarthCARE launch: 29 May 2024</a:t>
            </a:r>
          </a:p>
          <a:p>
            <a:endParaRPr lang="en-GB" baseline="-25000" dirty="0"/>
          </a:p>
          <a:p>
            <a:r>
              <a:rPr kumimoji="1" lang="en-US" altLang="ja-JP" baseline="-25000" dirty="0"/>
              <a:t>EarthCARE/CPR</a:t>
            </a:r>
            <a:r>
              <a:rPr kumimoji="1" lang="ja-JP" altLang="en-US" baseline="-25000" dirty="0"/>
              <a:t>　</a:t>
            </a:r>
            <a:r>
              <a:rPr kumimoji="1" lang="en-US" altLang="ja-JP" baseline="-25000" dirty="0"/>
              <a:t>vs CloudSat/CPR</a:t>
            </a:r>
          </a:p>
          <a:p>
            <a:r>
              <a:rPr kumimoji="1" lang="ja-JP" altLang="en-US" baseline="-25000" dirty="0"/>
              <a:t>衛星高度 </a:t>
            </a:r>
            <a:r>
              <a:rPr kumimoji="1" lang="en-US" altLang="ja-JP" baseline="-25000" dirty="0"/>
              <a:t>393km vs 705km</a:t>
            </a:r>
          </a:p>
          <a:p>
            <a:r>
              <a:rPr kumimoji="1" lang="ja-JP" altLang="en-US" baseline="-25000" dirty="0"/>
              <a:t>解像度 </a:t>
            </a:r>
            <a:r>
              <a:rPr kumimoji="1" lang="en-US" altLang="ja-JP" baseline="-25000" dirty="0"/>
              <a:t>0.65 x </a:t>
            </a:r>
            <a:r>
              <a:rPr kumimoji="1" lang="en-US" altLang="ja-JP" baseline="-25000" dirty="0">
                <a:solidFill>
                  <a:srgbClr val="FF0000"/>
                </a:solidFill>
              </a:rPr>
              <a:t>1km</a:t>
            </a:r>
            <a:r>
              <a:rPr kumimoji="1" lang="en-US" altLang="ja-JP" baseline="-25000" dirty="0"/>
              <a:t> (H)x </a:t>
            </a:r>
            <a:r>
              <a:rPr kumimoji="1" lang="en-US" altLang="ja-JP" u="sng" baseline="-25000" dirty="0"/>
              <a:t>500m(V)</a:t>
            </a:r>
            <a:r>
              <a:rPr kumimoji="1" lang="en-US" altLang="ja-JP" baseline="-25000" dirty="0"/>
              <a:t> vs  1.4 x 3.5 km(H) x </a:t>
            </a:r>
            <a:r>
              <a:rPr kumimoji="1" lang="en-US" altLang="ja-JP" u="sng" baseline="-25000" dirty="0"/>
              <a:t>500m(V)</a:t>
            </a:r>
          </a:p>
          <a:p>
            <a:r>
              <a:rPr kumimoji="1" lang="en-US" altLang="ja-JP" baseline="-25000" dirty="0"/>
              <a:t>https://space.oscar.wmo.int/instruments/view/cpr_earth_care</a:t>
            </a:r>
          </a:p>
          <a:p>
            <a:r>
              <a:rPr kumimoji="1" lang="en-GB" altLang="ja-JP" baseline="-25000" dirty="0"/>
              <a:t>https://space.oscar.wmo.int/instruments/view/cpr_cloudsat</a:t>
            </a:r>
          </a:p>
          <a:p>
            <a:endParaRPr kumimoji="1" lang="en-GB" altLang="ja-JP" baseline="-25000" dirty="0"/>
          </a:p>
          <a:p>
            <a:r>
              <a:rPr kumimoji="1" lang="en-US" altLang="ja-JP" baseline="-25000" dirty="0"/>
              <a:t>7dBZ</a:t>
            </a:r>
            <a:r>
              <a:rPr kumimoji="1" lang="ja-JP" altLang="en-US" baseline="-25000" dirty="0"/>
              <a:t>の感度向上 </a:t>
            </a:r>
            <a:r>
              <a:rPr kumimoji="1" lang="en-US" altLang="ja-JP" baseline="-25000" dirty="0"/>
              <a:t>=&gt; 5</a:t>
            </a:r>
            <a:r>
              <a:rPr kumimoji="1" lang="ja-JP" altLang="en-US" baseline="-25000" dirty="0"/>
              <a:t>倍の感度</a:t>
            </a:r>
            <a:endParaRPr kumimoji="1" lang="en-US" altLang="ja-JP" baseline="-25000" dirty="0"/>
          </a:p>
          <a:p>
            <a:r>
              <a:rPr kumimoji="1" lang="en-US" altLang="ja-JP" baseline="-25000" dirty="0"/>
              <a:t>10^-2.8/10^-3.5 ~ 5.0</a:t>
            </a:r>
            <a:endParaRPr kumimoji="1" lang="ja-JP" altLang="en-US" baseline="-25000" dirty="0"/>
          </a:p>
          <a:p>
            <a:endParaRPr lang="en-GB" baseline="-25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436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-188913" y="833438"/>
            <a:ext cx="7389813" cy="41576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kumimoji="1" lang="en-US" altLang="ja-JP" dirty="0" err="1"/>
              <a:t>vAc</a:t>
            </a:r>
            <a:r>
              <a:rPr kumimoji="1" lang="en-US" altLang="ja-JP" dirty="0"/>
              <a:t>:</a:t>
            </a:r>
          </a:p>
          <a:p>
            <a:pPr algn="l"/>
            <a:r>
              <a:rPr kumimoji="1" lang="en-US" altLang="ja-JP" dirty="0" err="1"/>
              <a:t>vAe</a:t>
            </a:r>
            <a:r>
              <a:rPr kumimoji="1" lang="en-US" altLang="ja-JP" dirty="0"/>
              <a:t>: Jan.2025, +2.4dBZ</a:t>
            </a:r>
          </a:p>
          <a:p>
            <a:pPr algn="l"/>
            <a:r>
              <a:rPr kumimoji="1" lang="en-US" altLang="ja-JP" dirty="0" err="1"/>
              <a:t>vBa</a:t>
            </a:r>
            <a:r>
              <a:rPr kumimoji="1" lang="en-US" altLang="ja-JP" dirty="0"/>
              <a:t>: Mar.2025, +1.6dBZ, mirror </a:t>
            </a:r>
            <a:r>
              <a:rPr kumimoji="1" lang="en-US" altLang="ja-JP" dirty="0" err="1"/>
              <a:t>echo+multiscattering</a:t>
            </a:r>
            <a:r>
              <a:rPr kumimoji="1" lang="en-US" altLang="ja-JP" dirty="0"/>
              <a:t> </a:t>
            </a:r>
          </a:p>
          <a:p>
            <a:pPr algn="l"/>
            <a:endParaRPr kumimoji="1" lang="en-US" altLang="ja-JP" dirty="0"/>
          </a:p>
          <a:p>
            <a:pPr algn="l"/>
            <a:r>
              <a:rPr kumimoji="1" lang="en-US" altLang="ja-JP" dirty="0"/>
              <a:t>SNR</a:t>
            </a:r>
            <a:r>
              <a:rPr kumimoji="1" lang="ja-JP" altLang="en-US" dirty="0"/>
              <a:t>の単位は </a:t>
            </a:r>
            <a:r>
              <a:rPr kumimoji="1" lang="en-US" altLang="ja-JP" dirty="0" err="1"/>
              <a:t>dBZ</a:t>
            </a:r>
            <a:r>
              <a:rPr kumimoji="1" lang="ja-JP" altLang="en-US" dirty="0"/>
              <a:t>ではなく</a:t>
            </a:r>
            <a:r>
              <a:rPr kumimoji="1" lang="en-US" altLang="ja-JP" dirty="0"/>
              <a:t>dB</a:t>
            </a:r>
            <a:r>
              <a:rPr kumimoji="1" lang="ja-JP" altLang="en-US" dirty="0"/>
              <a:t>であることに注意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DECCF-FA6F-4FE4-81E6-0D6F2986AC6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330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O-</a:t>
            </a:r>
            <a:r>
              <a:rPr kumimoji="1" lang="en-US" altLang="ja-JP" dirty="0" err="1"/>
              <a:t>Bcheck</a:t>
            </a:r>
            <a:r>
              <a:rPr kumimoji="1" lang="ja-JP" altLang="en-US" dirty="0"/>
              <a:t>のしきい値はもっと厳しくする？</a:t>
            </a:r>
            <a:endParaRPr kumimoji="1" lang="en-US" altLang="ja-JP" dirty="0"/>
          </a:p>
          <a:p>
            <a:r>
              <a:rPr kumimoji="1" lang="en-US" altLang="ja-JP" dirty="0"/>
              <a:t> </a:t>
            </a:r>
            <a:r>
              <a:rPr kumimoji="1" lang="ja-JP" altLang="en-US" dirty="0"/>
              <a:t>　現在は </a:t>
            </a:r>
            <a:r>
              <a:rPr kumimoji="1" lang="en-US" altLang="ja-JP" dirty="0"/>
              <a:t>50dBZ</a:t>
            </a:r>
            <a:r>
              <a:rPr kumimoji="1" lang="ja-JP" altLang="en-US" dirty="0"/>
              <a:t>になっているが、</a:t>
            </a:r>
            <a:r>
              <a:rPr kumimoji="1" lang="en-US" altLang="ja-JP" dirty="0"/>
              <a:t>EC</a:t>
            </a:r>
            <a:r>
              <a:rPr kumimoji="1" lang="ja-JP" altLang="en-US" dirty="0"/>
              <a:t>では</a:t>
            </a:r>
            <a:r>
              <a:rPr kumimoji="1" lang="en-US" altLang="ja-JP" dirty="0"/>
              <a:t>20dBZ</a:t>
            </a:r>
          </a:p>
          <a:p>
            <a:r>
              <a:rPr kumimoji="1" lang="en-US" altLang="ja-JP" dirty="0"/>
              <a:t>	</a:t>
            </a:r>
          </a:p>
          <a:p>
            <a:r>
              <a:rPr kumimoji="1" lang="en-US" altLang="ja-JP" dirty="0"/>
              <a:t>EC</a:t>
            </a:r>
            <a:r>
              <a:rPr kumimoji="1" lang="ja-JP" altLang="en-US" dirty="0"/>
              <a:t>での</a:t>
            </a:r>
            <a:r>
              <a:rPr kumimoji="1" lang="en-US" altLang="ja-JP" dirty="0"/>
              <a:t>QC</a:t>
            </a:r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cloud fraction &gt; 0.2 for bath obs and model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閾値が緩すぎる： </a:t>
            </a:r>
            <a:r>
              <a:rPr kumimoji="1" lang="en-US" altLang="ja-JP" dirty="0"/>
              <a:t>too loose, too lenient, too permissive</a:t>
            </a:r>
          </a:p>
          <a:p>
            <a:r>
              <a:rPr kumimoji="1" lang="ja-JP" altLang="en-US" dirty="0"/>
              <a:t>閾値が粗すぎる： </a:t>
            </a:r>
            <a:r>
              <a:rPr kumimoji="1" lang="en-US" altLang="ja-JP" dirty="0"/>
              <a:t>too coarse, too crude, not fine enough</a:t>
            </a:r>
          </a:p>
          <a:p>
            <a:r>
              <a:rPr kumimoji="1" lang="ja-JP" altLang="en-US" dirty="0"/>
              <a:t>閾値が厳しすぎる： </a:t>
            </a:r>
            <a:r>
              <a:rPr kumimoji="1" lang="en-US" altLang="ja-JP" dirty="0"/>
              <a:t>too strict, too tight, too severe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0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B03A-23ED-C164-D614-75A573610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3E616-4854-9B71-2255-DF4B06D42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4A1E72-B590-B762-AE34-704DAA300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kumimoji="1" lang="en-US" altLang="ja-JP" dirty="0"/>
              <a:t>cpr10p10k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D67EBC-658D-2193-E0B0-0CD81A377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173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13146-05BF-D921-7C28-B243E6E77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E57532-009E-687D-5639-D0473EE0F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F716D0-45E4-5A08-CCB3-FE15D7CB0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kumimoji="1" lang="en-US" altLang="ja-JP" dirty="0"/>
              <a:t>cpr10p10k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3CF78F-97F4-A6E4-6DCB-5D0F1DDA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346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0D81-DE42-6D7D-8DF3-B6B255C82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7F9A1C-C411-994C-BB53-E2B3A0EE3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7D97CB-77C8-FF63-E086-B16A3CDF6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ja-JP" dirty="0"/>
              <a:t>11-24 Aug. 2024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92FA9E-987E-367B-5AC6-94EA2FC93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195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O-B2, 20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336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aseline="-25000" dirty="0" err="1"/>
              <a:t>anl_p</a:t>
            </a:r>
            <a:r>
              <a:rPr kumimoji="1" lang="en-US" altLang="ja-JP" baseline="-25000" dirty="0"/>
              <a:t>: </a:t>
            </a:r>
            <a:r>
              <a:rPr kumimoji="1" lang="en-US" altLang="ja-JP" baseline="-25000" dirty="0" err="1"/>
              <a:t>cpr</a:t>
            </a:r>
            <a:r>
              <a:rPr kumimoji="1" lang="en-US" altLang="ja-JP" baseline="-25000" dirty="0"/>
              <a:t>- </a:t>
            </a:r>
            <a:r>
              <a:rPr kumimoji="1" lang="en-US" altLang="ja-JP" baseline="-25000" dirty="0" err="1"/>
              <a:t>nocpr</a:t>
            </a:r>
            <a:r>
              <a:rPr kumimoji="1" lang="en-US" altLang="ja-JP" baseline="-25000" dirty="0"/>
              <a:t>: ECPRB_04517007- 04517006, 2024081100</a:t>
            </a:r>
            <a:endParaRPr kumimoji="1" lang="ja-JP" altLang="en-US" baseline="-25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1C0FB-D259-419B-804C-18B680A47DCF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412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0" y="1"/>
            <a:ext cx="12192000" cy="335756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800">
              <a:latin typeface="+mn-lt"/>
              <a:ea typeface="+mn-ea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2965450"/>
            <a:ext cx="12192000" cy="863600"/>
            <a:chOff x="0" y="1868"/>
            <a:chExt cx="5760" cy="544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>
              <a:off x="0" y="2064"/>
              <a:ext cx="5760" cy="9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gray">
            <a:xfrm>
              <a:off x="2667" y="1868"/>
              <a:ext cx="425" cy="544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  <p:pic>
          <p:nvPicPr>
            <p:cNvPr id="8" name="Picture 6" descr="g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744" y="1935"/>
              <a:ext cx="27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215218" y="914401"/>
            <a:ext cx="5617086" cy="5026025"/>
            <a:chOff x="1248" y="576"/>
            <a:chExt cx="3264" cy="3166"/>
          </a:xfrm>
        </p:grpSpPr>
        <p:sp>
          <p:nvSpPr>
            <p:cNvPr id="10" name="Oval 8"/>
            <p:cNvSpPr>
              <a:spLocks noChangeArrowheads="1"/>
            </p:cNvSpPr>
            <p:nvPr userDrawn="1"/>
          </p:nvSpPr>
          <p:spPr bwMode="ltGray">
            <a:xfrm>
              <a:off x="2352" y="1656"/>
              <a:ext cx="1056" cy="1008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ltGray">
            <a:xfrm>
              <a:off x="2112" y="1430"/>
              <a:ext cx="1536" cy="1426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  <p:sp>
          <p:nvSpPr>
            <p:cNvPr id="12" name="Oval 10"/>
            <p:cNvSpPr>
              <a:spLocks noChangeArrowheads="1"/>
            </p:cNvSpPr>
            <p:nvPr userDrawn="1"/>
          </p:nvSpPr>
          <p:spPr bwMode="ltGray">
            <a:xfrm>
              <a:off x="1776" y="1050"/>
              <a:ext cx="2208" cy="2190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  <p:sp>
          <p:nvSpPr>
            <p:cNvPr id="13" name="Oval 11"/>
            <p:cNvSpPr>
              <a:spLocks noChangeArrowheads="1"/>
            </p:cNvSpPr>
            <p:nvPr userDrawn="1"/>
          </p:nvSpPr>
          <p:spPr bwMode="ltGray">
            <a:xfrm>
              <a:off x="1248" y="576"/>
              <a:ext cx="3264" cy="3166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800">
                <a:latin typeface="+mn-lt"/>
                <a:ea typeface="+mn-ea"/>
              </a:endParaRPr>
            </a:p>
          </p:txBody>
        </p:sp>
      </p:grpSp>
      <p:sp>
        <p:nvSpPr>
          <p:cNvPr id="71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14917" y="1773238"/>
            <a:ext cx="10657416" cy="792162"/>
          </a:xfr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ja-JP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3215218" y="4581525"/>
            <a:ext cx="5761567" cy="431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1"/>
            </a:lvl1pPr>
          </a:lstStyle>
          <a:p>
            <a:r>
              <a:rPr lang="ja-JP" altLang="en-US"/>
              <a:t>マスター サブタイトルの書式設定</a:t>
            </a:r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44850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132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125538"/>
            <a:ext cx="5384800" cy="554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125538"/>
            <a:ext cx="5384800" cy="554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06805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058985-2CCA-E18C-D7B8-B55F34D0F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59"/>
            <a:ext cx="12190472" cy="6857141"/>
          </a:xfrm>
          <a:prstGeom prst="rect">
            <a:avLst/>
          </a:prstGeom>
        </p:spPr>
      </p:pic>
      <p:sp>
        <p:nvSpPr>
          <p:cNvPr id="9" name="タイトル 8">
            <a:extLst>
              <a:ext uri="{FF2B5EF4-FFF2-40B4-BE49-F238E27FC236}">
                <a16:creationId xmlns:a16="http://schemas.microsoft.com/office/drawing/2014/main" id="{E14BA5AC-5D93-8C02-20F8-A0DB442CC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0228" y="261650"/>
            <a:ext cx="9036136" cy="538674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>
              <a:defRPr lang="ja-JP" altLang="en-US" sz="3200" b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25400" dir="2700000" algn="tl" rotWithShape="0">
                    <a:prstClr val="black">
                      <a:alpha val="9000"/>
                    </a:prst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ja-JP" dirty="0"/>
              <a:t>Enter Title Here</a:t>
            </a:r>
            <a:endParaRPr lang="en-GB" altLang="ja-JP" sz="3200" b="0" dirty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25400" dir="2700000" algn="tl" rotWithShape="0">
                  <a:prstClr val="black">
                    <a:alpha val="9000"/>
                  </a:prstClr>
                </a:outerShdw>
              </a:effectLst>
              <a:latin typeface="NotesEsa" panose="02000506030000020004" pitchFamily="2" charset="0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44219623-19DD-1CF0-E83C-8F236431350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0228" y="1258645"/>
            <a:ext cx="11816064" cy="5097705"/>
          </a:xfrm>
          <a:effectLst/>
        </p:spPr>
        <p:txBody>
          <a:bodyPr>
            <a:normAutofit/>
          </a:bodyPr>
          <a:lstStyle>
            <a:lvl1pPr>
              <a:defRPr lang="en-US" altLang="ja-JP" sz="2800" b="0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ja-JP" dirty="0"/>
              <a:t>Enter text</a:t>
            </a:r>
            <a:endParaRPr kumimoji="1" lang="ja-JP" altLang="en-US" dirty="0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902A46AE-E4E1-AAE8-862A-B7D232F7A2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52991" y="6424397"/>
            <a:ext cx="2743200" cy="365125"/>
          </a:xfrm>
        </p:spPr>
        <p:txBody>
          <a:bodyPr/>
          <a:lstStyle>
            <a:lvl1pPr>
              <a:defRPr sz="1800"/>
            </a:lvl1pPr>
          </a:lstStyle>
          <a:p>
            <a:fld id="{42F7F4E9-92D6-4B62-AB29-8B21DE6DADB9}" type="slidenum">
              <a:rPr lang="en-GB" smtClean="0">
                <a:ea typeface="Calibri" panose="020F0502020204030204" pitchFamily="34" charset="0"/>
              </a:rPr>
              <a:pPr/>
              <a:t>‹#›</a:t>
            </a:fld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95273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0" y="0"/>
            <a:ext cx="11472333" cy="908050"/>
          </a:xfrm>
          <a:prstGeom prst="rect">
            <a:avLst/>
          </a:prstGeom>
          <a:gradFill rotWithShape="1">
            <a:gsLst>
              <a:gs pos="0">
                <a:srgbClr val="4177F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800">
              <a:latin typeface="+mn-lt"/>
              <a:ea typeface="+mn-ea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1"/>
            <a:ext cx="9903884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ja-JP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25538"/>
            <a:ext cx="109728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円/楕円 6"/>
          <p:cNvSpPr/>
          <p:nvPr userDrawn="1"/>
        </p:nvSpPr>
        <p:spPr bwMode="ltGray">
          <a:xfrm>
            <a:off x="11123086" y="66493"/>
            <a:ext cx="963334" cy="679269"/>
          </a:xfrm>
          <a:prstGeom prst="ellipse">
            <a:avLst/>
          </a:prstGeom>
          <a:gradFill flip="none"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8" name="Rectangle 16"/>
          <p:cNvSpPr txBox="1">
            <a:spLocks noChangeArrowheads="1"/>
          </p:cNvSpPr>
          <p:nvPr userDrawn="1"/>
        </p:nvSpPr>
        <p:spPr bwMode="auto">
          <a:xfrm>
            <a:off x="11123086" y="184058"/>
            <a:ext cx="1005243" cy="444137"/>
          </a:xfrm>
          <a:prstGeom prst="rect">
            <a:avLst/>
          </a:prstGeom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marL="0" algn="ctr" defTabSz="914400" rtl="0" eaLnBrk="1" latinLnBrk="0" hangingPunct="1">
              <a:defRPr kumimoji="1" sz="14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2DA321-56CF-4FF4-8F08-8F0419F56F84}" type="slidenum">
              <a:rPr lang="ja-JP" altLang="en-US" sz="1400" smtClean="0"/>
              <a:pPr/>
              <a:t>‹#›</a:t>
            </a:fld>
            <a:r>
              <a:rPr lang="en-US" altLang="ja-JP" sz="1400" dirty="0"/>
              <a:t>/19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2833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6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002A00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ＭＳ Ｐゴシック" pitchFamily="50" charset="-128"/>
        </a:defRPr>
      </a:lvl9pPr>
    </p:titleStyle>
    <p:bodyStyle>
      <a:lvl1pPr marL="269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charset="2"/>
        <a:buBlip>
          <a:blip r:embed="rId6"/>
        </a:buBlip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2pPr>
      <a:lvl3pPr marL="1163638" indent="-26193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charset="2"/>
        <a:buChar char="p"/>
        <a:defRPr kumimoji="1">
          <a:solidFill>
            <a:schemeClr val="tx1"/>
          </a:solidFill>
          <a:latin typeface="+mn-lt"/>
          <a:ea typeface="+mn-ea"/>
        </a:defRPr>
      </a:lvl3pPr>
      <a:lvl4pPr marL="1617663" indent="-246063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Ø"/>
        <a:defRPr kumimoji="1">
          <a:solidFill>
            <a:schemeClr val="tx1"/>
          </a:solidFill>
          <a:latin typeface="+mn-lt"/>
          <a:ea typeface="+mn-ea"/>
        </a:defRPr>
      </a:lvl4pPr>
      <a:lvl5pPr marL="1971675" indent="-142875" algn="l" rtl="0" eaLnBrk="1" fontAlgn="base" hangingPunct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5pPr>
      <a:lvl6pPr marL="2428875" indent="-142875" algn="l" rtl="0" eaLnBrk="1" fontAlgn="base" hangingPunct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886075" indent="-142875" algn="l" rtl="0" eaLnBrk="1" fontAlgn="base" hangingPunct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343275" indent="-142875" algn="l" rtl="0" eaLnBrk="1" fontAlgn="base" hangingPunct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800475" indent="-142875" algn="l" rtl="0" eaLnBrk="1" fontAlgn="base" hangingPunct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9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20.png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B0D17B-1288-AAAD-65B4-E4BD4368C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291" y="932520"/>
            <a:ext cx="11230267" cy="792162"/>
          </a:xfrm>
        </p:spPr>
        <p:txBody>
          <a:bodyPr/>
          <a:lstStyle/>
          <a:p>
            <a:r>
              <a:rPr lang="en-US" altLang="ja-JP" sz="4000" dirty="0">
                <a:solidFill>
                  <a:srgbClr val="FFFF00"/>
                </a:solidFill>
              </a:rPr>
              <a:t>13.2</a:t>
            </a:r>
            <a:br>
              <a:rPr lang="en-US" altLang="ja-JP" sz="4000" dirty="0"/>
            </a:br>
            <a:r>
              <a:rPr lang="en-US" altLang="ja-JP" sz="4000" dirty="0"/>
              <a:t>Evaluation of EarthCARE/CPR simulation and preparation for data assimilation in the global NWP system of JMA</a:t>
            </a:r>
            <a:endParaRPr lang="ja-JP" altLang="en-US" sz="4000" dirty="0"/>
          </a:p>
        </p:txBody>
      </p:sp>
      <p:sp>
        <p:nvSpPr>
          <p:cNvPr id="4" name="字幕 3">
            <a:extLst>
              <a:ext uri="{FF2B5EF4-FFF2-40B4-BE49-F238E27FC236}">
                <a16:creationId xmlns:a16="http://schemas.microsoft.com/office/drawing/2014/main" id="{8FBB7253-8756-70FB-1D34-BA75413316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9246" y="4581526"/>
            <a:ext cx="9433508" cy="435318"/>
          </a:xfrm>
        </p:spPr>
        <p:txBody>
          <a:bodyPr/>
          <a:lstStyle/>
          <a:p>
            <a:r>
              <a:rPr lang="en-US" altLang="ja-JP" sz="2400" dirty="0"/>
              <a:t>Kozo OKAMOTO</a:t>
            </a:r>
            <a:r>
              <a:rPr lang="en-US" altLang="ja-JP" sz="2400" baseline="30000" dirty="0"/>
              <a:t>1</a:t>
            </a:r>
          </a:p>
          <a:p>
            <a:r>
              <a:rPr lang="en-US" altLang="ja-JP" sz="2400" b="0" dirty="0"/>
              <a:t>E. Oikawa</a:t>
            </a:r>
            <a:r>
              <a:rPr lang="en-US" altLang="ja-JP" sz="2400" b="0" baseline="30000" dirty="0"/>
              <a:t>1</a:t>
            </a:r>
            <a:r>
              <a:rPr lang="en-US" altLang="ja-JP" sz="2400" b="0" dirty="0"/>
              <a:t>, I. Okabe</a:t>
            </a:r>
            <a:r>
              <a:rPr lang="en-US" altLang="ja-JP" sz="2400" b="0" baseline="30000" dirty="0"/>
              <a:t>1</a:t>
            </a:r>
            <a:r>
              <a:rPr lang="en-US" altLang="ja-JP" sz="2400" b="0" dirty="0"/>
              <a:t>, R. Shimizu</a:t>
            </a:r>
            <a:r>
              <a:rPr lang="en-US" altLang="ja-JP" sz="2400" b="0" baseline="30000" dirty="0"/>
              <a:t>2</a:t>
            </a:r>
            <a:r>
              <a:rPr lang="en-US" altLang="ja-JP" sz="2400" b="0" dirty="0"/>
              <a:t>, T. Tanaka</a:t>
            </a:r>
            <a:r>
              <a:rPr lang="en-US" altLang="ja-JP" sz="2400" b="0" baseline="30000" dirty="0"/>
              <a:t>3</a:t>
            </a:r>
            <a:r>
              <a:rPr lang="en-US" altLang="ja-JP" sz="2400" b="0" dirty="0"/>
              <a:t>, and T. Kubota</a:t>
            </a:r>
            <a:r>
              <a:rPr lang="en-US" altLang="ja-JP" sz="2400" b="0" baseline="30000" dirty="0"/>
              <a:t>3</a:t>
            </a:r>
            <a:br>
              <a:rPr lang="en-US" altLang="ja-JP" sz="2400" b="0" dirty="0"/>
            </a:br>
            <a:r>
              <a:rPr lang="en-US" altLang="ja-JP" sz="2400" b="0" dirty="0"/>
              <a:t>1:JMA/MRI, 2:RESTEC, 3:JAXA/EORC</a:t>
            </a:r>
          </a:p>
        </p:txBody>
      </p:sp>
    </p:spTree>
    <p:extLst>
      <p:ext uri="{BB962C8B-B14F-4D97-AF65-F5344CB8AC3E}">
        <p14:creationId xmlns:p14="http://schemas.microsoft.com/office/powerpoint/2010/main" val="1399582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F610B-E961-23AA-EFEE-1F473CC6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D19504-BE9B-76CA-1935-DA303A3F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B3D2B5-1883-1B64-AB67-263CA045E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Comparison of </a:t>
            </a:r>
            <a:r>
              <a:rPr lang="en-GB" dirty="0" err="1"/>
              <a:t>obs</a:t>
            </a:r>
            <a:r>
              <a:rPr lang="en-GB" dirty="0"/>
              <a:t> and simulation (background)</a:t>
            </a:r>
          </a:p>
          <a:p>
            <a:r>
              <a:rPr lang="en-GB" sz="3600" b="1" u="sng" dirty="0"/>
              <a:t>2. Initial test of assimilation</a:t>
            </a:r>
          </a:p>
          <a:p>
            <a:r>
              <a:rPr lang="en-GB" dirty="0"/>
              <a:t>3. Preparation for advanced data assimilation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341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0F96D9-95D9-DE9F-C2D0-DE3A412D8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Assimilation of CPR reflectivity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4C18DC-7756-615A-BA80-EAF0415F4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5538"/>
            <a:ext cx="11277600" cy="5543550"/>
          </a:xfrm>
        </p:spPr>
        <p:txBody>
          <a:bodyPr/>
          <a:lstStyle/>
          <a:p>
            <a:r>
              <a:rPr lang="en-GB" dirty="0"/>
              <a:t>Adapt the global 4D-Var to assimilate Z </a:t>
            </a:r>
          </a:p>
          <a:p>
            <a:r>
              <a:rPr lang="en-GB" dirty="0"/>
              <a:t>Initial test based on single analysis: 00UTC 11 Aug, 2024</a:t>
            </a:r>
          </a:p>
          <a:p>
            <a:endParaRPr lang="en-GB" dirty="0"/>
          </a:p>
          <a:p>
            <a:r>
              <a:rPr lang="en-GB" dirty="0"/>
              <a:t>Global DA </a:t>
            </a:r>
          </a:p>
          <a:p>
            <a:pPr lvl="1"/>
            <a:r>
              <a:rPr lang="en-GB" dirty="0"/>
              <a:t>JMA’s operational system as of 2026 (JMA 2025) + all-sky IR (geo)</a:t>
            </a:r>
          </a:p>
          <a:p>
            <a:pPr lvl="1"/>
            <a:r>
              <a:rPr lang="en-GB" dirty="0"/>
              <a:t>Hybrid 4DVar (incremental 4DVar + LETKF)</a:t>
            </a:r>
          </a:p>
          <a:p>
            <a:pPr lvl="2"/>
            <a:r>
              <a:rPr lang="en-GB" dirty="0"/>
              <a:t>Inner-loop (55km) + Outer-loop (13km)</a:t>
            </a:r>
          </a:p>
          <a:p>
            <a:pPr lvl="2"/>
            <a:r>
              <a:rPr lang="en-GB" dirty="0"/>
              <a:t>Cloud is not directly </a:t>
            </a:r>
            <a:r>
              <a:rPr lang="en-GB" dirty="0" err="1"/>
              <a:t>analyzed</a:t>
            </a:r>
            <a:r>
              <a:rPr lang="en-GB" dirty="0"/>
              <a:t> but adjusted by other variables (TQWP) through the linearized forecast model and outer-loop update	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Updated O-B at the 2</a:t>
            </a:r>
            <a:r>
              <a:rPr lang="en-GB" baseline="30000" dirty="0">
                <a:sym typeface="Wingdings" panose="05000000000000000000" pitchFamily="2" charset="2"/>
              </a:rPr>
              <a:t>nd</a:t>
            </a:r>
            <a:r>
              <a:rPr lang="en-GB" dirty="0">
                <a:sym typeface="Wingdings" panose="05000000000000000000" pitchFamily="2" charset="2"/>
              </a:rPr>
              <a:t> outer-loop (O-B2) is used to see how Z assimilation adjust analysis variables and then forecast of clouds</a:t>
            </a:r>
          </a:p>
          <a:p>
            <a:r>
              <a:rPr lang="en-GB" dirty="0">
                <a:sym typeface="Wingdings" panose="05000000000000000000" pitchFamily="2" charset="2"/>
              </a:rPr>
              <a:t>Note: Preliminary setting</a:t>
            </a:r>
          </a:p>
          <a:p>
            <a:pPr lvl="1"/>
            <a:r>
              <a:rPr lang="en-GB" dirty="0"/>
              <a:t>Preliminary QC thresholds, fixed </a:t>
            </a:r>
            <a:r>
              <a:rPr lang="en-GB" dirty="0" err="1"/>
              <a:t>obs</a:t>
            </a:r>
            <a:r>
              <a:rPr lang="en-GB" dirty="0"/>
              <a:t> error</a:t>
            </a:r>
            <a:r>
              <a:rPr lang="en-GB" dirty="0">
                <a:sym typeface="Wingdings" panose="05000000000000000000" pitchFamily="2" charset="2"/>
              </a:rPr>
              <a:t> (7dBz) and no vertical correlation, no bias correction </a:t>
            </a: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656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5023BF-0675-75F8-3262-85F6C314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65"/>
            <a:ext cx="3058632" cy="836613"/>
          </a:xfrm>
        </p:spPr>
        <p:txBody>
          <a:bodyPr/>
          <a:lstStyle/>
          <a:p>
            <a:r>
              <a:rPr lang="en-GB" dirty="0"/>
              <a:t>QC-passed data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90D216-2E0B-C600-289A-87CF12CA9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44" y="1119561"/>
            <a:ext cx="3008543" cy="5543550"/>
          </a:xfrm>
        </p:spPr>
        <p:txBody>
          <a:bodyPr/>
          <a:lstStyle/>
          <a:p>
            <a:r>
              <a:rPr lang="en-GB" dirty="0"/>
              <a:t>2024.8/11.00UTC </a:t>
            </a:r>
          </a:p>
          <a:p>
            <a:pPr lvl="1"/>
            <a:r>
              <a:rPr lang="en-GB" dirty="0"/>
              <a:t>8/10.21UTC-8/11.03UTC)</a:t>
            </a:r>
          </a:p>
          <a:p>
            <a:r>
              <a:rPr lang="en-GB" dirty="0"/>
              <a:t>Thinning H80km-V200m</a:t>
            </a:r>
          </a:p>
          <a:p>
            <a:r>
              <a:rPr lang="en-GB" dirty="0"/>
              <a:t>QC-passed O-B (</a:t>
            </a:r>
            <a:r>
              <a:rPr lang="en-GB" dirty="0" err="1"/>
              <a:t>dBZ</a:t>
            </a:r>
            <a:r>
              <a:rPr lang="en-GB" dirty="0"/>
              <a:t>)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8E1B241-8D49-D07C-3A18-B7502FD59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632" y="6005"/>
            <a:ext cx="9127998" cy="6845999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6DF8E43-7D52-B713-0AB4-E4339BBCB298}"/>
              </a:ext>
            </a:extLst>
          </p:cNvPr>
          <p:cNvGrpSpPr/>
          <p:nvPr/>
        </p:nvGrpSpPr>
        <p:grpSpPr>
          <a:xfrm>
            <a:off x="4060747" y="126321"/>
            <a:ext cx="5791200" cy="3789322"/>
            <a:chOff x="3918858" y="402772"/>
            <a:chExt cx="5791200" cy="378932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2C8D12F-E1E8-D6BC-90DC-E62DE52B96B4}"/>
                </a:ext>
              </a:extLst>
            </p:cNvPr>
            <p:cNvSpPr txBox="1"/>
            <p:nvPr/>
          </p:nvSpPr>
          <p:spPr>
            <a:xfrm>
              <a:off x="3940629" y="402772"/>
              <a:ext cx="109945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9km(51L)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0864FBCD-2A79-E5E7-BA57-2BE6F71D7353}"/>
                </a:ext>
              </a:extLst>
            </p:cNvPr>
            <p:cNvSpPr txBox="1"/>
            <p:nvPr/>
          </p:nvSpPr>
          <p:spPr>
            <a:xfrm>
              <a:off x="3918858" y="3853540"/>
              <a:ext cx="109945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6km(66L)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B0404C1-545F-E91F-275E-0573AE474FD1}"/>
                </a:ext>
              </a:extLst>
            </p:cNvPr>
            <p:cNvSpPr txBox="1"/>
            <p:nvPr/>
          </p:nvSpPr>
          <p:spPr>
            <a:xfrm>
              <a:off x="8436429" y="414755"/>
              <a:ext cx="127362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12km(36L)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8EE2C8B-021C-D4B7-E730-DDF20526968F}"/>
                </a:ext>
              </a:extLst>
            </p:cNvPr>
            <p:cNvSpPr txBox="1"/>
            <p:nvPr/>
          </p:nvSpPr>
          <p:spPr>
            <a:xfrm>
              <a:off x="8610601" y="3853540"/>
              <a:ext cx="109945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2km(86L)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D2EDE77-0183-0232-A5E1-91317EC935AE}"/>
              </a:ext>
            </a:extLst>
          </p:cNvPr>
          <p:cNvGrpSpPr/>
          <p:nvPr/>
        </p:nvGrpSpPr>
        <p:grpSpPr>
          <a:xfrm>
            <a:off x="5303097" y="4582776"/>
            <a:ext cx="291943" cy="1659779"/>
            <a:chOff x="5303097" y="4582776"/>
            <a:chExt cx="291943" cy="1659779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5FDB8F66-7D32-FD02-006F-786B92F93273}"/>
                </a:ext>
              </a:extLst>
            </p:cNvPr>
            <p:cNvSpPr/>
            <p:nvPr/>
          </p:nvSpPr>
          <p:spPr>
            <a:xfrm>
              <a:off x="5343226" y="5619174"/>
              <a:ext cx="251814" cy="62338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059122A9-35DD-C69D-DCA5-9CF4660FE2FC}"/>
                </a:ext>
              </a:extLst>
            </p:cNvPr>
            <p:cNvSpPr/>
            <p:nvPr/>
          </p:nvSpPr>
          <p:spPr>
            <a:xfrm>
              <a:off x="5303097" y="4582776"/>
              <a:ext cx="251814" cy="8249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3CF0FF69-25B3-4B61-823E-3361862235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941" r="50367"/>
          <a:stretch>
            <a:fillRect/>
          </a:stretch>
        </p:blipFill>
        <p:spPr>
          <a:xfrm>
            <a:off x="-3276522" y="4192094"/>
            <a:ext cx="3097986" cy="234342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76F5744-C9DC-AC34-4D51-9C239FDFF8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490" r="50367"/>
          <a:stretch>
            <a:fillRect/>
          </a:stretch>
        </p:blipFill>
        <p:spPr>
          <a:xfrm>
            <a:off x="-3184982" y="1685787"/>
            <a:ext cx="3097986" cy="2411367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CECA1965-557E-15DF-2B99-44603DF4B5CF}"/>
              </a:ext>
            </a:extLst>
          </p:cNvPr>
          <p:cNvGrpSpPr/>
          <p:nvPr/>
        </p:nvGrpSpPr>
        <p:grpSpPr>
          <a:xfrm>
            <a:off x="5306642" y="1151993"/>
            <a:ext cx="291943" cy="1659779"/>
            <a:chOff x="5303097" y="4582776"/>
            <a:chExt cx="291943" cy="1659779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445DAB59-3C99-5642-7481-06B11821E06D}"/>
                </a:ext>
              </a:extLst>
            </p:cNvPr>
            <p:cNvSpPr/>
            <p:nvPr/>
          </p:nvSpPr>
          <p:spPr>
            <a:xfrm>
              <a:off x="5343226" y="5619174"/>
              <a:ext cx="251814" cy="62338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02741723-B491-8480-AE38-FEF07C5AB4EC}"/>
                </a:ext>
              </a:extLst>
            </p:cNvPr>
            <p:cNvSpPr/>
            <p:nvPr/>
          </p:nvSpPr>
          <p:spPr>
            <a:xfrm>
              <a:off x="5303097" y="4582776"/>
              <a:ext cx="251814" cy="8249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D8EAA0D1-E2E8-EAFF-1D38-4B6F3CB94997}"/>
              </a:ext>
            </a:extLst>
          </p:cNvPr>
          <p:cNvGrpSpPr/>
          <p:nvPr/>
        </p:nvGrpSpPr>
        <p:grpSpPr>
          <a:xfrm>
            <a:off x="9857381" y="4575687"/>
            <a:ext cx="291943" cy="1659779"/>
            <a:chOff x="5303097" y="4582776"/>
            <a:chExt cx="291943" cy="1659779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28D756DF-5DF0-4ECB-9656-FB1C024C88D2}"/>
                </a:ext>
              </a:extLst>
            </p:cNvPr>
            <p:cNvSpPr/>
            <p:nvPr/>
          </p:nvSpPr>
          <p:spPr>
            <a:xfrm>
              <a:off x="5343226" y="5619174"/>
              <a:ext cx="251814" cy="62338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F50BC7A2-78C2-1504-728D-5FC20AC63BE3}"/>
                </a:ext>
              </a:extLst>
            </p:cNvPr>
            <p:cNvSpPr/>
            <p:nvPr/>
          </p:nvSpPr>
          <p:spPr>
            <a:xfrm>
              <a:off x="5303097" y="4582776"/>
              <a:ext cx="251814" cy="8249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3E53658-DDAF-6C55-896E-BDB68A307261}"/>
              </a:ext>
            </a:extLst>
          </p:cNvPr>
          <p:cNvGrpSpPr/>
          <p:nvPr/>
        </p:nvGrpSpPr>
        <p:grpSpPr>
          <a:xfrm>
            <a:off x="9860926" y="1144904"/>
            <a:ext cx="291943" cy="1659779"/>
            <a:chOff x="5303097" y="4582776"/>
            <a:chExt cx="291943" cy="1659779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E8D4A2C-5CE6-B8CF-0543-105004D163F0}"/>
                </a:ext>
              </a:extLst>
            </p:cNvPr>
            <p:cNvSpPr/>
            <p:nvPr/>
          </p:nvSpPr>
          <p:spPr>
            <a:xfrm>
              <a:off x="5343226" y="5619174"/>
              <a:ext cx="251814" cy="62338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80392052-DBDF-2C25-05A6-0D71EEFAE81E}"/>
                </a:ext>
              </a:extLst>
            </p:cNvPr>
            <p:cNvSpPr/>
            <p:nvPr/>
          </p:nvSpPr>
          <p:spPr>
            <a:xfrm>
              <a:off x="5303097" y="4582776"/>
              <a:ext cx="251814" cy="8249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8831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AE784-A5F6-2686-CF98-3629C90A8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E95C59-7A01-FD65-784C-68B483DA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1"/>
            <a:ext cx="10515600" cy="936626"/>
          </a:xfrm>
        </p:spPr>
        <p:txBody>
          <a:bodyPr>
            <a:normAutofit/>
          </a:bodyPr>
          <a:lstStyle/>
          <a:p>
            <a:r>
              <a:rPr lang="en-GB" dirty="0"/>
              <a:t>Analysis difference of CPR and </a:t>
            </a:r>
            <a:r>
              <a:rPr lang="en-GB" dirty="0" err="1"/>
              <a:t>noCPR</a:t>
            </a:r>
            <a:endParaRPr lang="en-GB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6606B9-A75B-4A02-1943-3A9829E7C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031D477-9FFF-69AB-93B4-AE8DE52F57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3"/>
          <a:stretch>
            <a:fillRect/>
          </a:stretch>
        </p:blipFill>
        <p:spPr bwMode="auto">
          <a:xfrm>
            <a:off x="22180" y="1603601"/>
            <a:ext cx="6183377" cy="523573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0B3CE067-F148-F733-6421-5CFC80A75A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6"/>
          <a:stretch>
            <a:fillRect/>
          </a:stretch>
        </p:blipFill>
        <p:spPr bwMode="auto">
          <a:xfrm>
            <a:off x="5975221" y="1622262"/>
            <a:ext cx="6183377" cy="521291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BEFED3A-24B3-02F9-5D97-3CE93404E389}"/>
              </a:ext>
            </a:extLst>
          </p:cNvPr>
          <p:cNvGrpSpPr/>
          <p:nvPr/>
        </p:nvGrpSpPr>
        <p:grpSpPr>
          <a:xfrm>
            <a:off x="7628372" y="1351159"/>
            <a:ext cx="4287890" cy="3148432"/>
            <a:chOff x="1989574" y="1413075"/>
            <a:chExt cx="4287890" cy="314843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F4BF910-8DB8-FEA1-A71D-9E89E7452A50}"/>
                </a:ext>
              </a:extLst>
            </p:cNvPr>
            <p:cNvSpPr txBox="1"/>
            <p:nvPr/>
          </p:nvSpPr>
          <p:spPr>
            <a:xfrm>
              <a:off x="2264423" y="1413075"/>
              <a:ext cx="862035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T [K]</a:t>
              </a:r>
              <a:endParaRPr kumimoji="1" lang="ja-JP" altLang="en-US" sz="1600" dirty="0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C6003E-5BF2-8BE9-B837-0A5489594A87}"/>
                </a:ext>
              </a:extLst>
            </p:cNvPr>
            <p:cNvSpPr txBox="1"/>
            <p:nvPr/>
          </p:nvSpPr>
          <p:spPr>
            <a:xfrm>
              <a:off x="4399237" y="4222953"/>
              <a:ext cx="187822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CWC [g/1000kg]</a:t>
              </a:r>
              <a:endParaRPr kumimoji="1" lang="ja-JP" altLang="en-US" sz="1600" dirty="0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D6C6805-E44B-C389-182A-46C04BE8C085}"/>
                </a:ext>
              </a:extLst>
            </p:cNvPr>
            <p:cNvSpPr txBox="1"/>
            <p:nvPr/>
          </p:nvSpPr>
          <p:spPr>
            <a:xfrm>
              <a:off x="1989574" y="4222953"/>
              <a:ext cx="114736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TTD [K]</a:t>
              </a:r>
              <a:endParaRPr kumimoji="1" lang="ja-JP" altLang="en-US" sz="16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841B15C-47EE-F1B5-F162-8231A374EDCA}"/>
                </a:ext>
              </a:extLst>
            </p:cNvPr>
            <p:cNvSpPr txBox="1"/>
            <p:nvPr/>
          </p:nvSpPr>
          <p:spPr>
            <a:xfrm>
              <a:off x="5130095" y="1433504"/>
              <a:ext cx="114736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U [m/s]</a:t>
              </a:r>
              <a:endParaRPr kumimoji="1" lang="ja-JP" altLang="en-US" sz="1600" dirty="0"/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E3463FE6-C265-159A-4838-713DE9EA964B}"/>
              </a:ext>
            </a:extLst>
          </p:cNvPr>
          <p:cNvGrpSpPr/>
          <p:nvPr/>
        </p:nvGrpSpPr>
        <p:grpSpPr>
          <a:xfrm>
            <a:off x="193753" y="1252931"/>
            <a:ext cx="7571415" cy="373385"/>
            <a:chOff x="292547" y="1268236"/>
            <a:chExt cx="7571415" cy="373385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2AB57E42-158E-F74C-C248-94AB53E1AED4}"/>
                </a:ext>
              </a:extLst>
            </p:cNvPr>
            <p:cNvSpPr txBox="1"/>
            <p:nvPr/>
          </p:nvSpPr>
          <p:spPr>
            <a:xfrm>
              <a:off x="292547" y="1272289"/>
              <a:ext cx="1527149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/>
                <a:t>850hPa</a:t>
              </a:r>
              <a:endParaRPr kumimoji="1" lang="ja-JP" altLang="en-US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C7DE3718-21A2-00CB-998B-DB6CC48BA7C5}"/>
                </a:ext>
              </a:extLst>
            </p:cNvPr>
            <p:cNvSpPr txBox="1"/>
            <p:nvPr/>
          </p:nvSpPr>
          <p:spPr>
            <a:xfrm>
              <a:off x="6336813" y="1268236"/>
              <a:ext cx="1527149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/>
                <a:t>700hPa</a:t>
              </a:r>
              <a:endParaRPr kumimoji="1" lang="ja-JP" altLang="en-US" dirty="0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2043BE4-89F5-5857-18BC-6C619D9D3D51}"/>
              </a:ext>
            </a:extLst>
          </p:cNvPr>
          <p:cNvGrpSpPr/>
          <p:nvPr/>
        </p:nvGrpSpPr>
        <p:grpSpPr>
          <a:xfrm>
            <a:off x="1708572" y="1317819"/>
            <a:ext cx="4287890" cy="3148432"/>
            <a:chOff x="1989574" y="1413075"/>
            <a:chExt cx="4287890" cy="3148432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95F659D-E7B3-7C7F-9CB8-438AFC61A0E1}"/>
                </a:ext>
              </a:extLst>
            </p:cNvPr>
            <p:cNvSpPr txBox="1"/>
            <p:nvPr/>
          </p:nvSpPr>
          <p:spPr>
            <a:xfrm>
              <a:off x="2165338" y="1413075"/>
              <a:ext cx="94823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T [K]</a:t>
              </a:r>
              <a:endParaRPr kumimoji="1" lang="ja-JP" altLang="en-US" sz="1600" dirty="0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39358326-7D6E-7899-45DB-EC2EBAC6BCA7}"/>
                </a:ext>
              </a:extLst>
            </p:cNvPr>
            <p:cNvSpPr txBox="1"/>
            <p:nvPr/>
          </p:nvSpPr>
          <p:spPr>
            <a:xfrm>
              <a:off x="4399237" y="4222953"/>
              <a:ext cx="187822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CWC [g/1000kg]</a:t>
              </a:r>
              <a:endParaRPr kumimoji="1" lang="ja-JP" altLang="en-US" sz="1600" dirty="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DB4F8DE-5066-27F7-CD9F-B6B895660D3B}"/>
                </a:ext>
              </a:extLst>
            </p:cNvPr>
            <p:cNvSpPr txBox="1"/>
            <p:nvPr/>
          </p:nvSpPr>
          <p:spPr>
            <a:xfrm>
              <a:off x="1989574" y="4222953"/>
              <a:ext cx="114736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TTD [K]</a:t>
              </a:r>
              <a:endParaRPr kumimoji="1" lang="ja-JP" altLang="en-US" sz="1600" dirty="0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EDE9AC4-4507-F848-502F-7BD53C09C5FD}"/>
                </a:ext>
              </a:extLst>
            </p:cNvPr>
            <p:cNvSpPr txBox="1"/>
            <p:nvPr/>
          </p:nvSpPr>
          <p:spPr>
            <a:xfrm>
              <a:off x="5229660" y="1433504"/>
              <a:ext cx="94823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U [m/s]</a:t>
              </a:r>
              <a:endParaRPr kumimoji="1" lang="ja-JP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76268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DC2DA3-DEBF-F75F-15AA-3626803B2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60158" cy="836613"/>
          </a:xfrm>
        </p:spPr>
        <p:txBody>
          <a:bodyPr/>
          <a:lstStyle/>
          <a:p>
            <a:r>
              <a:rPr lang="en-GB" dirty="0" err="1"/>
              <a:t>C.Pac</a:t>
            </a:r>
            <a:endParaRPr lang="en-GB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BFFE25-C065-674B-8DF2-2C2C4C4D1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0" y="883398"/>
            <a:ext cx="2881722" cy="2489745"/>
          </a:xfrm>
        </p:spPr>
        <p:txBody>
          <a:bodyPr/>
          <a:lstStyle/>
          <a:p>
            <a:r>
              <a:rPr lang="en-GB" dirty="0"/>
              <a:t>Negligible change by CPR assimilation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D3BFD71-D3A3-BC71-A5ED-F87E7BEC06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941" r="50000"/>
          <a:stretch>
            <a:fillRect/>
          </a:stretch>
        </p:blipFill>
        <p:spPr>
          <a:xfrm>
            <a:off x="7928534" y="3417914"/>
            <a:ext cx="4263466" cy="343101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918EAC1-14AC-3322-8278-E80C99BB38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941" r="50175"/>
          <a:stretch>
            <a:fillRect/>
          </a:stretch>
        </p:blipFill>
        <p:spPr>
          <a:xfrm>
            <a:off x="3985533" y="3439633"/>
            <a:ext cx="4248496" cy="343101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683B5D9-7AC7-F261-AD68-59DC3D25DC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9941"/>
          <a:stretch>
            <a:fillRect/>
          </a:stretch>
        </p:blipFill>
        <p:spPr>
          <a:xfrm>
            <a:off x="2941592" y="57378"/>
            <a:ext cx="9138677" cy="343101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68EB289C-4EA3-2ACC-6C82-4BBAAF73CC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824" r="50161"/>
          <a:stretch>
            <a:fillRect/>
          </a:stretch>
        </p:blipFill>
        <p:spPr>
          <a:xfrm>
            <a:off x="0" y="3419929"/>
            <a:ext cx="4248496" cy="3438070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56BC1796-65A7-29AD-B25B-EE8B393F4975}"/>
              </a:ext>
            </a:extLst>
          </p:cNvPr>
          <p:cNvGrpSpPr/>
          <p:nvPr/>
        </p:nvGrpSpPr>
        <p:grpSpPr>
          <a:xfrm>
            <a:off x="2886076" y="92077"/>
            <a:ext cx="9001124" cy="3760606"/>
            <a:chOff x="2886076" y="92077"/>
            <a:chExt cx="9001124" cy="3760606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71E7D87-D576-DFFA-E894-05890BA4C0EA}"/>
                </a:ext>
              </a:extLst>
            </p:cNvPr>
            <p:cNvGrpSpPr/>
            <p:nvPr/>
          </p:nvGrpSpPr>
          <p:grpSpPr>
            <a:xfrm>
              <a:off x="5932460" y="92077"/>
              <a:ext cx="5660571" cy="392981"/>
              <a:chOff x="6085114" y="283029"/>
              <a:chExt cx="5660571" cy="392981"/>
            </a:xfrm>
          </p:grpSpPr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FA3943E2-0346-7E6B-FB30-2604AA0F4610}"/>
                  </a:ext>
                </a:extLst>
              </p:cNvPr>
              <p:cNvSpPr txBox="1"/>
              <p:nvPr/>
            </p:nvSpPr>
            <p:spPr>
              <a:xfrm>
                <a:off x="6085114" y="337456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OB</a:t>
                </a: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30B2E12-2914-5689-32FB-B8AEFD3F87BB}"/>
                  </a:ext>
                </a:extLst>
              </p:cNvPr>
              <p:cNvSpPr txBox="1"/>
              <p:nvPr/>
            </p:nvSpPr>
            <p:spPr>
              <a:xfrm>
                <a:off x="10646228" y="283029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BG</a:t>
                </a:r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B04BC728-8885-31CE-D3C6-581C312DA918}"/>
                </a:ext>
              </a:extLst>
            </p:cNvPr>
            <p:cNvGrpSpPr/>
            <p:nvPr/>
          </p:nvGrpSpPr>
          <p:grpSpPr>
            <a:xfrm>
              <a:off x="6471556" y="3429000"/>
              <a:ext cx="5415644" cy="402417"/>
              <a:chOff x="6476712" y="364070"/>
              <a:chExt cx="5415644" cy="402417"/>
            </a:xfrm>
          </p:grpSpPr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D8C90BAC-7C4B-3BE1-7C8C-33C646D71E31}"/>
                  </a:ext>
                </a:extLst>
              </p:cNvPr>
              <p:cNvSpPr txBox="1"/>
              <p:nvPr/>
            </p:nvSpPr>
            <p:spPr>
              <a:xfrm>
                <a:off x="6476712" y="427933"/>
                <a:ext cx="1366443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/>
                  <a:t>nocpr</a:t>
                </a:r>
                <a:r>
                  <a:rPr lang="en-US" sz="1600" dirty="0"/>
                  <a:t>, O-B2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15AE09F-0D6A-380A-5461-6B6DA825917B}"/>
                  </a:ext>
                </a:extLst>
              </p:cNvPr>
              <p:cNvSpPr txBox="1"/>
              <p:nvPr/>
            </p:nvSpPr>
            <p:spPr>
              <a:xfrm>
                <a:off x="10792899" y="364070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cpr</a:t>
                </a:r>
                <a:r>
                  <a:rPr lang="en-US" altLang="ja-JP" sz="1600" dirty="0"/>
                  <a:t>, O-B2</a:t>
                </a:r>
                <a:endParaRPr lang="en-US" sz="1600" dirty="0"/>
              </a:p>
            </p:txBody>
          </p: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B399AD6-28B2-538B-E015-1248E099BBC1}"/>
                </a:ext>
              </a:extLst>
            </p:cNvPr>
            <p:cNvSpPr txBox="1"/>
            <p:nvPr/>
          </p:nvSpPr>
          <p:spPr>
            <a:xfrm>
              <a:off x="2886076" y="3514129"/>
              <a:ext cx="109945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O-B1</a:t>
              </a:r>
            </a:p>
          </p:txBody>
        </p:sp>
      </p:grp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738C1DE5-9EB8-E0A6-68D3-C2EA5C0119D9}"/>
              </a:ext>
            </a:extLst>
          </p:cNvPr>
          <p:cNvSpPr/>
          <p:nvPr/>
        </p:nvSpPr>
        <p:spPr bwMode="auto">
          <a:xfrm>
            <a:off x="4145369" y="3373050"/>
            <a:ext cx="7986761" cy="3429001"/>
          </a:xfrm>
          <a:prstGeom prst="roundRect">
            <a:avLst>
              <a:gd name="adj" fmla="val 10304"/>
            </a:avLst>
          </a:prstGeom>
          <a:noFill/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1153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EF48C-1B7F-F4BF-DEA2-DC95D176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A109D3-6A1A-FF4F-6795-DE8B9EB4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60158" cy="836613"/>
          </a:xfrm>
        </p:spPr>
        <p:txBody>
          <a:bodyPr/>
          <a:lstStyle/>
          <a:p>
            <a:r>
              <a:rPr lang="en-GB" dirty="0" err="1"/>
              <a:t>S.Ocean</a:t>
            </a:r>
            <a:endParaRPr lang="en-GB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414EE8-A609-B7A4-D15E-5F09DD68E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9" y="883398"/>
            <a:ext cx="2905669" cy="2489745"/>
          </a:xfrm>
        </p:spPr>
        <p:txBody>
          <a:bodyPr/>
          <a:lstStyle/>
          <a:p>
            <a:r>
              <a:rPr lang="en-GB" sz="2000" dirty="0"/>
              <a:t>Slightly better fit than background (O-B1) and No-CPR (O-B2)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A1955148-C243-D6AB-2B7C-FBC8A8A227D4}"/>
              </a:ext>
            </a:extLst>
          </p:cNvPr>
          <p:cNvGrpSpPr/>
          <p:nvPr/>
        </p:nvGrpSpPr>
        <p:grpSpPr>
          <a:xfrm>
            <a:off x="7929888" y="3322670"/>
            <a:ext cx="4256697" cy="3441981"/>
            <a:chOff x="7559907" y="3429000"/>
            <a:chExt cx="4616045" cy="3441981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02BE309E-1034-0A41-E747-DB37BA5CD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9942" r="49650"/>
            <a:stretch>
              <a:fillRect/>
            </a:stretch>
          </p:blipFill>
          <p:spPr>
            <a:xfrm>
              <a:off x="7559907" y="3429000"/>
              <a:ext cx="4616045" cy="3441981"/>
            </a:xfrm>
            <a:prstGeom prst="rect">
              <a:avLst/>
            </a:prstGeom>
          </p:spPr>
        </p:pic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4851C4EC-5A37-0236-8BAB-2DCD01F99CFD}"/>
                </a:ext>
              </a:extLst>
            </p:cNvPr>
            <p:cNvSpPr/>
            <p:nvPr/>
          </p:nvSpPr>
          <p:spPr>
            <a:xfrm>
              <a:off x="10287994" y="4892607"/>
              <a:ext cx="353229" cy="957822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D3D94265-D6DA-7C90-B11B-A06BD93C9C73}"/>
                </a:ext>
              </a:extLst>
            </p:cNvPr>
            <p:cNvSpPr/>
            <p:nvPr/>
          </p:nvSpPr>
          <p:spPr>
            <a:xfrm>
              <a:off x="8948492" y="4928125"/>
              <a:ext cx="321117" cy="8707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9F76A3A3-8DA5-68A6-A844-6395415522BB}"/>
                </a:ext>
              </a:extLst>
            </p:cNvPr>
            <p:cNvSpPr/>
            <p:nvPr/>
          </p:nvSpPr>
          <p:spPr>
            <a:xfrm>
              <a:off x="8297017" y="4991768"/>
              <a:ext cx="517163" cy="79158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B114A2C1-F6D1-9887-68F8-3C0F124366AE}"/>
                </a:ext>
              </a:extLst>
            </p:cNvPr>
            <p:cNvSpPr/>
            <p:nvPr/>
          </p:nvSpPr>
          <p:spPr>
            <a:xfrm>
              <a:off x="10226842" y="5868871"/>
              <a:ext cx="427407" cy="20845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2" name="図 31">
            <a:extLst>
              <a:ext uri="{FF2B5EF4-FFF2-40B4-BE49-F238E27FC236}">
                <a16:creationId xmlns:a16="http://schemas.microsoft.com/office/drawing/2014/main" id="{A0E13A9E-5571-C92F-E6A8-8AD941FB3D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398"/>
          <a:stretch>
            <a:fillRect/>
          </a:stretch>
        </p:blipFill>
        <p:spPr>
          <a:xfrm>
            <a:off x="3019994" y="-4960"/>
            <a:ext cx="9167922" cy="347938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8742C97-373B-233C-7330-346D216419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 r="50175"/>
          <a:stretch>
            <a:fillRect/>
          </a:stretch>
        </p:blipFill>
        <p:spPr>
          <a:xfrm>
            <a:off x="3963722" y="3390275"/>
            <a:ext cx="4201291" cy="342900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09F8E81-4152-4397-8653-06895119C3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766" r="49677"/>
          <a:stretch>
            <a:fillRect/>
          </a:stretch>
        </p:blipFill>
        <p:spPr>
          <a:xfrm>
            <a:off x="6705" y="3402791"/>
            <a:ext cx="4235856" cy="3439042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1FBB917-76BF-97CA-4C74-3657BDB0FA2E}"/>
              </a:ext>
            </a:extLst>
          </p:cNvPr>
          <p:cNvGrpSpPr/>
          <p:nvPr/>
        </p:nvGrpSpPr>
        <p:grpSpPr>
          <a:xfrm>
            <a:off x="3063876" y="92077"/>
            <a:ext cx="9001124" cy="3760606"/>
            <a:chOff x="2886076" y="92077"/>
            <a:chExt cx="9001124" cy="3760606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D8FBC020-7E36-8119-84B7-009F8A58C4EA}"/>
                </a:ext>
              </a:extLst>
            </p:cNvPr>
            <p:cNvGrpSpPr/>
            <p:nvPr/>
          </p:nvGrpSpPr>
          <p:grpSpPr>
            <a:xfrm>
              <a:off x="5932460" y="92077"/>
              <a:ext cx="5660571" cy="392981"/>
              <a:chOff x="6085114" y="283029"/>
              <a:chExt cx="5660571" cy="392981"/>
            </a:xfrm>
          </p:grpSpPr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89A8D9E2-1C71-D9CC-0EBC-3366DA1199F1}"/>
                  </a:ext>
                </a:extLst>
              </p:cNvPr>
              <p:cNvSpPr txBox="1"/>
              <p:nvPr/>
            </p:nvSpPr>
            <p:spPr>
              <a:xfrm>
                <a:off x="6085114" y="337456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OB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6A755EB8-35B4-8D56-25DE-CF171E26C742}"/>
                  </a:ext>
                </a:extLst>
              </p:cNvPr>
              <p:cNvSpPr txBox="1"/>
              <p:nvPr/>
            </p:nvSpPr>
            <p:spPr>
              <a:xfrm>
                <a:off x="10646228" y="283029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BG</a:t>
                </a:r>
              </a:p>
            </p:txBody>
          </p: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6A319F19-178D-B0AC-C735-1176E897976C}"/>
                </a:ext>
              </a:extLst>
            </p:cNvPr>
            <p:cNvGrpSpPr/>
            <p:nvPr/>
          </p:nvGrpSpPr>
          <p:grpSpPr>
            <a:xfrm>
              <a:off x="6471556" y="3429000"/>
              <a:ext cx="5415644" cy="402417"/>
              <a:chOff x="6476712" y="364070"/>
              <a:chExt cx="5415644" cy="402417"/>
            </a:xfrm>
          </p:grpSpPr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E37FD27-AC78-8167-A594-66425252B3A5}"/>
                  </a:ext>
                </a:extLst>
              </p:cNvPr>
              <p:cNvSpPr txBox="1"/>
              <p:nvPr/>
            </p:nvSpPr>
            <p:spPr>
              <a:xfrm>
                <a:off x="6476712" y="427933"/>
                <a:ext cx="1366443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/>
                  <a:t>nocpr</a:t>
                </a:r>
                <a:r>
                  <a:rPr lang="en-US" sz="1600" dirty="0"/>
                  <a:t>, O-B2</a:t>
                </a: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72F51CD6-6938-17FC-CF72-A6F402EB27BA}"/>
                  </a:ext>
                </a:extLst>
              </p:cNvPr>
              <p:cNvSpPr txBox="1"/>
              <p:nvPr/>
            </p:nvSpPr>
            <p:spPr>
              <a:xfrm>
                <a:off x="10792899" y="364070"/>
                <a:ext cx="1099457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cpr</a:t>
                </a:r>
                <a:r>
                  <a:rPr lang="en-US" altLang="ja-JP" sz="1600" dirty="0"/>
                  <a:t>, O-B2</a:t>
                </a:r>
                <a:endParaRPr lang="en-US" sz="1600" dirty="0"/>
              </a:p>
            </p:txBody>
          </p:sp>
        </p:grp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FCB177E-2C00-88B7-93BC-14910F46CFE0}"/>
                </a:ext>
              </a:extLst>
            </p:cNvPr>
            <p:cNvSpPr txBox="1"/>
            <p:nvPr/>
          </p:nvSpPr>
          <p:spPr>
            <a:xfrm>
              <a:off x="2886076" y="3514129"/>
              <a:ext cx="109945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O-B1</a:t>
              </a:r>
            </a:p>
          </p:txBody>
        </p:sp>
      </p:grp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CDDA25E9-5DBA-DF0C-DFCF-B4D9449C87AE}"/>
              </a:ext>
            </a:extLst>
          </p:cNvPr>
          <p:cNvSpPr/>
          <p:nvPr/>
        </p:nvSpPr>
        <p:spPr bwMode="auto">
          <a:xfrm>
            <a:off x="4145369" y="3373050"/>
            <a:ext cx="7986761" cy="3429001"/>
          </a:xfrm>
          <a:prstGeom prst="roundRect">
            <a:avLst>
              <a:gd name="adj" fmla="val 10304"/>
            </a:avLst>
          </a:prstGeom>
          <a:noFill/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538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9BDC3-2953-FE06-ED93-3C1BC291B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ECBC80-4F0F-FD30-ADA0-2769D1DD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AA2362-DFEA-1F04-AF4B-764C61E05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Comparison of </a:t>
            </a:r>
            <a:r>
              <a:rPr lang="en-GB" dirty="0" err="1"/>
              <a:t>obs</a:t>
            </a:r>
            <a:r>
              <a:rPr lang="en-GB" dirty="0"/>
              <a:t> and simulation (background)</a:t>
            </a:r>
          </a:p>
          <a:p>
            <a:r>
              <a:rPr lang="en-GB" dirty="0"/>
              <a:t>2. Initial test of assimilation</a:t>
            </a:r>
          </a:p>
          <a:p>
            <a:r>
              <a:rPr lang="en-GB" sz="3600" b="1" u="sng" dirty="0"/>
              <a:t>3. Preparation for advanced data assimilation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500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DFEA60-27B3-A3BD-62B1-1A2A1371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32" y="0"/>
            <a:ext cx="9903884" cy="836613"/>
          </a:xfrm>
        </p:spPr>
        <p:txBody>
          <a:bodyPr/>
          <a:lstStyle/>
          <a:p>
            <a:r>
              <a:rPr lang="en-US" dirty="0"/>
              <a:t>Vertical correlation for </a:t>
            </a:r>
            <a:r>
              <a:rPr lang="en-US" dirty="0" err="1"/>
              <a:t>obs</a:t>
            </a:r>
            <a:r>
              <a:rPr lang="en-US" dirty="0"/>
              <a:t> and O-B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A24C86-6D5C-8318-F700-8360B7857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228" y="1125533"/>
            <a:ext cx="4908331" cy="5543550"/>
          </a:xfrm>
        </p:spPr>
        <p:txBody>
          <a:bodyPr/>
          <a:lstStyle/>
          <a:p>
            <a:r>
              <a:rPr lang="en-US" dirty="0"/>
              <a:t>Correlation for </a:t>
            </a:r>
            <a:r>
              <a:rPr lang="en-US" dirty="0" err="1"/>
              <a:t>obs</a:t>
            </a:r>
            <a:r>
              <a:rPr lang="en-US" dirty="0"/>
              <a:t>/O-B at 10 km height</a:t>
            </a:r>
          </a:p>
          <a:p>
            <a:r>
              <a:rPr lang="en-US" dirty="0"/>
              <a:t>Large vertical correlation length</a:t>
            </a:r>
          </a:p>
          <a:p>
            <a:pPr lvl="1"/>
            <a:r>
              <a:rPr lang="en-US" dirty="0"/>
              <a:t>Distance with </a:t>
            </a:r>
            <a:r>
              <a:rPr lang="en-US" dirty="0" err="1"/>
              <a:t>corr</a:t>
            </a:r>
            <a:r>
              <a:rPr lang="en-US" dirty="0"/>
              <a:t> &lt;0.2 is 5 km (</a:t>
            </a:r>
            <a:r>
              <a:rPr lang="en-US" dirty="0" err="1"/>
              <a:t>obs</a:t>
            </a:r>
            <a:r>
              <a:rPr lang="en-US" dirty="0"/>
              <a:t>) and 6.5km (O-B)</a:t>
            </a:r>
          </a:p>
          <a:p>
            <a:r>
              <a:rPr lang="en-US" dirty="0">
                <a:sym typeface="Wingdings" panose="05000000000000000000" pitchFamily="2" charset="2"/>
              </a:rPr>
              <a:t> Need larger thinning distance and/or accounting for vertical error correlation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51CE1AC-C5E7-7E44-85DB-A76F5D6FB2E5}"/>
              </a:ext>
            </a:extLst>
          </p:cNvPr>
          <p:cNvGrpSpPr/>
          <p:nvPr/>
        </p:nvGrpSpPr>
        <p:grpSpPr>
          <a:xfrm>
            <a:off x="8738037" y="1005798"/>
            <a:ext cx="3541943" cy="5877820"/>
            <a:chOff x="8738037" y="948648"/>
            <a:chExt cx="3541943" cy="5877820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AAB878CD-AA9A-2A02-D5DB-D66D72C4D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60" b="6033"/>
            <a:stretch>
              <a:fillRect/>
            </a:stretch>
          </p:blipFill>
          <p:spPr>
            <a:xfrm>
              <a:off x="8738037" y="948648"/>
              <a:ext cx="3453963" cy="5877820"/>
            </a:xfrm>
            <a:prstGeom prst="rect">
              <a:avLst/>
            </a:prstGeom>
          </p:spPr>
        </p:pic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1847CD89-4716-437A-EB7E-D8460460F02E}"/>
                </a:ext>
              </a:extLst>
            </p:cNvPr>
            <p:cNvCxnSpPr/>
            <p:nvPr/>
          </p:nvCxnSpPr>
          <p:spPr bwMode="auto">
            <a:xfrm>
              <a:off x="9176376" y="5496909"/>
              <a:ext cx="965260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9D1C2358-59CB-674B-385D-66A5A728310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00873" y="3867804"/>
              <a:ext cx="2634725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7A8FA6D4-8D60-FE7E-BDBC-57612A904F7E}"/>
                </a:ext>
              </a:extLst>
            </p:cNvPr>
            <p:cNvSpPr txBox="1"/>
            <p:nvPr/>
          </p:nvSpPr>
          <p:spPr>
            <a:xfrm>
              <a:off x="9344096" y="948648"/>
              <a:ext cx="2935884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0.0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0.2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0.4    0.6  0.8 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corr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FBC0D681-B0AB-AA2B-041A-1ED20D29EF7C}"/>
                </a:ext>
              </a:extLst>
            </p:cNvPr>
            <p:cNvSpPr txBox="1"/>
            <p:nvPr/>
          </p:nvSpPr>
          <p:spPr>
            <a:xfrm>
              <a:off x="9055970" y="6504644"/>
              <a:ext cx="2935884" cy="21544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       1       2        3       [N</a:t>
              </a:r>
              <a:r>
                <a:rPr kumimoji="0" lang="en-US" altLang="ja-JP" sz="12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um*10,000] 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</a:t>
              </a:r>
              <a:endParaRPr kumimoji="0" lang="ja-JP" altLang="en-US" sz="14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5EDA1C9-06D8-0087-1005-194D71D7D9EF}"/>
              </a:ext>
            </a:extLst>
          </p:cNvPr>
          <p:cNvGrpSpPr/>
          <p:nvPr/>
        </p:nvGrpSpPr>
        <p:grpSpPr>
          <a:xfrm>
            <a:off x="5284074" y="989826"/>
            <a:ext cx="3541943" cy="5862782"/>
            <a:chOff x="5284074" y="989826"/>
            <a:chExt cx="3541943" cy="5862782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2018FF89-10A0-916A-3BBE-E2D4CFBFE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13" b="6032"/>
            <a:stretch>
              <a:fillRect/>
            </a:stretch>
          </p:blipFill>
          <p:spPr>
            <a:xfrm>
              <a:off x="5284074" y="1005798"/>
              <a:ext cx="3453963" cy="5846810"/>
            </a:xfrm>
            <a:prstGeom prst="rect">
              <a:avLst/>
            </a:prstGeom>
          </p:spPr>
        </p:pic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7C918FAF-2D4D-1BCB-F2E5-3CF6A8718293}"/>
                </a:ext>
              </a:extLst>
            </p:cNvPr>
            <p:cNvCxnSpPr/>
            <p:nvPr/>
          </p:nvCxnSpPr>
          <p:spPr bwMode="auto">
            <a:xfrm>
              <a:off x="5801712" y="5180942"/>
              <a:ext cx="725214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DF00290E-5884-DB0D-FC8C-FF90E96E24D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90416" y="3930210"/>
              <a:ext cx="2634725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C55AA2D-65CE-AEA5-01B6-A81E795222E6}"/>
                </a:ext>
              </a:extLst>
            </p:cNvPr>
            <p:cNvSpPr txBox="1"/>
            <p:nvPr/>
          </p:nvSpPr>
          <p:spPr>
            <a:xfrm>
              <a:off x="5890133" y="989826"/>
              <a:ext cx="2935884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0.0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0.2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0.4    0.6  0.8 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corr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3BD31E2-15C4-7D7C-44B5-D6DB8BAD2BBD}"/>
                </a:ext>
              </a:extLst>
            </p:cNvPr>
            <p:cNvSpPr txBox="1"/>
            <p:nvPr/>
          </p:nvSpPr>
          <p:spPr>
            <a:xfrm>
              <a:off x="5583005" y="6525897"/>
              <a:ext cx="2935884" cy="21544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       1       2        3       [N</a:t>
              </a:r>
              <a:r>
                <a:rPr kumimoji="0" lang="en-US" altLang="ja-JP" sz="12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um*10,000] 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</a:t>
              </a:r>
              <a:endParaRPr kumimoji="0" lang="ja-JP" altLang="en-US" sz="14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76A5D4B-8C76-AF71-CCF3-7E30D85A5F96}"/>
              </a:ext>
            </a:extLst>
          </p:cNvPr>
          <p:cNvSpPr txBox="1"/>
          <p:nvPr/>
        </p:nvSpPr>
        <p:spPr>
          <a:xfrm>
            <a:off x="5890133" y="717164"/>
            <a:ext cx="2435008" cy="27699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en-US" dirty="0" err="1">
                <a:latin typeface="Arial" charset="0"/>
                <a:ea typeface="ＭＳ Ｐゴシック" pitchFamily="50" charset="-128"/>
              </a:rPr>
              <a:t>Obs</a:t>
            </a:r>
            <a:endParaRPr lang="en-US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EA86BAE-E82F-EC1A-1BFE-C49CCEB3D26B}"/>
              </a:ext>
            </a:extLst>
          </p:cNvPr>
          <p:cNvSpPr txBox="1"/>
          <p:nvPr/>
        </p:nvSpPr>
        <p:spPr>
          <a:xfrm>
            <a:off x="9247514" y="698114"/>
            <a:ext cx="2435008" cy="27699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en-US" dirty="0">
                <a:latin typeface="Arial" charset="0"/>
                <a:ea typeface="ＭＳ Ｐゴシック" pitchFamily="50" charset="-128"/>
              </a:rPr>
              <a:t>O-B</a:t>
            </a:r>
            <a:endParaRPr lang="en-US" dirty="0"/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95F3840-549F-0D7D-46A8-364744B5A597}"/>
              </a:ext>
            </a:extLst>
          </p:cNvPr>
          <p:cNvGrpSpPr/>
          <p:nvPr/>
        </p:nvGrpSpPr>
        <p:grpSpPr>
          <a:xfrm>
            <a:off x="7470945" y="1287281"/>
            <a:ext cx="828753" cy="393082"/>
            <a:chOff x="3929801" y="3532946"/>
            <a:chExt cx="828753" cy="393082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0396AF8-1C28-B217-53AD-E0EFA84A2EFF}"/>
                </a:ext>
              </a:extLst>
            </p:cNvPr>
            <p:cNvSpPr txBox="1"/>
            <p:nvPr/>
          </p:nvSpPr>
          <p:spPr>
            <a:xfrm>
              <a:off x="3929801" y="3532946"/>
              <a:ext cx="828753" cy="3930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lIns="27000" tIns="27000" rIns="27000" bIns="27000" rtlCol="0">
              <a:spAutoFit/>
            </a:bodyPr>
            <a:lstStyle/>
            <a:p>
              <a:r>
                <a:rPr lang="en-US" altLang="ja-JP" sz="1100" dirty="0">
                  <a:solidFill>
                    <a:srgbClr val="FF0000"/>
                  </a:solidFill>
                </a:rPr>
                <a:t> land </a:t>
              </a:r>
            </a:p>
            <a:p>
              <a:r>
                <a:rPr lang="en-US" altLang="ja-JP" sz="1100" dirty="0">
                  <a:solidFill>
                    <a:srgbClr val="0033CC"/>
                  </a:solidFill>
                </a:rPr>
                <a:t>ocean</a:t>
              </a:r>
            </a:p>
          </p:txBody>
        </p: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40A65DDF-849C-4A5F-D164-E23C94EFAC02}"/>
                </a:ext>
              </a:extLst>
            </p:cNvPr>
            <p:cNvCxnSpPr/>
            <p:nvPr/>
          </p:nvCxnSpPr>
          <p:spPr bwMode="auto">
            <a:xfrm>
              <a:off x="4395387" y="3639765"/>
              <a:ext cx="284108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7ABB8D24-92A2-6A0E-39C7-CB624F94ADC3}"/>
                </a:ext>
              </a:extLst>
            </p:cNvPr>
            <p:cNvCxnSpPr/>
            <p:nvPr/>
          </p:nvCxnSpPr>
          <p:spPr bwMode="auto">
            <a:xfrm>
              <a:off x="4417904" y="3807054"/>
              <a:ext cx="284108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B1D6770-3526-0D50-8424-257FD9DF401E}"/>
              </a:ext>
            </a:extLst>
          </p:cNvPr>
          <p:cNvSpPr txBox="1"/>
          <p:nvPr/>
        </p:nvSpPr>
        <p:spPr>
          <a:xfrm>
            <a:off x="10949148" y="1312759"/>
            <a:ext cx="828753" cy="4153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27000" tIns="27000" rIns="27000" bIns="27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FF0000"/>
                </a:solidFill>
              </a:rPr>
              <a:t> land   </a:t>
            </a:r>
            <a:r>
              <a:rPr lang="en-US" altLang="ja-JP" sz="1600" b="1" dirty="0">
                <a:solidFill>
                  <a:srgbClr val="FF0000"/>
                </a:solidFill>
              </a:rPr>
              <a:t>—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0033CC"/>
                </a:solidFill>
              </a:rPr>
              <a:t>ocean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  <a:r>
              <a:rPr lang="en-US" altLang="ja-JP" sz="1600" b="1" dirty="0">
                <a:solidFill>
                  <a:srgbClr val="0033CC"/>
                </a:solidFill>
              </a:rPr>
              <a:t>—</a:t>
            </a:r>
            <a:endParaRPr lang="en-US" altLang="ja-JP" sz="11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896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2BD9C-09B4-D36D-72E3-2338CF359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1B0F39-331C-CB6C-6967-632CC183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40" y="0"/>
            <a:ext cx="9903884" cy="836613"/>
          </a:xfrm>
        </p:spPr>
        <p:txBody>
          <a:bodyPr/>
          <a:lstStyle/>
          <a:p>
            <a:r>
              <a:rPr lang="en-US" dirty="0"/>
              <a:t>Vertical correlation for </a:t>
            </a:r>
            <a:r>
              <a:rPr lang="en-US" dirty="0" err="1"/>
              <a:t>obs</a:t>
            </a:r>
            <a:r>
              <a:rPr lang="en-US" dirty="0"/>
              <a:t> and O-B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4FF02A-9916-7FAC-B2E0-1FC6AC296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228" y="1125533"/>
            <a:ext cx="4908331" cy="5543550"/>
          </a:xfrm>
        </p:spPr>
        <p:txBody>
          <a:bodyPr/>
          <a:lstStyle/>
          <a:p>
            <a:r>
              <a:rPr lang="en-US" dirty="0"/>
              <a:t>Correlation for </a:t>
            </a:r>
            <a:r>
              <a:rPr lang="en-US" dirty="0" err="1"/>
              <a:t>obs</a:t>
            </a:r>
            <a:r>
              <a:rPr lang="en-US" dirty="0"/>
              <a:t>/O-B at 5 km height</a:t>
            </a:r>
          </a:p>
          <a:p>
            <a:r>
              <a:rPr lang="en-US" dirty="0"/>
              <a:t>Large vertical correlation length</a:t>
            </a:r>
          </a:p>
          <a:p>
            <a:pPr lvl="1"/>
            <a:r>
              <a:rPr lang="en-US" dirty="0"/>
              <a:t>Distance with </a:t>
            </a:r>
            <a:r>
              <a:rPr lang="en-US" dirty="0" err="1"/>
              <a:t>corr</a:t>
            </a:r>
            <a:r>
              <a:rPr lang="en-US" dirty="0"/>
              <a:t> &lt;0.2 is 4.5 km (</a:t>
            </a:r>
            <a:r>
              <a:rPr lang="en-US" dirty="0" err="1"/>
              <a:t>obs</a:t>
            </a:r>
            <a:r>
              <a:rPr lang="en-US" dirty="0"/>
              <a:t>) and 5.5km (O-B)</a:t>
            </a:r>
          </a:p>
          <a:p>
            <a:r>
              <a:rPr lang="en-US" dirty="0">
                <a:sym typeface="Wingdings" panose="05000000000000000000" pitchFamily="2" charset="2"/>
              </a:rPr>
              <a:t> Need larger thinning distance and/or accounting for vertical error correlation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42D061E4-71BB-4C35-52FF-6C0EFAC8C0ED}"/>
              </a:ext>
            </a:extLst>
          </p:cNvPr>
          <p:cNvGrpSpPr/>
          <p:nvPr/>
        </p:nvGrpSpPr>
        <p:grpSpPr>
          <a:xfrm>
            <a:off x="5265682" y="1046976"/>
            <a:ext cx="3522235" cy="5868173"/>
            <a:chOff x="5265682" y="989826"/>
            <a:chExt cx="3522235" cy="5868173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1338D23-861C-7EE0-3B1A-3C430806E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46" b="6032"/>
            <a:stretch>
              <a:fillRect/>
            </a:stretch>
          </p:blipFill>
          <p:spPr>
            <a:xfrm>
              <a:off x="5265682" y="1068383"/>
              <a:ext cx="3400097" cy="5789616"/>
            </a:xfrm>
            <a:prstGeom prst="rect">
              <a:avLst/>
            </a:prstGeom>
          </p:spPr>
        </p:pic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4461992C-D295-0FE1-4335-988D7779C2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754412" y="4508938"/>
              <a:ext cx="783021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2FF16F6F-0B09-E8A5-7548-989489B4C87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706182" y="5749162"/>
              <a:ext cx="2634725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446F9C5-7B01-B611-ED7D-709428CD2C5E}"/>
                </a:ext>
              </a:extLst>
            </p:cNvPr>
            <p:cNvSpPr txBox="1"/>
            <p:nvPr/>
          </p:nvSpPr>
          <p:spPr>
            <a:xfrm>
              <a:off x="5852033" y="989826"/>
              <a:ext cx="2935884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0.0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0.2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0.4   0.6  0.8 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corr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3CFA058-691F-C4FB-F34E-5995C085E427}"/>
                </a:ext>
              </a:extLst>
            </p:cNvPr>
            <p:cNvSpPr txBox="1"/>
            <p:nvPr/>
          </p:nvSpPr>
          <p:spPr>
            <a:xfrm>
              <a:off x="5557605" y="6525897"/>
              <a:ext cx="2935884" cy="21544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       1       2        3      [N</a:t>
              </a:r>
              <a:r>
                <a:rPr kumimoji="0" lang="en-US" altLang="ja-JP" sz="12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um*10,000] 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</a:t>
              </a:r>
              <a:endParaRPr kumimoji="0" lang="ja-JP" altLang="en-US" sz="14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29019EB3-E53C-F526-4C0A-094C5B8E64D6}"/>
              </a:ext>
            </a:extLst>
          </p:cNvPr>
          <p:cNvGrpSpPr/>
          <p:nvPr/>
        </p:nvGrpSpPr>
        <p:grpSpPr>
          <a:xfrm>
            <a:off x="8791902" y="1046976"/>
            <a:ext cx="3539315" cy="5868173"/>
            <a:chOff x="8791902" y="989826"/>
            <a:chExt cx="3539315" cy="5868173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BE751DC3-44A4-5DB4-A158-F240A5332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20" b="6032"/>
            <a:stretch>
              <a:fillRect/>
            </a:stretch>
          </p:blipFill>
          <p:spPr>
            <a:xfrm>
              <a:off x="8791902" y="1052888"/>
              <a:ext cx="3400097" cy="5805111"/>
            </a:xfrm>
            <a:prstGeom prst="rect">
              <a:avLst/>
            </a:prstGeom>
          </p:spPr>
        </p:pic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8C91A696-371A-C3CA-B2C0-D3EDB14D2B3D}"/>
                </a:ext>
              </a:extLst>
            </p:cNvPr>
            <p:cNvCxnSpPr/>
            <p:nvPr/>
          </p:nvCxnSpPr>
          <p:spPr bwMode="auto">
            <a:xfrm>
              <a:off x="9192141" y="4225157"/>
              <a:ext cx="965260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E1C262CB-E689-057D-B948-4C3026CEFD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16639" y="5743906"/>
              <a:ext cx="2634725" cy="0"/>
            </a:xfrm>
            <a:prstGeom prst="line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C6CCFDD-2F56-0979-8FD8-D5ABE84E525E}"/>
                </a:ext>
              </a:extLst>
            </p:cNvPr>
            <p:cNvSpPr txBox="1"/>
            <p:nvPr/>
          </p:nvSpPr>
          <p:spPr>
            <a:xfrm>
              <a:off x="9395333" y="989826"/>
              <a:ext cx="2935884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0.0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0.2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0.4   0.6  0.8 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corr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A0863AF-0F5C-9443-F7EF-5650A55C1CB0}"/>
                </a:ext>
              </a:extLst>
            </p:cNvPr>
            <p:cNvSpPr txBox="1"/>
            <p:nvPr/>
          </p:nvSpPr>
          <p:spPr>
            <a:xfrm>
              <a:off x="9066059" y="6534606"/>
              <a:ext cx="2935884" cy="21544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0       1       2        3       [N</a:t>
              </a:r>
              <a:r>
                <a:rPr kumimoji="0" lang="en-US" altLang="ja-JP" sz="12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um*10,000] 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</a:t>
              </a:r>
              <a:endParaRPr kumimoji="0" lang="ja-JP" altLang="en-US" sz="14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BEBDC59-5930-783C-A896-C27CC16EC6BA}"/>
              </a:ext>
            </a:extLst>
          </p:cNvPr>
          <p:cNvSpPr txBox="1"/>
          <p:nvPr/>
        </p:nvSpPr>
        <p:spPr>
          <a:xfrm>
            <a:off x="9247514" y="773550"/>
            <a:ext cx="2435008" cy="27699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en-US" dirty="0">
                <a:latin typeface="Arial" charset="0"/>
                <a:ea typeface="ＭＳ Ｐゴシック" pitchFamily="50" charset="-128"/>
              </a:rPr>
              <a:t>O-B</a:t>
            </a:r>
            <a:endParaRPr 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B8DA0F-4F3B-A6B0-3BF4-3594FC2312FD}"/>
              </a:ext>
            </a:extLst>
          </p:cNvPr>
          <p:cNvSpPr txBox="1"/>
          <p:nvPr/>
        </p:nvSpPr>
        <p:spPr>
          <a:xfrm>
            <a:off x="5886683" y="760655"/>
            <a:ext cx="2435008" cy="27699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lIns="36000" tIns="0" rIns="36000" bIns="0">
            <a:spAutoFit/>
          </a:bodyPr>
          <a:lstStyle/>
          <a:p>
            <a:pPr algn="ctr"/>
            <a:r>
              <a:rPr lang="en-US" dirty="0" err="1">
                <a:latin typeface="Arial" charset="0"/>
                <a:ea typeface="ＭＳ Ｐゴシック" pitchFamily="50" charset="-128"/>
              </a:rPr>
              <a:t>Obs</a:t>
            </a:r>
            <a:endParaRPr 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F37062B-083E-2B4B-53EE-55E610711DE7}"/>
              </a:ext>
            </a:extLst>
          </p:cNvPr>
          <p:cNvSpPr txBox="1"/>
          <p:nvPr/>
        </p:nvSpPr>
        <p:spPr>
          <a:xfrm>
            <a:off x="5736835" y="1326574"/>
            <a:ext cx="828753" cy="4153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27000" tIns="27000" rIns="27000" bIns="27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FF0000"/>
                </a:solidFill>
              </a:rPr>
              <a:t> land   </a:t>
            </a:r>
            <a:r>
              <a:rPr lang="en-US" altLang="ja-JP" sz="1600" b="1" dirty="0">
                <a:solidFill>
                  <a:srgbClr val="FF0000"/>
                </a:solidFill>
              </a:rPr>
              <a:t>—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0033CC"/>
                </a:solidFill>
              </a:rPr>
              <a:t>ocean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  <a:r>
              <a:rPr lang="en-US" altLang="ja-JP" sz="1600" b="1" dirty="0">
                <a:solidFill>
                  <a:srgbClr val="0033CC"/>
                </a:solidFill>
              </a:rPr>
              <a:t>—</a:t>
            </a:r>
            <a:endParaRPr lang="en-US" altLang="ja-JP" sz="1100" dirty="0">
              <a:solidFill>
                <a:srgbClr val="0033CC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6B73F66-F3DD-CCB9-C1F6-8545EBA89111}"/>
              </a:ext>
            </a:extLst>
          </p:cNvPr>
          <p:cNvSpPr txBox="1"/>
          <p:nvPr/>
        </p:nvSpPr>
        <p:spPr>
          <a:xfrm>
            <a:off x="10945163" y="1323974"/>
            <a:ext cx="828753" cy="4153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27000" tIns="27000" rIns="27000" bIns="27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FF0000"/>
                </a:solidFill>
              </a:rPr>
              <a:t> land   </a:t>
            </a:r>
            <a:r>
              <a:rPr lang="en-US" altLang="ja-JP" sz="1600" b="1" dirty="0">
                <a:solidFill>
                  <a:srgbClr val="FF0000"/>
                </a:solidFill>
              </a:rPr>
              <a:t>—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ts val="1400"/>
              </a:lnSpc>
            </a:pPr>
            <a:r>
              <a:rPr lang="en-US" altLang="ja-JP" sz="1100" dirty="0">
                <a:solidFill>
                  <a:srgbClr val="0033CC"/>
                </a:solidFill>
              </a:rPr>
              <a:t>ocean</a:t>
            </a:r>
            <a:r>
              <a:rPr lang="en-US" altLang="ja-JP" sz="1100" dirty="0">
                <a:solidFill>
                  <a:srgbClr val="FF0000"/>
                </a:solidFill>
              </a:rPr>
              <a:t> </a:t>
            </a:r>
            <a:r>
              <a:rPr lang="en-US" altLang="ja-JP" sz="1600" b="1" dirty="0">
                <a:solidFill>
                  <a:srgbClr val="0033CC"/>
                </a:solidFill>
              </a:rPr>
              <a:t>—</a:t>
            </a:r>
            <a:endParaRPr lang="en-US" altLang="ja-JP" sz="11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19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C2FCC8-0772-3829-87C5-004102A2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and plans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085B0C-D1A7-9B58-207E-9AC903C8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125538"/>
            <a:ext cx="11408230" cy="5543550"/>
          </a:xfrm>
        </p:spPr>
        <p:txBody>
          <a:bodyPr>
            <a:normAutofit/>
          </a:bodyPr>
          <a:lstStyle/>
          <a:p>
            <a:r>
              <a:rPr lang="en-GB" dirty="0"/>
              <a:t>Examine reflectivity simulation using the global DA system</a:t>
            </a:r>
          </a:p>
          <a:p>
            <a:pPr lvl="1"/>
            <a:r>
              <a:rPr lang="en-GB" dirty="0"/>
              <a:t>Generally well reproduced observation, but underestimated (overestimate) below -40 </a:t>
            </a:r>
            <a:r>
              <a:rPr lang="en-GB" dirty="0" err="1"/>
              <a:t>deg</a:t>
            </a:r>
            <a:r>
              <a:rPr lang="en-GB" dirty="0"/>
              <a:t> C</a:t>
            </a:r>
            <a:r>
              <a:rPr lang="ja-JP" altLang="en-US" dirty="0"/>
              <a:t> </a:t>
            </a:r>
            <a:r>
              <a:rPr lang="en-US" altLang="ja-JP" dirty="0"/>
              <a:t>(above 0 </a:t>
            </a:r>
            <a:r>
              <a:rPr lang="en-GB" dirty="0"/>
              <a:t>deg 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with AC_CLP and RTTOV shows strange peak at 5dBz and consistent overestimation (O-S&lt;0) </a:t>
            </a:r>
          </a:p>
          <a:p>
            <a:r>
              <a:rPr lang="en-GB" dirty="0"/>
              <a:t>Initial check of Z assimilation with preliminary setting</a:t>
            </a:r>
          </a:p>
          <a:p>
            <a:pPr lvl="1"/>
            <a:r>
              <a:rPr lang="en-GB" dirty="0"/>
              <a:t>Single analysis suggests small but reasonable impacts</a:t>
            </a:r>
          </a:p>
          <a:p>
            <a:r>
              <a:rPr lang="en-GB" dirty="0"/>
              <a:t>Advanced data assimilation processing is under development</a:t>
            </a:r>
          </a:p>
          <a:p>
            <a:pPr lvl="1"/>
            <a:r>
              <a:rPr lang="en-GB" dirty="0"/>
              <a:t>Vertical error correlation should be accounted for </a:t>
            </a:r>
          </a:p>
          <a:p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Plans</a:t>
            </a:r>
          </a:p>
          <a:p>
            <a:pPr lvl="1"/>
            <a:r>
              <a:rPr lang="en-US" dirty="0"/>
              <a:t>Investigate bias sources and sensitivity to optical parameters in more detail</a:t>
            </a:r>
          </a:p>
          <a:p>
            <a:pPr lvl="1"/>
            <a:r>
              <a:rPr lang="en-US" dirty="0"/>
              <a:t>Short cycle experiments after initial checks</a:t>
            </a:r>
          </a:p>
          <a:p>
            <a:pPr lvl="1"/>
            <a:r>
              <a:rPr lang="en-US" dirty="0"/>
              <a:t>Develop cloud-dependent QC, </a:t>
            </a:r>
            <a:r>
              <a:rPr lang="en-US" dirty="0" err="1"/>
              <a:t>obs</a:t>
            </a:r>
            <a:r>
              <a:rPr lang="en-US" dirty="0"/>
              <a:t> error, and BC</a:t>
            </a:r>
          </a:p>
        </p:txBody>
      </p:sp>
    </p:spTree>
    <p:extLst>
      <p:ext uri="{BB962C8B-B14F-4D97-AF65-F5344CB8AC3E}">
        <p14:creationId xmlns:p14="http://schemas.microsoft.com/office/powerpoint/2010/main" val="55200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16EAB5-2E9D-B60E-848F-E37ECB88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and Objectives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E97633-C891-C6AC-CD78-376180C2A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30" y="831845"/>
            <a:ext cx="11949720" cy="5543550"/>
          </a:xfrm>
        </p:spPr>
        <p:txBody>
          <a:bodyPr/>
          <a:lstStyle/>
          <a:p>
            <a:r>
              <a:rPr lang="en-GB" dirty="0"/>
              <a:t>Cloud Profiling Radar (</a:t>
            </a:r>
            <a:r>
              <a:rPr lang="en-GB" dirty="0">
                <a:solidFill>
                  <a:srgbClr val="FF0000"/>
                </a:solidFill>
              </a:rPr>
              <a:t>CPR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CloudSat</a:t>
            </a:r>
            <a:r>
              <a:rPr lang="en-GB" dirty="0"/>
              <a:t>/CPR  (Apr 2006~ </a:t>
            </a:r>
            <a:r>
              <a:rPr lang="en-US" altLang="ja-JP" dirty="0"/>
              <a:t>Dec </a:t>
            </a:r>
            <a:r>
              <a:rPr lang="en-GB" dirty="0"/>
              <a:t>2023),  EarthCARE/CPR (May 2024~)</a:t>
            </a:r>
          </a:p>
          <a:p>
            <a:pPr lvl="1"/>
            <a:r>
              <a:rPr lang="en-GB" dirty="0"/>
              <a:t>Have enhanced our understanding of cloud process and improved NWP/climate models</a:t>
            </a:r>
          </a:p>
          <a:p>
            <a:r>
              <a:rPr lang="en-GB" dirty="0"/>
              <a:t>Assimilation of CPR</a:t>
            </a:r>
          </a:p>
          <a:p>
            <a:pPr lvl="1"/>
            <a:r>
              <a:rPr lang="en-GB" dirty="0"/>
              <a:t>Limited study: </a:t>
            </a:r>
            <a:r>
              <a:rPr lang="en-GB" altLang="ja-JP" dirty="0" err="1">
                <a:sym typeface="Wingdings" panose="05000000000000000000" pitchFamily="2" charset="2"/>
              </a:rPr>
              <a:t>Sm</a:t>
            </a:r>
            <a:r>
              <a:rPr kumimoji="1" lang="en-US" altLang="ja-JP" dirty="0"/>
              <a:t>all coverage, </a:t>
            </a:r>
            <a:r>
              <a:rPr lang="en-US" altLang="ja-JP" dirty="0"/>
              <a:t>Challenges in model simulation and data assimilation </a:t>
            </a:r>
            <a:r>
              <a:rPr lang="en-US" altLang="ja-JP" dirty="0" err="1"/>
              <a:t>processings</a:t>
            </a:r>
            <a:endParaRPr lang="en-US" altLang="ja-JP" dirty="0"/>
          </a:p>
          <a:p>
            <a:pPr lvl="1"/>
            <a:r>
              <a:rPr lang="en-GB" dirty="0"/>
              <a:t>Unique info that passive </a:t>
            </a:r>
            <a:r>
              <a:rPr lang="en-GB" dirty="0" err="1"/>
              <a:t>obs</a:t>
            </a:r>
            <a:r>
              <a:rPr lang="en-GB" dirty="0"/>
              <a:t> does not have: Vertically resolved cloud/precipitation</a:t>
            </a:r>
          </a:p>
          <a:p>
            <a:pPr lvl="1"/>
            <a:r>
              <a:rPr lang="en-GB" dirty="0"/>
              <a:t>Operational implementation at ECMWF (June 2026) </a:t>
            </a:r>
          </a:p>
          <a:p>
            <a:pPr lvl="2"/>
            <a:r>
              <a:rPr lang="en-US" altLang="ja-JP" dirty="0"/>
              <a:t>Fielding &amp; </a:t>
            </a:r>
            <a:r>
              <a:rPr lang="en-US" altLang="ja-JP" dirty="0" err="1"/>
              <a:t>Janisková</a:t>
            </a:r>
            <a:r>
              <a:rPr lang="en-US" altLang="ja-JP" dirty="0"/>
              <a:t> 2020;  </a:t>
            </a:r>
            <a:r>
              <a:rPr lang="en-US" altLang="ja-JP" dirty="0" err="1"/>
              <a:t>Janisková</a:t>
            </a:r>
            <a:r>
              <a:rPr lang="en-US" altLang="ja-JP" dirty="0"/>
              <a:t> &amp; Fielding 2020, ECMWF 2026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/>
              <a:t>Objectives of this study</a:t>
            </a:r>
          </a:p>
          <a:p>
            <a:pPr lvl="1"/>
            <a:r>
              <a:rPr lang="en-US" altLang="ja-JP" dirty="0"/>
              <a:t>Investigate feasibility of assimilation of EarthCARE/CPR reflectivity (Z)</a:t>
            </a:r>
            <a:br>
              <a:rPr lang="en-US" altLang="ja-JP" dirty="0"/>
            </a:br>
            <a:r>
              <a:rPr lang="en-US" altLang="ja-JP" dirty="0"/>
              <a:t> in JMA’s global system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240D6F5-8D3D-992E-A674-91B1060B946E}"/>
              </a:ext>
            </a:extLst>
          </p:cNvPr>
          <p:cNvGrpSpPr/>
          <p:nvPr/>
        </p:nvGrpSpPr>
        <p:grpSpPr>
          <a:xfrm>
            <a:off x="8457087" y="3919493"/>
            <a:ext cx="3710183" cy="2862885"/>
            <a:chOff x="8465064" y="3350313"/>
            <a:chExt cx="3710183" cy="2862885"/>
          </a:xfrm>
        </p:grpSpPr>
        <p:pic>
          <p:nvPicPr>
            <p:cNvPr id="1026" name="Picture 2" descr="Two-panel contour plot comparing vertical profiles of vector wind RMSE differences by latitude: day 3 (left) and day 4 (right), with pressure (1000–10 hPa) on the y-axis and colour scale from −0.03 to 0.03.">
              <a:extLst>
                <a:ext uri="{FF2B5EF4-FFF2-40B4-BE49-F238E27FC236}">
                  <a16:creationId xmlns:a16="http://schemas.microsoft.com/office/drawing/2014/main" id="{BF60F8E6-D92F-F189-D585-62004B3E06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04" b="20550"/>
            <a:stretch>
              <a:fillRect/>
            </a:stretch>
          </p:blipFill>
          <p:spPr bwMode="auto">
            <a:xfrm>
              <a:off x="8749161" y="3350313"/>
              <a:ext cx="3233266" cy="2179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9B46ED9-D1D2-DAC4-0BFA-5BB7411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3558" y="5464056"/>
              <a:ext cx="3318869" cy="74914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C50AC331-BBAF-2B78-4569-B4527EF7324D}"/>
                </a:ext>
              </a:extLst>
            </p:cNvPr>
            <p:cNvSpPr txBox="1"/>
            <p:nvPr/>
          </p:nvSpPr>
          <p:spPr>
            <a:xfrm>
              <a:off x="11358560" y="5953094"/>
              <a:ext cx="81668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72000" tIns="0" rIns="72000" bIns="0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FF0000"/>
                  </a:solidFill>
                </a:rPr>
                <a:t>Degrade</a:t>
              </a:r>
              <a:endParaRPr kumimoji="1" lang="ja-JP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1649FF9-B9EA-026A-22F8-155457D14AB6}"/>
                </a:ext>
              </a:extLst>
            </p:cNvPr>
            <p:cNvSpPr txBox="1"/>
            <p:nvPr/>
          </p:nvSpPr>
          <p:spPr>
            <a:xfrm>
              <a:off x="8465064" y="5953094"/>
              <a:ext cx="77871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72000" tIns="0" rIns="72000" bIns="0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0033CC"/>
                  </a:solidFill>
                </a:rPr>
                <a:t>Improve</a:t>
              </a:r>
              <a:endParaRPr kumimoji="1" lang="ja-JP" altLang="en-US" sz="1600" dirty="0">
                <a:solidFill>
                  <a:srgbClr val="0033CC"/>
                </a:solidFill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97FBC15-25FC-D675-6979-543805F50400}"/>
              </a:ext>
            </a:extLst>
          </p:cNvPr>
          <p:cNvSpPr txBox="1"/>
          <p:nvPr/>
        </p:nvSpPr>
        <p:spPr>
          <a:xfrm>
            <a:off x="8741184" y="3604665"/>
            <a:ext cx="295297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ja-JP" sz="1400" dirty="0"/>
              <a:t>Forecast error change at day 4 for wind vector  @ECMWF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17193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2AA127-9669-4F41-3321-43F23F3F9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Supplemental slides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419945A-BCAC-1BE2-F918-AD789351C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328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E8038D-05EE-715B-FAEF-EADF9CFE8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29" y="0"/>
            <a:ext cx="9903884" cy="83661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AC_CLP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RTTOV input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DF9274-9C80-483E-0DDC-1A74EFFC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47" y="4827677"/>
            <a:ext cx="4585033" cy="1629606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粒径に応じて雲氷（雲水）を、氷・雪（雲水・雨）に分類</a:t>
            </a:r>
            <a:endParaRPr lang="en-GB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altLang="ja-JP" dirty="0">
                <a:latin typeface="Arial" panose="020B0604020202020204" pitchFamily="34" charset="0"/>
                <a:cs typeface="Arial" panose="020B0604020202020204" pitchFamily="34" charset="0"/>
              </a:rPr>
              <a:t>0/1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の分類ではなく、粒径分布に基づき割合も考慮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00F65B95-DBA3-E722-099F-FA9E226B58F2}"/>
              </a:ext>
            </a:extLst>
          </p:cNvPr>
          <p:cNvGrpSpPr/>
          <p:nvPr/>
        </p:nvGrpSpPr>
        <p:grpSpPr>
          <a:xfrm>
            <a:off x="146190" y="132657"/>
            <a:ext cx="11796159" cy="6849147"/>
            <a:chOff x="336798" y="26900880"/>
            <a:chExt cx="11796159" cy="6849147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55A64B2-325B-7667-428F-A6A86F389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957" y="27270027"/>
              <a:ext cx="4860000" cy="648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A5BD3DA2-504E-06A4-0F77-A1AB9038C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923" y="27638204"/>
              <a:ext cx="4860000" cy="34055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8FDB7A64-0CDB-E16D-43E9-8FD9B8FB45C7}"/>
                    </a:ext>
                  </a:extLst>
                </p:cNvPr>
                <p:cNvSpPr txBox="1"/>
                <p:nvPr/>
              </p:nvSpPr>
              <p:spPr>
                <a:xfrm>
                  <a:off x="5764291" y="27408425"/>
                  <a:ext cx="1563746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Small particles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≤50</m:t>
                      </m:r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kumimoji="1" lang="en-US" altLang="ja-JP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游ゴシック" panose="020B0400000000000000" pitchFamily="50" charset="-128"/>
                      <a:cs typeface="Arial" panose="020B0604020202020204" pitchFamily="34" charset="0"/>
                    </a:rPr>
                    <a:t>)</a:t>
                  </a:r>
                  <a:endParaRPr kumimoji="1" lang="ja-JP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游ゴシック" panose="020B0400000000000000" pitchFamily="50" charset="-128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8FDB7A64-0CDB-E16D-43E9-8FD9B8FB45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4291" y="27408425"/>
                  <a:ext cx="1563746" cy="553998"/>
                </a:xfrm>
                <a:prstGeom prst="rect">
                  <a:avLst/>
                </a:prstGeom>
                <a:blipFill>
                  <a:blip r:embed="rId4"/>
                  <a:stretch>
                    <a:fillRect l="-8949" t="-14286" r="-5058" b="-2527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CFE48001-EBB1-B683-C4FE-A6B3A4E4697E}"/>
                    </a:ext>
                  </a:extLst>
                </p:cNvPr>
                <p:cNvSpPr txBox="1"/>
                <p:nvPr/>
              </p:nvSpPr>
              <p:spPr>
                <a:xfrm>
                  <a:off x="4958989" y="31434353"/>
                  <a:ext cx="1625028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Large particles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&gt;50</m:t>
                      </m:r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kumimoji="1" lang="en-US" altLang="ja-JP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游ゴシック" panose="020B0400000000000000" pitchFamily="50" charset="-128"/>
                      <a:cs typeface="Arial" panose="020B0604020202020204" pitchFamily="34" charset="0"/>
                    </a:rPr>
                    <a:t>)</a:t>
                  </a:r>
                  <a:endParaRPr kumimoji="1" lang="ja-JP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游ゴシック" panose="020B0400000000000000" pitchFamily="50" charset="-128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CFE48001-EBB1-B683-C4FE-A6B3A4E469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8989" y="31434353"/>
                  <a:ext cx="1625028" cy="553998"/>
                </a:xfrm>
                <a:prstGeom prst="rect">
                  <a:avLst/>
                </a:prstGeom>
                <a:blipFill>
                  <a:blip r:embed="rId5"/>
                  <a:stretch>
                    <a:fillRect l="-5243" t="-14286" r="-5243" b="-2527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764B64C3-7FC5-546C-D752-F92ECFBFA4D6}"/>
                </a:ext>
              </a:extLst>
            </p:cNvPr>
            <p:cNvCxnSpPr>
              <a:cxnSpLocks/>
            </p:cNvCxnSpPr>
            <p:nvPr/>
          </p:nvCxnSpPr>
          <p:spPr>
            <a:xfrm>
              <a:off x="5515289" y="28093089"/>
              <a:ext cx="196318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C86E4A25-166C-2C1B-0A7B-5F981DEC9973}"/>
                </a:ext>
              </a:extLst>
            </p:cNvPr>
            <p:cNvCxnSpPr>
              <a:cxnSpLocks/>
            </p:cNvCxnSpPr>
            <p:nvPr/>
          </p:nvCxnSpPr>
          <p:spPr>
            <a:xfrm>
              <a:off x="5591089" y="28114390"/>
              <a:ext cx="1810066" cy="105948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0FDEEC79-53F1-CAE3-A4CC-4E7C8A6FA416}"/>
                </a:ext>
              </a:extLst>
            </p:cNvPr>
            <p:cNvCxnSpPr>
              <a:cxnSpLocks/>
            </p:cNvCxnSpPr>
            <p:nvPr/>
          </p:nvCxnSpPr>
          <p:spPr>
            <a:xfrm>
              <a:off x="5526638" y="30336860"/>
              <a:ext cx="2000446" cy="90189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F73534DA-94D5-7E05-BB44-DD8871820A83}"/>
                </a:ext>
              </a:extLst>
            </p:cNvPr>
            <p:cNvCxnSpPr>
              <a:cxnSpLocks/>
            </p:cNvCxnSpPr>
            <p:nvPr/>
          </p:nvCxnSpPr>
          <p:spPr>
            <a:xfrm>
              <a:off x="5515289" y="30362444"/>
              <a:ext cx="2107687" cy="232052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F14B23C8-1BCD-5011-EEE6-AF6327B5B5A4}"/>
                    </a:ext>
                  </a:extLst>
                </p:cNvPr>
                <p:cNvSpPr txBox="1"/>
                <p:nvPr/>
              </p:nvSpPr>
              <p:spPr>
                <a:xfrm>
                  <a:off x="5507006" y="28856711"/>
                  <a:ext cx="1625028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Large particles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&gt;50</m:t>
                      </m:r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kumimoji="1" lang="en-US" altLang="ja-JP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游ゴシック" panose="020B0400000000000000" pitchFamily="50" charset="-128"/>
                      <a:cs typeface="Arial" panose="020B0604020202020204" pitchFamily="34" charset="0"/>
                    </a:rPr>
                    <a:t>)</a:t>
                  </a:r>
                  <a:endParaRPr kumimoji="1" lang="ja-JP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游ゴシック" panose="020B0400000000000000" pitchFamily="50" charset="-128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F14B23C8-1BCD-5011-EEE6-AF6327B5B5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7006" y="28856711"/>
                  <a:ext cx="1625028" cy="553998"/>
                </a:xfrm>
                <a:prstGeom prst="rect">
                  <a:avLst/>
                </a:prstGeom>
                <a:blipFill>
                  <a:blip r:embed="rId6"/>
                  <a:stretch>
                    <a:fillRect l="-5243" t="-14444" r="-5243" b="-2555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8E60DCB3-C4F2-6D74-C429-234E4A9253C8}"/>
                    </a:ext>
                  </a:extLst>
                </p:cNvPr>
                <p:cNvSpPr txBox="1"/>
                <p:nvPr/>
              </p:nvSpPr>
              <p:spPr>
                <a:xfrm>
                  <a:off x="5764659" y="29901077"/>
                  <a:ext cx="1563746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Small particles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≤50</m:t>
                      </m:r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kumimoji="1" lang="en-US" altLang="ja-JP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游ゴシック" panose="020B0400000000000000" pitchFamily="50" charset="-128"/>
                      <a:cs typeface="Arial" panose="020B0604020202020204" pitchFamily="34" charset="0"/>
                    </a:rPr>
                    <a:t>)</a:t>
                  </a:r>
                  <a:endParaRPr kumimoji="1" lang="ja-JP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游ゴシック" panose="020B0400000000000000" pitchFamily="50" charset="-128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8E60DCB3-C4F2-6D74-C429-234E4A9253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4659" y="29901077"/>
                  <a:ext cx="1563746" cy="553998"/>
                </a:xfrm>
                <a:prstGeom prst="rect">
                  <a:avLst/>
                </a:prstGeom>
                <a:blipFill>
                  <a:blip r:embed="rId7"/>
                  <a:stretch>
                    <a:fillRect l="-8949" t="-14286" r="-5058" b="-241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63C9C43E-88A9-1461-1B26-733B1BDECF6C}"/>
                </a:ext>
              </a:extLst>
            </p:cNvPr>
            <p:cNvSpPr txBox="1"/>
            <p:nvPr/>
          </p:nvSpPr>
          <p:spPr>
            <a:xfrm>
              <a:off x="7833569" y="27766584"/>
              <a:ext cx="1210381" cy="52629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Cloud ice </a:t>
              </a: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Snow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dirty="0">
                  <a:solidFill>
                    <a:prstClr val="black"/>
                  </a:solidFill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Cloud water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Rain</a:t>
              </a: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1EA4BFF-7AD3-6445-CB3C-ADFD2AD8300B}"/>
                </a:ext>
              </a:extLst>
            </p:cNvPr>
            <p:cNvSpPr txBox="1"/>
            <p:nvPr/>
          </p:nvSpPr>
          <p:spPr>
            <a:xfrm rot="16200000">
              <a:off x="-277950" y="29140921"/>
              <a:ext cx="1629605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Altitude</a:t>
              </a:r>
              <a:r>
                <a:rPr lang="ja-JP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[km]</a:t>
              </a:r>
              <a:endParaRPr kumimoji="1" lang="ja-JP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096B529-6432-348D-6B75-213E3E14D4FA}"/>
                </a:ext>
              </a:extLst>
            </p:cNvPr>
            <p:cNvSpPr txBox="1"/>
            <p:nvPr/>
          </p:nvSpPr>
          <p:spPr>
            <a:xfrm>
              <a:off x="898894" y="28752248"/>
              <a:ext cx="179817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Cloud ice [g</a:t>
              </a:r>
              <a:r>
                <a:rPr kumimoji="1" lang="ja-JP" altLang="en-US" sz="1800" dirty="0">
                  <a:solidFill>
                    <a:prstClr val="black"/>
                  </a:solidFill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 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m</a:t>
              </a:r>
              <a:r>
                <a:rPr kumimoji="1" lang="ja-JP" alt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－</a:t>
              </a:r>
              <a:r>
                <a:rPr kumimoji="1" lang="en-US" altLang="ja-JP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3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] </a:t>
              </a: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8C463748-13C8-4DD3-A3A4-F111C6CD8719}"/>
                </a:ext>
              </a:extLst>
            </p:cNvPr>
            <p:cNvSpPr txBox="1"/>
            <p:nvPr/>
          </p:nvSpPr>
          <p:spPr>
            <a:xfrm>
              <a:off x="986290" y="29443308"/>
              <a:ext cx="217611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Cloud </a:t>
              </a:r>
              <a:r>
                <a:rPr kumimoji="1" lang="en-US" altLang="ja-JP" sz="1800" dirty="0">
                  <a:solidFill>
                    <a:prstClr val="black"/>
                  </a:solidFill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water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 [g</a:t>
              </a:r>
              <a:r>
                <a:rPr kumimoji="1" lang="ja-JP" altLang="en-US" sz="1800" dirty="0">
                  <a:solidFill>
                    <a:prstClr val="black"/>
                  </a:solidFill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 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m</a:t>
              </a:r>
              <a:r>
                <a:rPr kumimoji="1" lang="ja-JP" alt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－</a:t>
              </a:r>
              <a:r>
                <a:rPr kumimoji="1" lang="en-US" altLang="ja-JP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3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] </a:t>
              </a:r>
              <a:endParaRPr kumimoji="1" lang="en-US" altLang="ja-JP" sz="1800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275D77B-3589-131D-6B22-E4F51B543BF6}"/>
                </a:ext>
              </a:extLst>
            </p:cNvPr>
            <p:cNvSpPr txBox="1"/>
            <p:nvPr/>
          </p:nvSpPr>
          <p:spPr>
            <a:xfrm>
              <a:off x="1787238" y="30889865"/>
              <a:ext cx="2169544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  <a:r>
                <a:rPr lang="ja-JP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[hour, UTC]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C1DB9AA-2CC8-88AB-9CDF-B53F4FB875D9}"/>
                </a:ext>
              </a:extLst>
            </p:cNvPr>
            <p:cNvSpPr txBox="1"/>
            <p:nvPr/>
          </p:nvSpPr>
          <p:spPr>
            <a:xfrm>
              <a:off x="8618185" y="33407067"/>
              <a:ext cx="2169544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  <a:r>
                <a:rPr lang="ja-JP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[hour, UTC]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286C354-87AC-B43D-D50F-D8DAD214A891}"/>
                </a:ext>
              </a:extLst>
            </p:cNvPr>
            <p:cNvSpPr txBox="1"/>
            <p:nvPr/>
          </p:nvSpPr>
          <p:spPr>
            <a:xfrm>
              <a:off x="7381476" y="26900880"/>
              <a:ext cx="4525912" cy="400110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4 hydrometer types </a:t>
              </a:r>
              <a:r>
                <a:rPr kumimoji="1"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used in </a:t>
              </a: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RTTOV</a:t>
              </a: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89E5942-B9EE-E5A2-7034-2A85DB6E5AC3}"/>
              </a:ext>
            </a:extLst>
          </p:cNvPr>
          <p:cNvSpPr txBox="1"/>
          <p:nvPr/>
        </p:nvSpPr>
        <p:spPr>
          <a:xfrm>
            <a:off x="708286" y="715372"/>
            <a:ext cx="3673348" cy="40011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AC_CLP cloud product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67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0A625-AB5D-C8EC-622D-8B5032BE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037194-E722-04C0-865C-6552F753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4000" dirty="0"/>
              <a:t>Cloud effect parameter and </a:t>
            </a:r>
            <a:r>
              <a:rPr lang="en-US" altLang="ja-JP" sz="4000" dirty="0" err="1"/>
              <a:t>obs</a:t>
            </a:r>
            <a:r>
              <a:rPr lang="en-US" altLang="ja-JP" sz="4000" dirty="0"/>
              <a:t> error in DA</a:t>
            </a:r>
            <a:endParaRPr 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A98666-E88E-0A29-324B-4087E9A11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023" y="930909"/>
            <a:ext cx="11883120" cy="554355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Cloud effect parameter is a key to all-sky radiance (ASR) assimilation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Cloud effect parameter for IR ASR: </a:t>
            </a:r>
            <a:r>
              <a:rPr lang="en-US" dirty="0">
                <a:solidFill>
                  <a:srgbClr val="FF0000"/>
                </a:solidFill>
              </a:rPr>
              <a:t>CA = (|O-</a:t>
            </a:r>
            <a:r>
              <a:rPr lang="en-US" dirty="0" err="1">
                <a:solidFill>
                  <a:srgbClr val="FF0000"/>
                </a:solidFill>
              </a:rPr>
              <a:t>Bclr</a:t>
            </a:r>
            <a:r>
              <a:rPr lang="en-US" dirty="0">
                <a:solidFill>
                  <a:srgbClr val="FF0000"/>
                </a:solidFill>
              </a:rPr>
              <a:t>| + |B-</a:t>
            </a:r>
            <a:r>
              <a:rPr lang="en-US" dirty="0" err="1">
                <a:solidFill>
                  <a:srgbClr val="FF0000"/>
                </a:solidFill>
              </a:rPr>
              <a:t>Bclr</a:t>
            </a:r>
            <a:r>
              <a:rPr lang="en-US" dirty="0">
                <a:solidFill>
                  <a:srgbClr val="FF0000"/>
                </a:solidFill>
              </a:rPr>
              <a:t>| )/2  </a:t>
            </a:r>
            <a:r>
              <a:rPr lang="en-US" dirty="0"/>
              <a:t>(Okamoto et al. 2014)</a:t>
            </a:r>
          </a:p>
          <a:p>
            <a:pPr lvl="2">
              <a:spcBef>
                <a:spcPts val="0"/>
              </a:spcBef>
            </a:pPr>
            <a:r>
              <a:rPr lang="en-US" dirty="0"/>
              <a:t>O: observation, B: all-sky simulation, B:clear-sky simulation,  defined in brightness temperature [K]</a:t>
            </a:r>
          </a:p>
          <a:p>
            <a:pPr lvl="1">
              <a:spcBef>
                <a:spcPts val="0"/>
              </a:spcBef>
            </a:pPr>
            <a:r>
              <a:rPr lang="en-US" dirty="0"/>
              <a:t>O-B standard deviation (SD) models used as </a:t>
            </a:r>
            <a:r>
              <a:rPr lang="en-US" dirty="0" err="1"/>
              <a:t>obs</a:t>
            </a:r>
            <a:r>
              <a:rPr lang="en-US" dirty="0"/>
              <a:t> error model (Geer and Bauer 2011; Okamoto et al. 2023, 2034)</a:t>
            </a:r>
          </a:p>
          <a:p>
            <a:pPr>
              <a:spcBef>
                <a:spcPts val="0"/>
              </a:spcBef>
            </a:pPr>
            <a:r>
              <a:rPr lang="en-US" dirty="0"/>
              <a:t>Apply ASR’s CA to CPR Z</a:t>
            </a:r>
          </a:p>
          <a:p>
            <a:pPr lvl="1">
              <a:spcBef>
                <a:spcPts val="0"/>
              </a:spcBef>
            </a:pPr>
            <a:r>
              <a:rPr lang="en-US" dirty="0"/>
              <a:t>CPR’s </a:t>
            </a:r>
            <a:r>
              <a:rPr lang="en-US" dirty="0">
                <a:solidFill>
                  <a:srgbClr val="FF0000"/>
                </a:solidFill>
              </a:rPr>
              <a:t>CA = (O+B)/2 + </a:t>
            </a:r>
            <a:r>
              <a:rPr lang="en-US" dirty="0" err="1">
                <a:solidFill>
                  <a:srgbClr val="FF0000"/>
                </a:solidFill>
              </a:rPr>
              <a:t>Bclr</a:t>
            </a:r>
            <a:r>
              <a:rPr lang="en-US" dirty="0"/>
              <a:t>  [</a:t>
            </a:r>
            <a:r>
              <a:rPr lang="en-US" dirty="0" err="1"/>
              <a:t>dBZ</a:t>
            </a:r>
            <a:r>
              <a:rPr lang="en-US" dirty="0"/>
              <a:t>], </a:t>
            </a:r>
            <a:r>
              <a:rPr lang="en-US" dirty="0" err="1"/>
              <a:t>Sclr</a:t>
            </a:r>
            <a:r>
              <a:rPr lang="en-US" dirty="0"/>
              <a:t>=-35dBZ </a:t>
            </a:r>
          </a:p>
          <a:p>
            <a:pPr lvl="1">
              <a:spcBef>
                <a:spcPts val="0"/>
              </a:spcBef>
            </a:pPr>
            <a:r>
              <a:rPr lang="en-US" dirty="0"/>
              <a:t>O-B normalized by 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err="1"/>
              <a:t>obs</a:t>
            </a:r>
            <a:r>
              <a:rPr lang="en-US" dirty="0"/>
              <a:t> model shows </a:t>
            </a:r>
            <a:br>
              <a:rPr lang="en-US" dirty="0"/>
            </a:br>
            <a:r>
              <a:rPr lang="en-US" dirty="0"/>
              <a:t>Gaussian form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  <a:p>
            <a:pPr marL="0" indent="0">
              <a:spcBef>
                <a:spcPts val="0"/>
              </a:spcBef>
              <a:buNone/>
            </a:pP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50" charset="-128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A6D31167-D933-C113-9495-38729C74D925}"/>
              </a:ext>
            </a:extLst>
          </p:cNvPr>
          <p:cNvGrpSpPr/>
          <p:nvPr/>
        </p:nvGrpSpPr>
        <p:grpSpPr>
          <a:xfrm>
            <a:off x="3451360" y="3050328"/>
            <a:ext cx="5115143" cy="3807672"/>
            <a:chOff x="6553199" y="2691172"/>
            <a:chExt cx="5626657" cy="4188439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B930775A-1241-A4F0-7469-2EE73AD736C3}"/>
                </a:ext>
              </a:extLst>
            </p:cNvPr>
            <p:cNvGrpSpPr/>
            <p:nvPr/>
          </p:nvGrpSpPr>
          <p:grpSpPr>
            <a:xfrm>
              <a:off x="6553199" y="3022022"/>
              <a:ext cx="5626657" cy="3835977"/>
              <a:chOff x="6553199" y="3022022"/>
              <a:chExt cx="5626657" cy="3835977"/>
            </a:xfrm>
          </p:grpSpPr>
          <p:pic>
            <p:nvPicPr>
              <p:cNvPr id="7" name="図 6" descr="グラフ, 折れ線グラフ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311E6F74-32F1-E4D0-EAE7-61BC44DE9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880"/>
              <a:stretch>
                <a:fillRect/>
              </a:stretch>
            </p:blipFill>
            <p:spPr>
              <a:xfrm>
                <a:off x="6553199" y="3097134"/>
                <a:ext cx="5626657" cy="3760865"/>
              </a:xfrm>
              <a:prstGeom prst="rect">
                <a:avLst/>
              </a:prstGeom>
            </p:spPr>
          </p:pic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4151F4F-EDB9-2E5F-D356-E0A8E97952AE}"/>
                  </a:ext>
                </a:extLst>
              </p:cNvPr>
              <p:cNvSpPr txBox="1"/>
              <p:nvPr/>
            </p:nvSpPr>
            <p:spPr>
              <a:xfrm>
                <a:off x="7209643" y="3022022"/>
                <a:ext cx="4313767" cy="276999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</p:spPr>
            <p:txBody>
              <a:bodyPr wrap="square" lIns="36000" tIns="0" rIns="36000" bIns="0">
                <a:spAutoFit/>
              </a:bodyPr>
              <a:lstStyle/>
              <a:p>
                <a:pPr algn="ctr"/>
                <a:r>
                  <a:rPr lang="en-US" dirty="0">
                    <a:latin typeface="Arial" charset="0"/>
                    <a:ea typeface="ＭＳ Ｐゴシック" pitchFamily="50" charset="-128"/>
                  </a:rPr>
                  <a:t>EarthCARE/CPR Z</a:t>
                </a:r>
                <a:endParaRPr lang="en-US" dirty="0"/>
              </a:p>
            </p:txBody>
          </p:sp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7DDF6B19-A85C-F8B7-F417-B1A8871FFAAF}"/>
                  </a:ext>
                </a:extLst>
              </p:cNvPr>
              <p:cNvGrpSpPr/>
              <p:nvPr/>
            </p:nvGrpSpPr>
            <p:grpSpPr>
              <a:xfrm>
                <a:off x="6928609" y="3222052"/>
                <a:ext cx="1213377" cy="618595"/>
                <a:chOff x="975820" y="4367993"/>
                <a:chExt cx="1213377" cy="618595"/>
              </a:xfrm>
            </p:grpSpPr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FA75692D-E1B3-F53D-D3DF-CC4700753A17}"/>
                    </a:ext>
                  </a:extLst>
                </p:cNvPr>
                <p:cNvSpPr txBox="1"/>
                <p:nvPr/>
              </p:nvSpPr>
              <p:spPr>
                <a:xfrm>
                  <a:off x="975820" y="4367993"/>
                  <a:ext cx="1213377" cy="6185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txBody>
                <a:bodyPr wrap="square" lIns="27000" tIns="27000" rIns="27000" bIns="27000" rtlCol="0">
                  <a:spAutoFit/>
                </a:bodyPr>
                <a:lstStyle/>
                <a:p>
                  <a:r>
                    <a:rPr lang="en-US" altLang="ja-JP" sz="1100" dirty="0">
                      <a:solidFill>
                        <a:srgbClr val="FF0000"/>
                      </a:solidFill>
                    </a:rPr>
                    <a:t> O-B SD</a:t>
                  </a:r>
                </a:p>
                <a:p>
                  <a:r>
                    <a:rPr lang="en-US" altLang="ja-JP" sz="1100" dirty="0">
                      <a:solidFill>
                        <a:srgbClr val="0033CC"/>
                      </a:solidFill>
                    </a:rPr>
                    <a:t> O-B mean</a:t>
                  </a:r>
                </a:p>
                <a:p>
                  <a:r>
                    <a:rPr lang="en-US" altLang="ja-JP" sz="1100" dirty="0">
                      <a:solidFill>
                        <a:schemeClr val="bg1">
                          <a:lumMod val="50000"/>
                        </a:schemeClr>
                      </a:solidFill>
                    </a:rPr>
                    <a:t>  sample num</a:t>
                  </a:r>
                  <a:r>
                    <a:rPr lang="en-US" altLang="ja-JP" sz="1100" dirty="0">
                      <a:solidFill>
                        <a:srgbClr val="FF0000"/>
                      </a:solidFill>
                    </a:rPr>
                    <a:t>  </a:t>
                  </a:r>
                </a:p>
              </p:txBody>
            </p:sp>
            <p:cxnSp>
              <p:nvCxnSpPr>
                <p:cNvPr id="27" name="直線コネクタ 26">
                  <a:extLst>
                    <a:ext uri="{FF2B5EF4-FFF2-40B4-BE49-F238E27FC236}">
                      <a16:creationId xmlns:a16="http://schemas.microsoft.com/office/drawing/2014/main" id="{50BB065A-F8DC-96B9-DE8D-2374FE7F7B55}"/>
                    </a:ext>
                  </a:extLst>
                </p:cNvPr>
                <p:cNvCxnSpPr/>
                <p:nvPr/>
              </p:nvCxnSpPr>
              <p:spPr bwMode="auto">
                <a:xfrm>
                  <a:off x="1803980" y="4485494"/>
                  <a:ext cx="312519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直線コネクタ 27">
                  <a:extLst>
                    <a:ext uri="{FF2B5EF4-FFF2-40B4-BE49-F238E27FC236}">
                      <a16:creationId xmlns:a16="http://schemas.microsoft.com/office/drawing/2014/main" id="{7E29AFC8-D1C5-9726-E1E4-DC0FE3A9150F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1999765" y="4727333"/>
                  <a:ext cx="1762" cy="180472"/>
                </a:xfrm>
                <a:prstGeom prst="line">
                  <a:avLst/>
                </a:prstGeom>
                <a:solidFill>
                  <a:schemeClr val="accent1"/>
                </a:solidFill>
                <a:ln w="7620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直線コネクタ 28">
                  <a:extLst>
                    <a:ext uri="{FF2B5EF4-FFF2-40B4-BE49-F238E27FC236}">
                      <a16:creationId xmlns:a16="http://schemas.microsoft.com/office/drawing/2014/main" id="{F35576B9-3440-BCAE-BD26-0920C7A9EB13}"/>
                    </a:ext>
                  </a:extLst>
                </p:cNvPr>
                <p:cNvCxnSpPr/>
                <p:nvPr/>
              </p:nvCxnSpPr>
              <p:spPr bwMode="auto">
                <a:xfrm>
                  <a:off x="1813736" y="4669512"/>
                  <a:ext cx="312519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rgbClr val="0033CC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32" name="直線コネクタ 31">
                <a:extLst>
                  <a:ext uri="{FF2B5EF4-FFF2-40B4-BE49-F238E27FC236}">
                    <a16:creationId xmlns:a16="http://schemas.microsoft.com/office/drawing/2014/main" id="{DC433225-B200-4134-6A26-3114820E23AF}"/>
                  </a:ext>
                </a:extLst>
              </p:cNvPr>
              <p:cNvCxnSpPr/>
              <p:nvPr/>
            </p:nvCxnSpPr>
            <p:spPr bwMode="auto">
              <a:xfrm>
                <a:off x="7276011" y="5042881"/>
                <a:ext cx="422127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3" name="吹き出し: 四角形 32">
                <a:extLst>
                  <a:ext uri="{FF2B5EF4-FFF2-40B4-BE49-F238E27FC236}">
                    <a16:creationId xmlns:a16="http://schemas.microsoft.com/office/drawing/2014/main" id="{39D6DDCB-9347-35FB-3A97-1AD11A532380}"/>
                  </a:ext>
                </a:extLst>
              </p:cNvPr>
              <p:cNvSpPr/>
              <p:nvPr/>
            </p:nvSpPr>
            <p:spPr bwMode="auto">
              <a:xfrm>
                <a:off x="8855243" y="5564862"/>
                <a:ext cx="1978080" cy="495749"/>
              </a:xfrm>
              <a:prstGeom prst="wedgeRectCallout">
                <a:avLst>
                  <a:gd name="adj1" fmla="val 53529"/>
                  <a:gd name="adj2" fmla="val -96819"/>
                </a:avLst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solidFill>
                      <a:srgbClr val="00B050"/>
                    </a:solidFill>
                    <a:latin typeface="Arial" charset="0"/>
                    <a:ea typeface="ＭＳ Ｐゴシック" pitchFamily="50" charset="-128"/>
                  </a:rPr>
                  <a:t>Obs Error model (quadratic fitting)</a:t>
                </a:r>
                <a:endParaRPr lang="ja-JP" altLang="en-US" sz="1400" dirty="0">
                  <a:solidFill>
                    <a:srgbClr val="00B050"/>
                  </a:solidFill>
                  <a:latin typeface="Arial" charset="0"/>
                  <a:ea typeface="ＭＳ Ｐゴシック" pitchFamily="50" charset="-128"/>
                </a:endParaRPr>
              </a:p>
            </p:txBody>
          </p:sp>
        </p:grp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28405C3E-C5CD-CF53-F7F6-3300D5C786C2}"/>
                </a:ext>
              </a:extLst>
            </p:cNvPr>
            <p:cNvSpPr txBox="1"/>
            <p:nvPr/>
          </p:nvSpPr>
          <p:spPr>
            <a:xfrm rot="5400000">
              <a:off x="11275374" y="3076388"/>
              <a:ext cx="1041276" cy="27084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Log(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num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)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B2FD3178-DDDE-F822-F99D-4186C37CC79B}"/>
                </a:ext>
              </a:extLst>
            </p:cNvPr>
            <p:cNvSpPr txBox="1"/>
            <p:nvPr/>
          </p:nvSpPr>
          <p:spPr>
            <a:xfrm rot="16200000">
              <a:off x="5382101" y="4560381"/>
              <a:ext cx="2729618" cy="27084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O-B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　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SD and mean 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dBZ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CD6F952B-B6E9-E9CF-31AA-8C5AE7885FFC}"/>
                </a:ext>
              </a:extLst>
            </p:cNvPr>
            <p:cNvSpPr txBox="1"/>
            <p:nvPr/>
          </p:nvSpPr>
          <p:spPr>
            <a:xfrm>
              <a:off x="7353536" y="6428205"/>
              <a:ext cx="4796747" cy="45140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>
                <a:lnSpc>
                  <a:spcPts val="1600"/>
                </a:lnSpc>
              </a:pPr>
              <a:r>
                <a:rPr kumimoji="0" lang="en-US" altLang="ja-JP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  </a:t>
              </a:r>
              <a:r>
                <a:rPr kumimoji="0" lang="ja-JP" altLang="en-US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　     </a:t>
              </a:r>
              <a:r>
                <a:rPr kumimoji="0" lang="en-US" altLang="ja-JP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10</a:t>
              </a:r>
              <a:r>
                <a:rPr kumimoji="0" lang="ja-JP" altLang="en-US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   </a:t>
              </a:r>
              <a:r>
                <a:rPr kumimoji="0" lang="en-US" altLang="ja-JP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20        30         40        50         60</a:t>
              </a:r>
            </a:p>
            <a:p>
              <a:pPr defTabSz="457200" hangingPunct="0">
                <a:lnSpc>
                  <a:spcPts val="1600"/>
                </a:lnSpc>
              </a:pPr>
              <a:r>
                <a:rPr kumimoji="0" lang="en-US" altLang="ja-JP" sz="145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                              CA[K]</a:t>
              </a:r>
              <a:endParaRPr kumimoji="0" lang="ja-JP" altLang="en-US" sz="145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E137118-996F-273E-F5AD-FC91BD2892A6}"/>
              </a:ext>
            </a:extLst>
          </p:cNvPr>
          <p:cNvGrpSpPr/>
          <p:nvPr/>
        </p:nvGrpSpPr>
        <p:grpSpPr>
          <a:xfrm>
            <a:off x="8363818" y="3423192"/>
            <a:ext cx="3921607" cy="3418971"/>
            <a:chOff x="6676892" y="2587118"/>
            <a:chExt cx="5131144" cy="4076243"/>
          </a:xfrm>
        </p:grpSpPr>
        <p:pic>
          <p:nvPicPr>
            <p:cNvPr id="10" name="図 9" descr="グラフ, 折れ線グラフ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B9D0502-CEF0-4D03-7331-D300E1750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2" t="6216" r="7527"/>
            <a:stretch>
              <a:fillRect/>
            </a:stretch>
          </p:blipFill>
          <p:spPr>
            <a:xfrm>
              <a:off x="6676892" y="2587118"/>
              <a:ext cx="5131144" cy="4076243"/>
            </a:xfrm>
            <a:prstGeom prst="rect">
              <a:avLst/>
            </a:prstGeom>
          </p:spPr>
        </p:pic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5693BAFF-FD97-58CF-AAD2-0BD40CE939A7}"/>
                </a:ext>
              </a:extLst>
            </p:cNvPr>
            <p:cNvGrpSpPr/>
            <p:nvPr/>
          </p:nvGrpSpPr>
          <p:grpSpPr>
            <a:xfrm>
              <a:off x="7518624" y="2893350"/>
              <a:ext cx="4069213" cy="1661937"/>
              <a:chOff x="7530714" y="3094624"/>
              <a:chExt cx="4069213" cy="1661937"/>
            </a:xfrm>
          </p:grpSpPr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AAD5E354-9A73-1665-E87D-D9994995F057}"/>
                  </a:ext>
                </a:extLst>
              </p:cNvPr>
              <p:cNvGrpSpPr/>
              <p:nvPr/>
            </p:nvGrpSpPr>
            <p:grpSpPr>
              <a:xfrm>
                <a:off x="10130394" y="3094624"/>
                <a:ext cx="1469533" cy="644479"/>
                <a:chOff x="5008704" y="4141786"/>
                <a:chExt cx="1469533" cy="644479"/>
              </a:xfrm>
              <a:solidFill>
                <a:schemeClr val="bg1"/>
              </a:solidFill>
            </p:grpSpPr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357ACEF5-9A1C-C2FD-B961-669D0EEBB70A}"/>
                    </a:ext>
                  </a:extLst>
                </p:cNvPr>
                <p:cNvSpPr txBox="1"/>
                <p:nvPr/>
              </p:nvSpPr>
              <p:spPr>
                <a:xfrm>
                  <a:off x="5008704" y="4141786"/>
                  <a:ext cx="1469533" cy="644479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txBody>
                <a:bodyPr wrap="square" lIns="27000" tIns="27000" rIns="27000" bIns="27000" rtlCol="0">
                  <a:spAutoFit/>
                </a:bodyPr>
                <a:lstStyle/>
                <a:p>
                  <a:r>
                    <a:rPr lang="en-US" altLang="ja-JP" sz="1050" dirty="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ja-JP" sz="1050" dirty="0">
                      <a:solidFill>
                        <a:srgbClr val="0033CC"/>
                      </a:solidFill>
                    </a:rPr>
                    <a:t>O-B/</a:t>
                  </a:r>
                  <a:r>
                    <a:rPr lang="en-US" altLang="ja-JP" sz="1050" dirty="0" err="1">
                      <a:solidFill>
                        <a:srgbClr val="0033CC"/>
                      </a:solidFill>
                    </a:rPr>
                    <a:t>SDall</a:t>
                  </a:r>
                  <a:endParaRPr lang="en-US" altLang="ja-JP" sz="1050" dirty="0">
                    <a:solidFill>
                      <a:srgbClr val="0033CC"/>
                    </a:solidFill>
                  </a:endParaRPr>
                </a:p>
                <a:p>
                  <a:r>
                    <a:rPr lang="en-US" altLang="ja-JP" sz="1050" dirty="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ja-JP" sz="1050" dirty="0">
                      <a:solidFill>
                        <a:srgbClr val="00B050"/>
                      </a:solidFill>
                    </a:rPr>
                    <a:t>O-B/</a:t>
                  </a:r>
                  <a:r>
                    <a:rPr lang="en-US" altLang="ja-JP" sz="1050" dirty="0" err="1">
                      <a:solidFill>
                        <a:srgbClr val="00B050"/>
                      </a:solidFill>
                    </a:rPr>
                    <a:t>SDca</a:t>
                  </a:r>
                  <a:endParaRPr lang="en-US" altLang="ja-JP" sz="1050" dirty="0">
                    <a:solidFill>
                      <a:srgbClr val="00B050"/>
                    </a:solidFill>
                  </a:endParaRPr>
                </a:p>
                <a:p>
                  <a:r>
                    <a:rPr lang="en-US" altLang="ja-JP" sz="1050" dirty="0">
                      <a:solidFill>
                        <a:srgbClr val="00B050"/>
                      </a:solidFill>
                    </a:rPr>
                    <a:t>  </a:t>
                  </a:r>
                  <a:r>
                    <a:rPr lang="en-US" altLang="ja-JP" sz="1050" dirty="0">
                      <a:solidFill>
                        <a:srgbClr val="FF0000"/>
                      </a:solidFill>
                    </a:rPr>
                    <a:t>Norm Gauss</a:t>
                  </a:r>
                  <a:r>
                    <a:rPr lang="en-US" altLang="ja-JP" sz="1050" dirty="0">
                      <a:solidFill>
                        <a:srgbClr val="00B050"/>
                      </a:solidFill>
                    </a:rPr>
                    <a:t>  </a:t>
                  </a:r>
                </a:p>
              </p:txBody>
            </p:sp>
            <p:cxnSp>
              <p:nvCxnSpPr>
                <p:cNvPr id="30" name="直線コネクタ 29">
                  <a:extLst>
                    <a:ext uri="{FF2B5EF4-FFF2-40B4-BE49-F238E27FC236}">
                      <a16:creationId xmlns:a16="http://schemas.microsoft.com/office/drawing/2014/main" id="{39A8DA40-00D0-61C9-9EC3-958B7CAB79B2}"/>
                    </a:ext>
                  </a:extLst>
                </p:cNvPr>
                <p:cNvCxnSpPr/>
                <p:nvPr/>
              </p:nvCxnSpPr>
              <p:spPr bwMode="auto">
                <a:xfrm>
                  <a:off x="6110672" y="4275872"/>
                  <a:ext cx="312520" cy="0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rgbClr val="0033CC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直線コネクタ 30">
                  <a:extLst>
                    <a:ext uri="{FF2B5EF4-FFF2-40B4-BE49-F238E27FC236}">
                      <a16:creationId xmlns:a16="http://schemas.microsoft.com/office/drawing/2014/main" id="{EBF82DBC-5CA4-74B3-035B-E11B10AF8B8E}"/>
                    </a:ext>
                  </a:extLst>
                </p:cNvPr>
                <p:cNvCxnSpPr/>
                <p:nvPr/>
              </p:nvCxnSpPr>
              <p:spPr bwMode="auto">
                <a:xfrm>
                  <a:off x="6127790" y="4439951"/>
                  <a:ext cx="312520" cy="0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5" name="直線コネクタ 34">
                  <a:extLst>
                    <a:ext uri="{FF2B5EF4-FFF2-40B4-BE49-F238E27FC236}">
                      <a16:creationId xmlns:a16="http://schemas.microsoft.com/office/drawing/2014/main" id="{197342D4-C660-5FEB-32C4-FA9DFEC84B5D}"/>
                    </a:ext>
                  </a:extLst>
                </p:cNvPr>
                <p:cNvCxnSpPr/>
                <p:nvPr/>
              </p:nvCxnSpPr>
              <p:spPr bwMode="auto">
                <a:xfrm>
                  <a:off x="6158831" y="4622633"/>
                  <a:ext cx="271456" cy="0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0" name="吹き出し: 四角形 19">
                <a:extLst>
                  <a:ext uri="{FF2B5EF4-FFF2-40B4-BE49-F238E27FC236}">
                    <a16:creationId xmlns:a16="http://schemas.microsoft.com/office/drawing/2014/main" id="{5A53DF89-D050-8A5D-6A21-AD296478A852}"/>
                  </a:ext>
                </a:extLst>
              </p:cNvPr>
              <p:cNvSpPr/>
              <p:nvPr/>
            </p:nvSpPr>
            <p:spPr bwMode="auto">
              <a:xfrm>
                <a:off x="10229789" y="4328459"/>
                <a:ext cx="1300805" cy="428102"/>
              </a:xfrm>
              <a:prstGeom prst="wedgeRectCallout">
                <a:avLst>
                  <a:gd name="adj1" fmla="val -92050"/>
                  <a:gd name="adj2" fmla="val -56234"/>
                </a:avLst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350" dirty="0">
                    <a:solidFill>
                      <a:srgbClr val="FF0000"/>
                    </a:solidFill>
                    <a:latin typeface="Arial" charset="0"/>
                    <a:ea typeface="ＭＳ Ｐゴシック" pitchFamily="50" charset="-128"/>
                  </a:rPr>
                  <a:t>O-B/</a:t>
                </a:r>
                <a:r>
                  <a:rPr lang="en-US" altLang="ja-JP" sz="1350" dirty="0" err="1">
                    <a:solidFill>
                      <a:srgbClr val="FF0000"/>
                    </a:solidFill>
                    <a:latin typeface="Arial" charset="0"/>
                    <a:ea typeface="ＭＳ Ｐゴシック" pitchFamily="50" charset="-128"/>
                  </a:rPr>
                  <a:t>SDca</a:t>
                </a:r>
                <a:endParaRPr lang="ja-JP" altLang="en-US" sz="1350" dirty="0">
                  <a:solidFill>
                    <a:srgbClr val="FF0000"/>
                  </a:solidFill>
                  <a:latin typeface="Arial" charset="0"/>
                  <a:ea typeface="ＭＳ Ｐゴシック" pitchFamily="50" charset="-128"/>
                </a:endParaRPr>
              </a:p>
            </p:txBody>
          </p:sp>
          <p:sp>
            <p:nvSpPr>
              <p:cNvPr id="21" name="吹き出し: 四角形 20">
                <a:extLst>
                  <a:ext uri="{FF2B5EF4-FFF2-40B4-BE49-F238E27FC236}">
                    <a16:creationId xmlns:a16="http://schemas.microsoft.com/office/drawing/2014/main" id="{84C7F4AD-0980-8C15-EEE4-12A4F0EC2F2B}"/>
                  </a:ext>
                </a:extLst>
              </p:cNvPr>
              <p:cNvSpPr/>
              <p:nvPr/>
            </p:nvSpPr>
            <p:spPr bwMode="auto">
              <a:xfrm>
                <a:off x="7530714" y="4040796"/>
                <a:ext cx="1187713" cy="331688"/>
              </a:xfrm>
              <a:prstGeom prst="wedgeRectCallout">
                <a:avLst>
                  <a:gd name="adj1" fmla="val 112543"/>
                  <a:gd name="adj2" fmla="val -226041"/>
                </a:avLst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350" dirty="0">
                    <a:solidFill>
                      <a:srgbClr val="0033CC"/>
                    </a:solidFill>
                    <a:latin typeface="Arial" charset="0"/>
                    <a:ea typeface="ＭＳ Ｐゴシック" pitchFamily="50" charset="-128"/>
                  </a:rPr>
                  <a:t>O-B/</a:t>
                </a:r>
                <a:r>
                  <a:rPr lang="en-US" altLang="ja-JP" sz="1350" dirty="0" err="1">
                    <a:solidFill>
                      <a:srgbClr val="0033CC"/>
                    </a:solidFill>
                    <a:latin typeface="Arial" charset="0"/>
                    <a:ea typeface="ＭＳ Ｐゴシック" pitchFamily="50" charset="-128"/>
                  </a:rPr>
                  <a:t>SDall</a:t>
                </a:r>
                <a:endParaRPr lang="ja-JP" altLang="en-US" sz="1350" dirty="0">
                  <a:solidFill>
                    <a:srgbClr val="0033CC"/>
                  </a:solidFill>
                  <a:latin typeface="Arial" charset="0"/>
                  <a:ea typeface="ＭＳ Ｐゴシック" pitchFamily="50" charset="-128"/>
                </a:endParaRP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8FBDAE4-D468-3CFB-7A95-EB65E661DBB7}"/>
                </a:ext>
              </a:extLst>
            </p:cNvPr>
            <p:cNvSpPr txBox="1"/>
            <p:nvPr/>
          </p:nvSpPr>
          <p:spPr>
            <a:xfrm>
              <a:off x="6990190" y="6234188"/>
              <a:ext cx="4817846" cy="428102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algn="ctr" defTabSz="457200" hangingPunct="0">
                <a:lnSpc>
                  <a:spcPts val="1400"/>
                </a:lnSpc>
              </a:pP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-6        -4        -2     </a:t>
              </a:r>
              <a:r>
                <a:rPr kumimoji="0" lang="ja-JP" altLang="en-US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  </a:t>
              </a: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0          2          4         6        </a:t>
              </a:r>
            </a:p>
            <a:p>
              <a:pPr algn="ctr" defTabSz="457200" hangingPunct="0">
                <a:lnSpc>
                  <a:spcPts val="1400"/>
                </a:lnSpc>
              </a:pPr>
              <a:r>
                <a:rPr kumimoji="0" lang="en-US" altLang="ja-JP" sz="14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Normalized O-B</a:t>
              </a:r>
              <a:endParaRPr kumimoji="0" lang="ja-JP" altLang="en-US" sz="14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8543274-1FF8-6BB8-EB3B-B45F53325EE8}"/>
                </a:ext>
              </a:extLst>
            </p:cNvPr>
            <p:cNvSpPr txBox="1"/>
            <p:nvPr/>
          </p:nvSpPr>
          <p:spPr>
            <a:xfrm>
              <a:off x="7204738" y="2587118"/>
              <a:ext cx="4313767" cy="29701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</p:spPr>
          <p:txBody>
            <a:bodyPr wrap="square" lIns="36000" tIns="0" rIns="36000" bIns="0">
              <a:spAutoFit/>
            </a:bodyPr>
            <a:lstStyle/>
            <a:p>
              <a:pPr algn="ctr"/>
              <a:r>
                <a:rPr lang="en-US" dirty="0">
                  <a:latin typeface="Arial" charset="0"/>
                  <a:ea typeface="ＭＳ Ｐゴシック" pitchFamily="50" charset="-128"/>
                </a:rPr>
                <a:t>EarthCARE/CPR</a:t>
              </a:r>
              <a:r>
                <a:rPr lang="ja-JP" altLang="en-US" dirty="0">
                  <a:latin typeface="Arial" charset="0"/>
                  <a:ea typeface="ＭＳ Ｐゴシック" pitchFamily="50" charset="-128"/>
                </a:rPr>
                <a:t> </a:t>
              </a:r>
              <a:r>
                <a:rPr lang="en-US" altLang="ja-JP" dirty="0">
                  <a:latin typeface="Arial" charset="0"/>
                  <a:ea typeface="ＭＳ Ｐゴシック" pitchFamily="50" charset="-128"/>
                </a:rPr>
                <a:t>Z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6261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F46E-DEE6-BA34-976F-D7351EA21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A5660-AE28-CA5F-7CF4-91967E65B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47" y="179629"/>
            <a:ext cx="9642753" cy="535647"/>
          </a:xfrm>
        </p:spPr>
        <p:txBody>
          <a:bodyPr>
            <a:noAutofit/>
          </a:bodyPr>
          <a:lstStyle/>
          <a:p>
            <a:r>
              <a:rPr lang="en-US" altLang="ja-JP" dirty="0"/>
              <a:t>Dependence of PSD and particle shape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06D5ECE3-C21B-C8E8-5272-C1182DFA2819}"/>
                  </a:ext>
                </a:extLst>
              </p:cNvPr>
              <p:cNvSpPr txBox="1"/>
              <p:nvPr/>
            </p:nvSpPr>
            <p:spPr>
              <a:xfrm>
                <a:off x="339447" y="4493383"/>
                <a:ext cx="7793117" cy="1942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507730"/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</a:t>
                </a:r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size</a:t>
                </a:r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distribution</a:t>
                </a:r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(PSD)</a:t>
                </a:r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：</a:t>
                </a:r>
                <a:endParaRPr kumimoji="0"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3507730"/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Marshall-Palmer distribution (MPD),  </a:t>
                </a:r>
              </a:p>
              <a:p>
                <a:pPr defTabSz="3507730"/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kumimoji="0" lang="da-DK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Field et al. 2007 (PSD-F07T:tropical, PSD-F07M:midlatitude),</a:t>
                </a:r>
                <a:endParaRPr kumimoji="0"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3507730"/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Modified gamma distribution (MGD)</a:t>
                </a:r>
              </a:p>
              <a:p>
                <a:pPr defTabSz="3507730"/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　　     －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MGD-W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=2, </m:t>
                    </m:r>
                    <m:r>
                      <m:rPr>
                        <m:sty m:val="p"/>
                      </m:rPr>
                      <a:rPr kumimoji="0" lang="en-US" altLang="ja-JP" sz="20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=2.13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0" lang="en-US" altLang="ja-JP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ja-JP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0" lang="en-US" altLang="ja-JP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0" lang="ja-JP" altLang="en-US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defTabSz="3507730"/>
                <a:r>
                  <a:rPr kumimoji="0" lang="ja-JP" alt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　　     －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MGD-</a:t>
                </a:r>
                <a:r>
                  <a:rPr kumimoji="0" lang="en-US" altLang="ja-JP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kumimoji="0" lang="en-US" altLang="ja-JP" sz="2000" baseline="-25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0" lang="en-US" altLang="ja-JP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altLang="ja-JP" sz="2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4.00</m:t>
                    </m:r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0" lang="en-US" altLang="ja-JP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ja-JP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0" lang="en-US" altLang="ja-JP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0" lang="ja-JP" alt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0" lang="en-US" altLang="ja-JP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0" lang="en-US" altLang="ja-JP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06D5ECE3-C21B-C8E8-5272-C1182DFA2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47" y="4493383"/>
                <a:ext cx="7793117" cy="1942519"/>
              </a:xfrm>
              <a:prstGeom prst="rect">
                <a:avLst/>
              </a:prstGeom>
              <a:blipFill>
                <a:blip r:embed="rId3"/>
                <a:stretch>
                  <a:fillRect l="-861" t="-2194" r="-548" b="-5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図 32">
            <a:extLst>
              <a:ext uri="{FF2B5EF4-FFF2-40B4-BE49-F238E27FC236}">
                <a16:creationId xmlns:a16="http://schemas.microsoft.com/office/drawing/2014/main" id="{0C2BD503-C55C-9AA9-0F9F-1CB8D9476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259" y="3713147"/>
            <a:ext cx="1288741" cy="884431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41FD7280-0416-E8A0-1793-7F7587A8C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019" y="3495823"/>
            <a:ext cx="1016765" cy="1101755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A644B62-BC1C-F169-75CA-39FB6635840B}"/>
              </a:ext>
            </a:extLst>
          </p:cNvPr>
          <p:cNvSpPr txBox="1"/>
          <p:nvPr/>
        </p:nvSpPr>
        <p:spPr>
          <a:xfrm>
            <a:off x="3930910" y="3085822"/>
            <a:ext cx="266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column aggregate </a:t>
            </a:r>
          </a:p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(LCA)</a:t>
            </a:r>
            <a:endParaRPr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DE62C62-317A-1A0A-01F7-0BDE5E12CA33}"/>
              </a:ext>
            </a:extLst>
          </p:cNvPr>
          <p:cNvSpPr txBox="1"/>
          <p:nvPr/>
        </p:nvSpPr>
        <p:spPr>
          <a:xfrm>
            <a:off x="9656748" y="3993280"/>
            <a:ext cx="1910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07730"/>
            <a:r>
              <a:rPr lang="en-US" altLang="ja-JP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Eriksson et al. 2018</a:t>
            </a:r>
            <a:endParaRPr lang="ja-JP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794E88F-1AD5-489B-C22C-F4C68AFAC621}"/>
                  </a:ext>
                </a:extLst>
              </p:cNvPr>
              <p:cNvSpPr txBox="1"/>
              <p:nvPr/>
            </p:nvSpPr>
            <p:spPr>
              <a:xfrm>
                <a:off x="8804186" y="5486128"/>
                <a:ext cx="30483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35077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altLang="ja-JP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ja-JP" alt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  <m:func>
                        <m:funcPr>
                          <m:ctrlPr>
                            <a:rPr lang="en-US" altLang="ja-JP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0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altLang="ja-JP" sz="20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sz="20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ja-JP" sz="200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  <m:sSup>
                                <m:sSupPr>
                                  <m:ctrlPr>
                                    <a:rPr lang="en-US" altLang="ja-JP" sz="20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0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ja-JP" alt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ja-JP" altLang="en-US" sz="6905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794E88F-1AD5-489B-C22C-F4C68AFAC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186" y="5486128"/>
                <a:ext cx="3048367" cy="307777"/>
              </a:xfrm>
              <a:prstGeom prst="rect">
                <a:avLst/>
              </a:prstGeom>
              <a:blipFill>
                <a:blip r:embed="rId6"/>
                <a:stretch>
                  <a:fillRect b="-3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図 38">
            <a:extLst>
              <a:ext uri="{FF2B5EF4-FFF2-40B4-BE49-F238E27FC236}">
                <a16:creationId xmlns:a16="http://schemas.microsoft.com/office/drawing/2014/main" id="{49866713-923C-309C-365E-3904414F95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6095" y="3663858"/>
            <a:ext cx="955781" cy="964834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06FB93E-4B72-EC83-7896-4D03C173C447}"/>
              </a:ext>
            </a:extLst>
          </p:cNvPr>
          <p:cNvSpPr txBox="1"/>
          <p:nvPr/>
        </p:nvSpPr>
        <p:spPr>
          <a:xfrm>
            <a:off x="6837960" y="3122218"/>
            <a:ext cx="3546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8-column aggregate </a:t>
            </a:r>
          </a:p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(8CA)                                  </a:t>
            </a:r>
            <a:endParaRPr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表 42">
            <a:extLst>
              <a:ext uri="{FF2B5EF4-FFF2-40B4-BE49-F238E27FC236}">
                <a16:creationId xmlns:a16="http://schemas.microsoft.com/office/drawing/2014/main" id="{34F87D7F-2B76-C69F-569F-0B77BD029CD6}"/>
              </a:ext>
            </a:extLst>
          </p:cNvPr>
          <p:cNvGraphicFramePr>
            <a:graphicFrameLocks noGrp="1"/>
          </p:cNvGraphicFramePr>
          <p:nvPr/>
        </p:nvGraphicFramePr>
        <p:xfrm>
          <a:off x="907466" y="1009427"/>
          <a:ext cx="10522533" cy="1818640"/>
        </p:xfrm>
        <a:graphic>
          <a:graphicData uri="http://schemas.openxmlformats.org/drawingml/2006/table">
            <a:tbl>
              <a:tblPr firstRow="1" bandRow="1"/>
              <a:tblGrid>
                <a:gridCol w="1109369">
                  <a:extLst>
                    <a:ext uri="{9D8B030D-6E8A-4147-A177-3AD203B41FA5}">
                      <a16:colId xmlns:a16="http://schemas.microsoft.com/office/drawing/2014/main" val="1299238511"/>
                    </a:ext>
                  </a:extLst>
                </a:gridCol>
                <a:gridCol w="2078773">
                  <a:extLst>
                    <a:ext uri="{9D8B030D-6E8A-4147-A177-3AD203B41FA5}">
                      <a16:colId xmlns:a16="http://schemas.microsoft.com/office/drawing/2014/main" val="2444449761"/>
                    </a:ext>
                  </a:extLst>
                </a:gridCol>
                <a:gridCol w="2086148">
                  <a:extLst>
                    <a:ext uri="{9D8B030D-6E8A-4147-A177-3AD203B41FA5}">
                      <a16:colId xmlns:a16="http://schemas.microsoft.com/office/drawing/2014/main" val="4243201483"/>
                    </a:ext>
                  </a:extLst>
                </a:gridCol>
                <a:gridCol w="2022381">
                  <a:extLst>
                    <a:ext uri="{9D8B030D-6E8A-4147-A177-3AD203B41FA5}">
                      <a16:colId xmlns:a16="http://schemas.microsoft.com/office/drawing/2014/main" val="4077872811"/>
                    </a:ext>
                  </a:extLst>
                </a:gridCol>
                <a:gridCol w="3225862">
                  <a:extLst>
                    <a:ext uri="{9D8B030D-6E8A-4147-A177-3AD203B41FA5}">
                      <a16:colId xmlns:a16="http://schemas.microsoft.com/office/drawing/2014/main" val="761248252"/>
                    </a:ext>
                  </a:extLst>
                </a:gridCol>
              </a:tblGrid>
              <a:tr h="32644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Snow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  <a:r>
                        <a:rPr kumimoji="1" lang="ja-JP" alt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  <a:r>
                        <a:rPr kumimoji="1" lang="ja-JP" alt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27731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Sphere, MPD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LPA, PSD-F07T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Sphere,</a:t>
                      </a:r>
                    </a:p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MGD-W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LCA, </a:t>
                      </a:r>
                    </a:p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PSD –F07T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40879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1" lang="en-US" altLang="ja-JP" sz="1600" baseline="-25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kumimoji="1" lang="ja-JP" altLang="en-US" sz="16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Sphere,</a:t>
                      </a:r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MGD-</a:t>
                      </a:r>
                      <a:r>
                        <a:rPr kumimoji="1" lang="en-US" altLang="ja-JP" sz="16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Rnew</a:t>
                      </a:r>
                      <a:endParaRPr kumimoji="1" lang="ja-JP" altLang="en-US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LPA, PSD-F07T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45657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1" lang="en-US" altLang="ja-JP" sz="1600" baseline="-25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kumimoji="1" lang="ja-JP" altLang="en-US" sz="16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Sphere, MPD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8CA, PSD-F07M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20891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1" lang="en-US" altLang="ja-JP" sz="1600" baseline="-25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r>
                        <a:rPr kumimoji="1" lang="en-US" altLang="ja-JP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+S</a:t>
                      </a:r>
                      <a:r>
                        <a:rPr kumimoji="1" lang="en-US" altLang="ja-JP" sz="1600" baseline="-25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kumimoji="1" lang="ja-JP" altLang="en-US" sz="16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Sphere, </a:t>
                      </a:r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MGD-</a:t>
                      </a:r>
                      <a:r>
                        <a:rPr kumimoji="1" lang="en-US" altLang="ja-JP" sz="16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Rnew</a:t>
                      </a:r>
                      <a:endParaRPr kumimoji="1" lang="en-US" altLang="ja-JP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8CA, PSD-F07M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101543"/>
                  </a:ext>
                </a:extLst>
              </a:tr>
            </a:tbl>
          </a:graphicData>
        </a:graphic>
      </p:graphicFrame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0BEA460-8528-98CB-2D53-E2F370DCECE8}"/>
              </a:ext>
            </a:extLst>
          </p:cNvPr>
          <p:cNvSpPr txBox="1"/>
          <p:nvPr/>
        </p:nvSpPr>
        <p:spPr>
          <a:xfrm>
            <a:off x="907467" y="3058944"/>
            <a:ext cx="266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plate aggregate </a:t>
            </a:r>
          </a:p>
          <a:p>
            <a:pPr defTabSz="3507730"/>
            <a:r>
              <a:rPr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(LPA)</a:t>
            </a:r>
            <a:endParaRPr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17FEB10-B51D-2CB7-9ACA-B2835EF596A9}"/>
              </a:ext>
            </a:extLst>
          </p:cNvPr>
          <p:cNvSpPr txBox="1"/>
          <p:nvPr/>
        </p:nvSpPr>
        <p:spPr>
          <a:xfrm>
            <a:off x="8886290" y="5114437"/>
            <a:ext cx="95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07730"/>
            <a:r>
              <a:rPr lang="en-US" altLang="ja-JP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MGD</a:t>
            </a:r>
            <a:endParaRPr lang="ja-JP" alt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29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110B566-3D35-0246-F35E-D839871A5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021" y="972286"/>
            <a:ext cx="3366545" cy="288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A9FA3E8-3FD4-C798-F886-12D51CD93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705" y="3909296"/>
            <a:ext cx="3366545" cy="2880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7570BE3-562D-1CD5-C173-F639F2645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80"/>
          <a:stretch>
            <a:fillRect/>
          </a:stretch>
        </p:blipFill>
        <p:spPr>
          <a:xfrm>
            <a:off x="6712357" y="952993"/>
            <a:ext cx="2646775" cy="288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63B2A19-B317-8BFE-2AEB-13BFDD13E5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40"/>
          <a:stretch>
            <a:fillRect/>
          </a:stretch>
        </p:blipFill>
        <p:spPr>
          <a:xfrm>
            <a:off x="4496721" y="934059"/>
            <a:ext cx="2611105" cy="288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6CBFA49-EFAC-90B6-7A01-36ACE7860D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r="21380"/>
          <a:stretch>
            <a:fillRect/>
          </a:stretch>
        </p:blipFill>
        <p:spPr>
          <a:xfrm>
            <a:off x="2493111" y="950912"/>
            <a:ext cx="2438217" cy="288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4442839-AE71-E46D-2E05-A07F8521D8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 r="4414"/>
          <a:stretch>
            <a:fillRect/>
          </a:stretch>
        </p:blipFill>
        <p:spPr>
          <a:xfrm>
            <a:off x="-141034" y="949568"/>
            <a:ext cx="3011403" cy="28800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7BE82EE-8AFD-946A-2E85-A818A416285F}"/>
              </a:ext>
            </a:extLst>
          </p:cNvPr>
          <p:cNvSpPr txBox="1"/>
          <p:nvPr/>
        </p:nvSpPr>
        <p:spPr>
          <a:xfrm rot="16200000">
            <a:off x="-876511" y="1834969"/>
            <a:ext cx="162960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Altitude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[km]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D28648-1261-BC6C-E3D2-EEA819C8E290}"/>
              </a:ext>
            </a:extLst>
          </p:cNvPr>
          <p:cNvSpPr txBox="1"/>
          <p:nvPr/>
        </p:nvSpPr>
        <p:spPr>
          <a:xfrm>
            <a:off x="389249" y="3444727"/>
            <a:ext cx="219994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Reflectivity [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dBZ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3A4CB81C-A127-8385-8BDC-ACBA2CC85F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61"/>
          <a:stretch>
            <a:fillRect/>
          </a:stretch>
        </p:blipFill>
        <p:spPr>
          <a:xfrm>
            <a:off x="6700096" y="3909296"/>
            <a:ext cx="2657524" cy="288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4B367DC5-E637-883E-E0B4-F9427E16B7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11"/>
          <a:stretch>
            <a:fillRect/>
          </a:stretch>
        </p:blipFill>
        <p:spPr>
          <a:xfrm>
            <a:off x="4445677" y="3909604"/>
            <a:ext cx="2655856" cy="288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EA96630B-CAC6-FD8E-9AE4-B60DC572D2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4" r="22164"/>
          <a:stretch>
            <a:fillRect/>
          </a:stretch>
        </p:blipFill>
        <p:spPr>
          <a:xfrm>
            <a:off x="2493111" y="3939900"/>
            <a:ext cx="2392308" cy="288000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223BC2-746E-326C-788A-EBF9347BA5B7}"/>
              </a:ext>
            </a:extLst>
          </p:cNvPr>
          <p:cNvSpPr txBox="1"/>
          <p:nvPr/>
        </p:nvSpPr>
        <p:spPr>
          <a:xfrm rot="16200000">
            <a:off x="1644322" y="4910965"/>
            <a:ext cx="162960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Altitude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[km]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858C271-C0F1-F50C-7EB5-6DA3DBE5DB47}"/>
              </a:ext>
            </a:extLst>
          </p:cNvPr>
          <p:cNvSpPr txBox="1"/>
          <p:nvPr/>
        </p:nvSpPr>
        <p:spPr>
          <a:xfrm>
            <a:off x="2850041" y="6450702"/>
            <a:ext cx="219994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Reflectivity [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dBZ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320C1C4-3505-BDCE-F5D5-DF2277CB4B2B}"/>
              </a:ext>
            </a:extLst>
          </p:cNvPr>
          <p:cNvSpPr txBox="1"/>
          <p:nvPr/>
        </p:nvSpPr>
        <p:spPr>
          <a:xfrm>
            <a:off x="5039095" y="6412468"/>
            <a:ext cx="219994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Reflectivity [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dBZ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029D414-C0EC-309E-E394-F874DBC989C6}"/>
              </a:ext>
            </a:extLst>
          </p:cNvPr>
          <p:cNvSpPr txBox="1"/>
          <p:nvPr/>
        </p:nvSpPr>
        <p:spPr>
          <a:xfrm>
            <a:off x="7347387" y="6402222"/>
            <a:ext cx="219994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Reflectivity [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dBZ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AE9EA63-4570-BE66-AACD-06A26AB3387C}"/>
              </a:ext>
            </a:extLst>
          </p:cNvPr>
          <p:cNvSpPr txBox="1"/>
          <p:nvPr/>
        </p:nvSpPr>
        <p:spPr>
          <a:xfrm>
            <a:off x="9577083" y="6395748"/>
            <a:ext cx="219994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Reflectivity [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dBZ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22A0559-D474-91A2-1857-C4FBFFB74AF3}"/>
              </a:ext>
            </a:extLst>
          </p:cNvPr>
          <p:cNvSpPr txBox="1"/>
          <p:nvPr/>
        </p:nvSpPr>
        <p:spPr>
          <a:xfrm>
            <a:off x="3163041" y="3739562"/>
            <a:ext cx="1745076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sim(STD)</a:t>
            </a:r>
            <a:endParaRPr kumimoji="1"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6E6A93E-5737-660C-64B0-B754D4AA2218}"/>
              </a:ext>
            </a:extLst>
          </p:cNvPr>
          <p:cNvSpPr txBox="1"/>
          <p:nvPr/>
        </p:nvSpPr>
        <p:spPr>
          <a:xfrm>
            <a:off x="5400818" y="3714399"/>
            <a:ext cx="1745076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255423F-549D-0392-583B-616E46BE9093}"/>
              </a:ext>
            </a:extLst>
          </p:cNvPr>
          <p:cNvSpPr txBox="1"/>
          <p:nvPr/>
        </p:nvSpPr>
        <p:spPr>
          <a:xfrm>
            <a:off x="7611030" y="3728570"/>
            <a:ext cx="1745076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D1926CA-22EA-7FD9-9475-8E35A0C8709F}"/>
              </a:ext>
            </a:extLst>
          </p:cNvPr>
          <p:cNvSpPr txBox="1"/>
          <p:nvPr/>
        </p:nvSpPr>
        <p:spPr>
          <a:xfrm>
            <a:off x="9596097" y="3699700"/>
            <a:ext cx="2180935" cy="33855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kumimoji="1" lang="ja-JP" alt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  <a:r>
              <a:rPr kumimoji="1" lang="en-US" altLang="ja-JP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en-US" altLang="ja-JP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+S</a:t>
            </a:r>
            <a:r>
              <a:rPr kumimoji="1" lang="en-US" altLang="ja-JP" sz="16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en-US" altLang="ja-JP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519B20-CD2C-407D-5717-8DEEB5C827C0}"/>
              </a:ext>
            </a:extLst>
          </p:cNvPr>
          <p:cNvSpPr txBox="1"/>
          <p:nvPr/>
        </p:nvSpPr>
        <p:spPr>
          <a:xfrm>
            <a:off x="521746" y="650152"/>
            <a:ext cx="1765187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(1km)</a:t>
            </a:r>
            <a:endParaRPr kumimoji="1" lang="ja-JP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F90847-4C06-5B53-D2F4-6F00E51F5B4F}"/>
              </a:ext>
            </a:extLst>
          </p:cNvPr>
          <p:cNvSpPr txBox="1"/>
          <p:nvPr/>
        </p:nvSpPr>
        <p:spPr>
          <a:xfrm>
            <a:off x="5372130" y="694023"/>
            <a:ext cx="1928519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67FDF1-3FF8-43F6-5FCF-5C570BE8451E}"/>
              </a:ext>
            </a:extLst>
          </p:cNvPr>
          <p:cNvSpPr txBox="1"/>
          <p:nvPr/>
        </p:nvSpPr>
        <p:spPr>
          <a:xfrm>
            <a:off x="3121652" y="715094"/>
            <a:ext cx="1690544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sim(STD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058B11-87DF-91D4-8A0E-4394A049C6C3}"/>
              </a:ext>
            </a:extLst>
          </p:cNvPr>
          <p:cNvSpPr txBox="1"/>
          <p:nvPr/>
        </p:nvSpPr>
        <p:spPr>
          <a:xfrm>
            <a:off x="7531625" y="704102"/>
            <a:ext cx="1928519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ja-JP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C911DA-7595-71F7-98AE-A419491EF823}"/>
              </a:ext>
            </a:extLst>
          </p:cNvPr>
          <p:cNvSpPr txBox="1"/>
          <p:nvPr/>
        </p:nvSpPr>
        <p:spPr>
          <a:xfrm>
            <a:off x="9724045" y="761112"/>
            <a:ext cx="1781555" cy="33855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sim(</a:t>
            </a:r>
            <a:r>
              <a:rPr kumimoji="1" lang="en-US" altLang="ja-JP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en-US" altLang="ja-JP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+S</a:t>
            </a:r>
            <a:r>
              <a:rPr kumimoji="1" lang="en-US" altLang="ja-JP" sz="1600" baseline="-25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1" lang="ja-JP" alt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9701DDBB-D793-259B-F08D-F0A61EF55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58" y="-37560"/>
            <a:ext cx="9903884" cy="836613"/>
          </a:xfrm>
        </p:spPr>
        <p:txBody>
          <a:bodyPr/>
          <a:lstStyle/>
          <a:p>
            <a:r>
              <a:rPr lang="en-US" altLang="ja-JP" dirty="0"/>
              <a:t>Dependence of PSD and particle shape</a:t>
            </a:r>
            <a:endParaRPr lang="en-GB" dirty="0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8B41994B-4E5D-1B60-9CDB-72EF17A9CC12}"/>
              </a:ext>
            </a:extLst>
          </p:cNvPr>
          <p:cNvSpPr/>
          <p:nvPr/>
        </p:nvSpPr>
        <p:spPr bwMode="auto">
          <a:xfrm>
            <a:off x="4054418" y="2209836"/>
            <a:ext cx="582480" cy="983938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B7B096BA-E2AE-3762-9F2F-1311222B596A}"/>
              </a:ext>
            </a:extLst>
          </p:cNvPr>
          <p:cNvSpPr/>
          <p:nvPr/>
        </p:nvSpPr>
        <p:spPr bwMode="auto">
          <a:xfrm>
            <a:off x="6245168" y="2209836"/>
            <a:ext cx="582480" cy="983938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B52130DA-CFB4-C9EF-BD55-58EF8FCAB27E}"/>
              </a:ext>
            </a:extLst>
          </p:cNvPr>
          <p:cNvSpPr/>
          <p:nvPr/>
        </p:nvSpPr>
        <p:spPr bwMode="auto">
          <a:xfrm>
            <a:off x="8531168" y="2247936"/>
            <a:ext cx="582480" cy="983938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576423EF-6B42-1025-AFC7-A323CE626683}"/>
              </a:ext>
            </a:extLst>
          </p:cNvPr>
          <p:cNvSpPr/>
          <p:nvPr/>
        </p:nvSpPr>
        <p:spPr bwMode="auto">
          <a:xfrm>
            <a:off x="10683818" y="2247936"/>
            <a:ext cx="582480" cy="983938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553CA528-5307-EF54-B2FD-ACBDE8630CD3}"/>
              </a:ext>
            </a:extLst>
          </p:cNvPr>
          <p:cNvCxnSpPr>
            <a:cxnSpLocks/>
          </p:cNvCxnSpPr>
          <p:nvPr/>
        </p:nvCxnSpPr>
        <p:spPr bwMode="auto">
          <a:xfrm>
            <a:off x="10527573" y="4041340"/>
            <a:ext cx="0" cy="2084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74DCD3E0-370F-8FA0-5164-7BF951D13B47}"/>
              </a:ext>
            </a:extLst>
          </p:cNvPr>
          <p:cNvCxnSpPr>
            <a:cxnSpLocks/>
          </p:cNvCxnSpPr>
          <p:nvPr/>
        </p:nvCxnSpPr>
        <p:spPr bwMode="auto">
          <a:xfrm>
            <a:off x="8317773" y="4098490"/>
            <a:ext cx="0" cy="2084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DDC81F8E-B6C5-3E25-A0C0-57706A4D4A1C}"/>
              </a:ext>
            </a:extLst>
          </p:cNvPr>
          <p:cNvCxnSpPr>
            <a:cxnSpLocks/>
          </p:cNvCxnSpPr>
          <p:nvPr/>
        </p:nvCxnSpPr>
        <p:spPr bwMode="auto">
          <a:xfrm>
            <a:off x="6050823" y="4079440"/>
            <a:ext cx="0" cy="2084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355233B-6929-52E2-E2E0-C67F223B4D4D}"/>
              </a:ext>
            </a:extLst>
          </p:cNvPr>
          <p:cNvCxnSpPr>
            <a:cxnSpLocks/>
          </p:cNvCxnSpPr>
          <p:nvPr/>
        </p:nvCxnSpPr>
        <p:spPr bwMode="auto">
          <a:xfrm>
            <a:off x="3879123" y="4117540"/>
            <a:ext cx="0" cy="20843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6975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0C5EE7-B1F7-0979-1EF9-78BEAE73C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9D131D-AB66-EDF0-2E96-4F88264FF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Comparison of </a:t>
            </a:r>
            <a:r>
              <a:rPr lang="en-GB" dirty="0" err="1"/>
              <a:t>obs</a:t>
            </a:r>
            <a:r>
              <a:rPr lang="en-GB" dirty="0"/>
              <a:t> and simulation (background)</a:t>
            </a:r>
          </a:p>
          <a:p>
            <a:r>
              <a:rPr lang="en-GB" dirty="0"/>
              <a:t>2. Initial test of assimilation</a:t>
            </a:r>
          </a:p>
          <a:p>
            <a:r>
              <a:rPr lang="en-GB" dirty="0"/>
              <a:t>3. Preparation for advanced data assimilation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292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E28433-87C9-4468-B2ED-AD9D3117F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Model, Simulator and Observation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FEBE3B-14C3-49C4-AE9F-D25CDD20A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125537"/>
            <a:ext cx="11435255" cy="5732461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Model: Global Spectral Model (</a:t>
            </a:r>
            <a:r>
              <a:rPr kumimoji="1" lang="en-US" altLang="ja-JP" dirty="0">
                <a:solidFill>
                  <a:srgbClr val="FF0000"/>
                </a:solidFill>
              </a:rPr>
              <a:t>GSM</a:t>
            </a:r>
            <a:r>
              <a:rPr kumimoji="1" lang="en-US" altLang="ja-JP" dirty="0"/>
              <a:t>): </a:t>
            </a:r>
            <a:r>
              <a:rPr lang="en-US" altLang="ja-JP" dirty="0"/>
              <a:t>JMA’s operational model (JMA 2026)</a:t>
            </a:r>
          </a:p>
          <a:p>
            <a:pPr lvl="1"/>
            <a:r>
              <a:rPr lang="en-US" altLang="ja-JP" dirty="0"/>
              <a:t>Horizontal spacing of 13km, 128</a:t>
            </a:r>
            <a:r>
              <a:rPr lang="ja-JP" altLang="en-US" dirty="0"/>
              <a:t> </a:t>
            </a:r>
            <a:r>
              <a:rPr lang="en-US" altLang="ja-JP" dirty="0"/>
              <a:t>layers</a:t>
            </a:r>
            <a:r>
              <a:rPr lang="ja-JP" altLang="en-US" dirty="0"/>
              <a:t> </a:t>
            </a:r>
            <a:r>
              <a:rPr lang="en-US" altLang="ja-JP" dirty="0"/>
              <a:t>up</a:t>
            </a:r>
            <a:r>
              <a:rPr lang="ja-JP" altLang="en-US" dirty="0"/>
              <a:t> </a:t>
            </a:r>
            <a:r>
              <a:rPr lang="en-US" altLang="ja-JP" dirty="0"/>
              <a:t>to</a:t>
            </a:r>
            <a:r>
              <a:rPr lang="ja-JP" altLang="en-US" dirty="0"/>
              <a:t> </a:t>
            </a:r>
            <a:r>
              <a:rPr lang="en-US" altLang="ja-JP" dirty="0"/>
              <a:t>0.01</a:t>
            </a:r>
            <a:r>
              <a:rPr lang="ja-JP" altLang="en-US" dirty="0"/>
              <a:t> </a:t>
            </a:r>
            <a:r>
              <a:rPr lang="en-US" altLang="ja-JP" dirty="0" err="1"/>
              <a:t>hPa</a:t>
            </a:r>
            <a:endParaRPr lang="en-US" altLang="ja-JP" dirty="0"/>
          </a:p>
          <a:p>
            <a:pPr lvl="1">
              <a:spcBef>
                <a:spcPts val="0"/>
              </a:spcBef>
            </a:pPr>
            <a:r>
              <a:rPr lang="en-US" altLang="ja-JP" dirty="0"/>
              <a:t>Convection scheme</a:t>
            </a:r>
            <a:r>
              <a:rPr lang="ja-JP" altLang="en-US" dirty="0"/>
              <a:t>： </a:t>
            </a:r>
            <a:r>
              <a:rPr lang="en-US" altLang="ja-JP" dirty="0"/>
              <a:t>Prognostic Arakawa-Schubert  </a:t>
            </a:r>
            <a:r>
              <a:rPr lang="en-US" altLang="ja-JP" dirty="0">
                <a:sym typeface="Wingdings" panose="05000000000000000000" pitchFamily="2" charset="2"/>
              </a:rPr>
              <a:t></a:t>
            </a:r>
            <a:r>
              <a:rPr lang="en-US" altLang="ja-JP" dirty="0"/>
              <a:t> Convective clouds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Large-scale cloud: Smith scheme (Smith 1990, QJRMS) </a:t>
            </a:r>
            <a:r>
              <a:rPr lang="en-US" altLang="ja-JP" dirty="0">
                <a:sym typeface="Wingdings" panose="05000000000000000000" pitchFamily="2" charset="2"/>
              </a:rPr>
              <a:t></a:t>
            </a:r>
            <a:r>
              <a:rPr lang="en-US" altLang="ja-JP" dirty="0"/>
              <a:t> Stratus clouds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Hydrometeor: cloud </a:t>
            </a:r>
            <a:r>
              <a:rPr lang="en-US" altLang="ja-JP" dirty="0" err="1"/>
              <a:t>water+ice</a:t>
            </a:r>
            <a:r>
              <a:rPr lang="en-US" altLang="ja-JP" dirty="0"/>
              <a:t>, rain flux, snow flux</a:t>
            </a:r>
          </a:p>
          <a:p>
            <a:pPr>
              <a:spcBef>
                <a:spcPts val="0"/>
              </a:spcBef>
            </a:pPr>
            <a:r>
              <a:rPr lang="en-US" altLang="ja-JP" dirty="0"/>
              <a:t>Simulator: </a:t>
            </a:r>
            <a:r>
              <a:rPr lang="en-US" altLang="ja-JP" dirty="0">
                <a:solidFill>
                  <a:srgbClr val="FF0000"/>
                </a:solidFill>
              </a:rPr>
              <a:t>RTTOV ver13.0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Optical parameters of cloud water, cloud ice, rain and snow (Geer 2021, AMT)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Calculate attenuated reflectivity factor (Z), and its Jacobian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The same fraction for all hydrometeors</a:t>
            </a:r>
          </a:p>
          <a:p>
            <a:pPr>
              <a:spcBef>
                <a:spcPts val="0"/>
              </a:spcBef>
            </a:pPr>
            <a:r>
              <a:rPr lang="en-US" altLang="ja-JP" dirty="0"/>
              <a:t>Observations: </a:t>
            </a:r>
            <a:r>
              <a:rPr lang="en-US" altLang="ja-JP" dirty="0">
                <a:solidFill>
                  <a:srgbClr val="FF0000"/>
                </a:solidFill>
              </a:rPr>
              <a:t>EarthCARE/CPR L2A CPR_ECO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version </a:t>
            </a:r>
            <a:r>
              <a:rPr lang="en-US" altLang="ja-JP" dirty="0" err="1"/>
              <a:t>vBa</a:t>
            </a:r>
            <a:r>
              <a:rPr lang="en-US" altLang="ja-JP" dirty="0"/>
              <a:t>, 10km integration data</a:t>
            </a:r>
          </a:p>
          <a:p>
            <a:pPr lvl="1">
              <a:spcBef>
                <a:spcPts val="0"/>
              </a:spcBef>
            </a:pPr>
            <a:r>
              <a:rPr lang="en-US" altLang="ja-JP" dirty="0"/>
              <a:t>Create </a:t>
            </a:r>
            <a:r>
              <a:rPr lang="en-US" altLang="ja-JP" dirty="0">
                <a:solidFill>
                  <a:srgbClr val="FF0000"/>
                </a:solidFill>
              </a:rPr>
              <a:t>super-</a:t>
            </a:r>
            <a:r>
              <a:rPr lang="en-US" altLang="ja-JP" dirty="0" err="1">
                <a:solidFill>
                  <a:srgbClr val="FF0000"/>
                </a:solidFill>
              </a:rPr>
              <a:t>ob</a:t>
            </a:r>
            <a:r>
              <a:rPr lang="en-US" altLang="ja-JP" dirty="0"/>
              <a:t> (~55 km based on 4DVar inner-loop scale) by averaging reliable data </a:t>
            </a:r>
          </a:p>
          <a:p>
            <a:pPr lvl="2">
              <a:spcBef>
                <a:spcPts val="0"/>
              </a:spcBef>
            </a:pPr>
            <a:r>
              <a:rPr lang="en-US" altLang="ja-JP" dirty="0"/>
              <a:t>Vertically thin every other bin (~</a:t>
            </a:r>
            <a:r>
              <a:rPr lang="en-US" altLang="ja-JP" dirty="0" err="1"/>
              <a:t>dH</a:t>
            </a:r>
            <a:r>
              <a:rPr lang="en-US" altLang="ja-JP" dirty="0"/>
              <a:t>=200 m)</a:t>
            </a:r>
          </a:p>
          <a:p>
            <a:pPr lvl="2">
              <a:spcBef>
                <a:spcPts val="0"/>
              </a:spcBef>
            </a:pPr>
            <a:r>
              <a:rPr lang="en-US" altLang="ja-JP" dirty="0"/>
              <a:t>Select reliable data over -30 </a:t>
            </a:r>
            <a:r>
              <a:rPr lang="en-US" altLang="ja-JP" dirty="0" err="1"/>
              <a:t>dBZ</a:t>
            </a:r>
            <a:r>
              <a:rPr lang="en-US" altLang="ja-JP" sz="2000" dirty="0"/>
              <a:t>, </a:t>
            </a:r>
            <a:r>
              <a:rPr lang="en-US" altLang="ja-JP" dirty="0"/>
              <a:t> integrated_radar_reflectivity_flag_10km=0, and SNR&gt;-10 [dB]</a:t>
            </a:r>
          </a:p>
          <a:p>
            <a:pPr lvl="2">
              <a:spcBef>
                <a:spcPts val="0"/>
              </a:spcBef>
            </a:pPr>
            <a:r>
              <a:rPr lang="en-US" altLang="ja-JP" dirty="0"/>
              <a:t>Remove mirror-echo-flagged bins and multiple-scattering-flagged columns</a:t>
            </a:r>
          </a:p>
          <a:p>
            <a:pPr>
              <a:spcBef>
                <a:spcPts val="0"/>
              </a:spcBef>
            </a:pPr>
            <a:endParaRPr lang="en-US" altLang="ja-JP" kern="0" dirty="0"/>
          </a:p>
          <a:p>
            <a:pPr lvl="1">
              <a:spcBef>
                <a:spcPts val="0"/>
              </a:spcBef>
            </a:pPr>
            <a:endParaRPr lang="en-US" altLang="ja-JP" kern="0" dirty="0"/>
          </a:p>
          <a:p>
            <a:pPr>
              <a:spcBef>
                <a:spcPts val="0"/>
              </a:spcBef>
            </a:pPr>
            <a:endParaRPr lang="en-US" altLang="ja-JP" dirty="0"/>
          </a:p>
          <a:p>
            <a:pPr lvl="1">
              <a:spcBef>
                <a:spcPts val="0"/>
              </a:spcBef>
            </a:pPr>
            <a:endParaRPr lang="en-US" altLang="ja-JP" dirty="0"/>
          </a:p>
          <a:p>
            <a:pPr lvl="1">
              <a:spcBef>
                <a:spcPts val="0"/>
              </a:spcBef>
            </a:pPr>
            <a:endParaRPr lang="en-US" altLang="ja-JP" dirty="0"/>
          </a:p>
          <a:p>
            <a:pPr>
              <a:spcBef>
                <a:spcPts val="0"/>
              </a:spcBef>
            </a:pPr>
            <a:endParaRPr lang="en-US" altLang="ja-JP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</a:pPr>
            <a:endParaRPr lang="en-US" altLang="ja-JP" dirty="0"/>
          </a:p>
          <a:p>
            <a:pPr lvl="1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460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A7BAA3-0AF7-0F89-3FAF-BAC9C5AAD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(Preliminary) Quality Control (QC)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B22BB6-0921-1A89-ED2B-476944B16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/>
              <a:t>Reliability</a:t>
            </a:r>
          </a:p>
          <a:p>
            <a:pPr lvl="1"/>
            <a:r>
              <a:rPr kumimoji="1" lang="en-US" altLang="ja-JP" sz="2400" dirty="0"/>
              <a:t>Both observed and simulated Z </a:t>
            </a:r>
            <a:r>
              <a:rPr kumimoji="1" lang="ja-JP" altLang="en-US" sz="2400" dirty="0"/>
              <a:t>≥ </a:t>
            </a:r>
            <a:r>
              <a:rPr kumimoji="1" lang="en-US" altLang="ja-JP" sz="2400" dirty="0"/>
              <a:t>-30 </a:t>
            </a:r>
            <a:r>
              <a:rPr kumimoji="1" lang="en-US" altLang="ja-JP" sz="2400" dirty="0" err="1"/>
              <a:t>dBZ</a:t>
            </a:r>
            <a:endParaRPr lang="en-US" altLang="ja-JP" sz="2400" dirty="0"/>
          </a:p>
          <a:p>
            <a:pPr lvl="1"/>
            <a:r>
              <a:rPr lang="en-US" altLang="ja-JP" sz="2400" dirty="0"/>
              <a:t>Higher than 1km in altitude to avoid ground clutter</a:t>
            </a:r>
          </a:p>
          <a:p>
            <a:r>
              <a:rPr lang="en-US" altLang="ja-JP" sz="2800" dirty="0"/>
              <a:t>Homogeneity</a:t>
            </a:r>
          </a:p>
          <a:p>
            <a:pPr lvl="1"/>
            <a:r>
              <a:rPr lang="en-US" altLang="ja-JP" sz="2400" dirty="0"/>
              <a:t>Standard Deviation &lt; 20 </a:t>
            </a:r>
            <a:r>
              <a:rPr lang="en-US" altLang="ja-JP" sz="2400" dirty="0" err="1"/>
              <a:t>dBZ</a:t>
            </a:r>
            <a:r>
              <a:rPr lang="en-US" altLang="ja-JP" sz="2400" dirty="0"/>
              <a:t>, cloud fraction &gt; 50 % and effective data number (</a:t>
            </a:r>
            <a:r>
              <a:rPr lang="en-US" altLang="ja-JP" sz="2400" dirty="0" err="1"/>
              <a:t>Npix</a:t>
            </a:r>
            <a:r>
              <a:rPr lang="en-US" altLang="ja-JP" sz="2400" dirty="0"/>
              <a:t>) &gt; 5 </a:t>
            </a:r>
          </a:p>
          <a:p>
            <a:pPr lvl="2"/>
            <a:r>
              <a:rPr lang="en-US" altLang="ja-JP" sz="2200" dirty="0"/>
              <a:t>These statistics are calculated from effective data composing a super-</a:t>
            </a:r>
            <a:r>
              <a:rPr lang="en-US" altLang="ja-JP" sz="2200" dirty="0" err="1"/>
              <a:t>ob</a:t>
            </a:r>
            <a:endParaRPr lang="en-US" altLang="ja-JP" sz="2200" dirty="0"/>
          </a:p>
          <a:p>
            <a:r>
              <a:rPr lang="en-US" altLang="ja-JP" sz="2800" dirty="0"/>
              <a:t>Consistency btw </a:t>
            </a:r>
            <a:r>
              <a:rPr lang="en-US" altLang="ja-JP" sz="2800" dirty="0" err="1"/>
              <a:t>obs</a:t>
            </a:r>
            <a:r>
              <a:rPr lang="en-US" altLang="ja-JP" sz="2800" dirty="0"/>
              <a:t> and sim</a:t>
            </a:r>
          </a:p>
          <a:p>
            <a:pPr lvl="1"/>
            <a:r>
              <a:rPr lang="en-US" altLang="ja-JP" sz="2400" dirty="0"/>
              <a:t>|Obs-Sim| &lt; 24 </a:t>
            </a:r>
            <a:r>
              <a:rPr lang="en-US" altLang="ja-JP" sz="2400" dirty="0" err="1"/>
              <a:t>dBZ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71447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5C763-1F3A-C480-ADDF-E9A5E4345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Example of </a:t>
            </a:r>
            <a:r>
              <a:rPr lang="en-US" dirty="0" err="1"/>
              <a:t>obs</a:t>
            </a:r>
            <a:r>
              <a:rPr lang="en-US" dirty="0"/>
              <a:t> and simulation for CPR Z [</a:t>
            </a:r>
            <a:r>
              <a:rPr lang="en-US" dirty="0" err="1"/>
              <a:t>dBz</a:t>
            </a:r>
            <a:r>
              <a:rPr lang="en-US" dirty="0"/>
              <a:t>]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3CB3FE-B109-CE93-F332-570FC719A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140" y="895679"/>
            <a:ext cx="4223519" cy="5543550"/>
          </a:xfrm>
        </p:spPr>
        <p:txBody>
          <a:bodyPr/>
          <a:lstStyle/>
          <a:p>
            <a:r>
              <a:rPr lang="en-US" dirty="0"/>
              <a:t>12UTC, 3 Aug, 2024</a:t>
            </a:r>
          </a:p>
          <a:p>
            <a:endParaRPr 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340B1DB-087B-0739-38B4-7EC196102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40" y="936626"/>
            <a:ext cx="5510340" cy="193229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3506CF2-1203-68C2-070F-34CEE5B66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40" y="2900383"/>
            <a:ext cx="5510340" cy="193229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FE2DB51-27C5-3810-0734-E4107C55A356}"/>
              </a:ext>
            </a:extLst>
          </p:cNvPr>
          <p:cNvSpPr txBox="1"/>
          <p:nvPr/>
        </p:nvSpPr>
        <p:spPr>
          <a:xfrm>
            <a:off x="1903500" y="941271"/>
            <a:ext cx="279361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err="1"/>
              <a:t>Obs</a:t>
            </a:r>
            <a:r>
              <a:rPr lang="en-US" altLang="ja-JP" sz="1600" dirty="0"/>
              <a:t> (original)</a:t>
            </a:r>
            <a:endParaRPr lang="en-GB" sz="1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44B66D-5C39-0E55-3AF7-0A198CEFB188}"/>
              </a:ext>
            </a:extLst>
          </p:cNvPr>
          <p:cNvSpPr txBox="1"/>
          <p:nvPr/>
        </p:nvSpPr>
        <p:spPr>
          <a:xfrm>
            <a:off x="1903500" y="2861883"/>
            <a:ext cx="279361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err="1"/>
              <a:t>Obs</a:t>
            </a:r>
            <a:r>
              <a:rPr lang="en-US" altLang="ja-JP" sz="1600" dirty="0"/>
              <a:t> (super-</a:t>
            </a:r>
            <a:r>
              <a:rPr lang="en-US" altLang="ja-JP" sz="1600" dirty="0" err="1"/>
              <a:t>ob</a:t>
            </a:r>
            <a:r>
              <a:rPr lang="en-US" altLang="ja-JP" sz="1600" dirty="0"/>
              <a:t>)</a:t>
            </a:r>
            <a:endParaRPr lang="en-GB" sz="1600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7CFD394-3495-28E3-9FFD-10D2F712E574}"/>
              </a:ext>
            </a:extLst>
          </p:cNvPr>
          <p:cNvGrpSpPr/>
          <p:nvPr/>
        </p:nvGrpSpPr>
        <p:grpSpPr>
          <a:xfrm>
            <a:off x="6743899" y="2877439"/>
            <a:ext cx="5270760" cy="2090455"/>
            <a:chOff x="6743899" y="2877439"/>
            <a:chExt cx="5270760" cy="209045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D07D7732-77F0-8F27-C007-FC5086DC2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3899" y="2894728"/>
              <a:ext cx="5270760" cy="2073166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A6EA33F-6A8A-20CB-032F-56764807F61C}"/>
                </a:ext>
              </a:extLst>
            </p:cNvPr>
            <p:cNvSpPr txBox="1"/>
            <p:nvPr/>
          </p:nvSpPr>
          <p:spPr>
            <a:xfrm>
              <a:off x="7274360" y="2877439"/>
              <a:ext cx="279361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Sim (GSM)</a:t>
              </a:r>
              <a:endParaRPr lang="en-GB" sz="1600" dirty="0"/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6BD152D2-43D6-20D7-D676-0A5C8169D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009" y="1562731"/>
            <a:ext cx="2658057" cy="1053073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18AFAE8-A5F8-0E4C-1F81-B202BAF90DB9}"/>
              </a:ext>
            </a:extLst>
          </p:cNvPr>
          <p:cNvGrpSpPr/>
          <p:nvPr/>
        </p:nvGrpSpPr>
        <p:grpSpPr>
          <a:xfrm>
            <a:off x="1419516" y="4854762"/>
            <a:ext cx="10667966" cy="2192768"/>
            <a:chOff x="1419516" y="4854762"/>
            <a:chExt cx="10667966" cy="2192768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AF564E17-6287-9DD8-9D91-24C04225F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9516" y="4854762"/>
              <a:ext cx="5262640" cy="2192768"/>
            </a:xfrm>
            <a:prstGeom prst="rect">
              <a:avLst/>
            </a:prstGeom>
          </p:spPr>
        </p:pic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1DF01118-A6C8-F6AF-4011-FD54203AC219}"/>
                </a:ext>
              </a:extLst>
            </p:cNvPr>
            <p:cNvGrpSpPr/>
            <p:nvPr/>
          </p:nvGrpSpPr>
          <p:grpSpPr>
            <a:xfrm>
              <a:off x="1903500" y="4873340"/>
              <a:ext cx="10183982" cy="1955922"/>
              <a:chOff x="1903500" y="4873340"/>
              <a:chExt cx="10183982" cy="1955922"/>
            </a:xfrm>
          </p:grpSpPr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98CC03A7-F895-E18B-B066-C2441B7D8B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9201" y="4932405"/>
                <a:ext cx="5348281" cy="1896857"/>
              </a:xfrm>
              <a:prstGeom prst="rect">
                <a:avLst/>
              </a:prstGeom>
            </p:spPr>
          </p:pic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1318489B-588E-50C1-1609-9E9084A4CF1E}"/>
                  </a:ext>
                </a:extLst>
              </p:cNvPr>
              <p:cNvSpPr txBox="1"/>
              <p:nvPr/>
            </p:nvSpPr>
            <p:spPr>
              <a:xfrm>
                <a:off x="7317480" y="4873340"/>
                <a:ext cx="279361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/>
                  <a:t>Sim (GSM) after QC</a:t>
                </a:r>
                <a:endParaRPr lang="en-GB" sz="1600" dirty="0"/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0A2F8871-CE8E-BEAD-A493-64488C8AB11C}"/>
                  </a:ext>
                </a:extLst>
              </p:cNvPr>
              <p:cNvSpPr txBox="1"/>
              <p:nvPr/>
            </p:nvSpPr>
            <p:spPr>
              <a:xfrm>
                <a:off x="1903500" y="4903666"/>
                <a:ext cx="279361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Obs</a:t>
                </a:r>
                <a:r>
                  <a:rPr lang="ja-JP" altLang="en-US" sz="1600" dirty="0"/>
                  <a:t> </a:t>
                </a:r>
                <a:r>
                  <a:rPr lang="en-US" altLang="ja-JP" sz="1600" dirty="0"/>
                  <a:t>(super-</a:t>
                </a:r>
                <a:r>
                  <a:rPr lang="en-US" altLang="ja-JP" sz="1600" dirty="0" err="1"/>
                  <a:t>ob</a:t>
                </a:r>
                <a:r>
                  <a:rPr lang="en-US" altLang="ja-JP" sz="1600" dirty="0"/>
                  <a:t>) after QC</a:t>
                </a:r>
                <a:endParaRPr lang="en-GB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465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69A5-9212-D040-048F-A02814D42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>
            <a:extLst>
              <a:ext uri="{FF2B5EF4-FFF2-40B4-BE49-F238E27FC236}">
                <a16:creationId xmlns:a16="http://schemas.microsoft.com/office/drawing/2014/main" id="{FA48FA34-F9AF-F59F-FDE4-73F59C7D0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2D-histogram in Z and Height</a:t>
            </a:r>
            <a:endParaRPr lang="en-US" dirty="0"/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4ABA4A8D-B5EF-BE0C-F1E9-FE0EDD6F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18" y="951153"/>
            <a:ext cx="10972800" cy="5543550"/>
          </a:xfrm>
        </p:spPr>
        <p:txBody>
          <a:bodyPr>
            <a:normAutofit/>
          </a:bodyPr>
          <a:lstStyle/>
          <a:p>
            <a:r>
              <a:rPr lang="en-US" dirty="0"/>
              <a:t>3-24 Aug. 2024</a:t>
            </a:r>
          </a:p>
          <a:p>
            <a:r>
              <a:rPr lang="en-US" dirty="0"/>
              <a:t>Simulation underestimates Z above 10 km</a:t>
            </a:r>
          </a:p>
          <a:p>
            <a:pPr lvl="1"/>
            <a:r>
              <a:rPr lang="en-US" dirty="0"/>
              <a:t>GSM underestimates high clouds (Okamoto et al. 2021, QJRMS)</a:t>
            </a:r>
          </a:p>
        </p:txBody>
      </p:sp>
      <p:pic>
        <p:nvPicPr>
          <p:cNvPr id="23" name="図 22" descr="グラフ, 棒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7D7E13D-5A18-DE9B-AB72-A6AC92A2B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85" y="2465350"/>
            <a:ext cx="3929715" cy="4312440"/>
          </a:xfrm>
          <a:prstGeom prst="rect">
            <a:avLst/>
          </a:prstGeom>
        </p:spPr>
      </p:pic>
      <p:pic>
        <p:nvPicPr>
          <p:cNvPr id="24" name="図 23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3066F81-BF06-C133-E3AD-97FEF49A2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570" y="2497434"/>
            <a:ext cx="3929715" cy="4312440"/>
          </a:xfrm>
          <a:prstGeom prst="rect">
            <a:avLst/>
          </a:prstGeom>
        </p:spPr>
      </p:pic>
      <p:pic>
        <p:nvPicPr>
          <p:cNvPr id="25" name="図 24" descr="グラフ, 棒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04F1C25-887A-32AE-43FB-9F7DC1857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5" y="2433266"/>
            <a:ext cx="3929715" cy="4312440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CB1D4870-D1A0-5E5F-2F80-2E58C41ABE49}"/>
              </a:ext>
            </a:extLst>
          </p:cNvPr>
          <p:cNvGrpSpPr/>
          <p:nvPr/>
        </p:nvGrpSpPr>
        <p:grpSpPr>
          <a:xfrm>
            <a:off x="27435" y="2389526"/>
            <a:ext cx="12246303" cy="4414754"/>
            <a:chOff x="46485" y="2422225"/>
            <a:chExt cx="12246303" cy="4414754"/>
          </a:xfrm>
        </p:grpSpPr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CB89935B-BF74-A629-C0DF-39C46F89E0F2}"/>
                </a:ext>
              </a:extLst>
            </p:cNvPr>
            <p:cNvGrpSpPr/>
            <p:nvPr/>
          </p:nvGrpSpPr>
          <p:grpSpPr>
            <a:xfrm>
              <a:off x="46485" y="2762499"/>
              <a:ext cx="12246303" cy="4074480"/>
              <a:chOff x="46485" y="2762499"/>
              <a:chExt cx="12246303" cy="4074480"/>
            </a:xfrm>
          </p:grpSpPr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B316E421-6A3F-6ED9-889F-1009CE3949C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312509" y="2890642"/>
                <a:ext cx="0" cy="36198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9AD56332-6B4E-59E5-9A6C-4DCCC48E56D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385836" y="2936370"/>
                <a:ext cx="0" cy="36198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直線コネクタ 60">
                <a:extLst>
                  <a:ext uri="{FF2B5EF4-FFF2-40B4-BE49-F238E27FC236}">
                    <a16:creationId xmlns:a16="http://schemas.microsoft.com/office/drawing/2014/main" id="{7480E5E3-BD63-E35B-BCB9-FABB28F49F2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311051" y="2762499"/>
                <a:ext cx="0" cy="376685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直線コネクタ 61">
                <a:extLst>
                  <a:ext uri="{FF2B5EF4-FFF2-40B4-BE49-F238E27FC236}">
                    <a16:creationId xmlns:a16="http://schemas.microsoft.com/office/drawing/2014/main" id="{D714C2D1-4097-A6AE-F02E-4E5234DAF02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247909" y="5723421"/>
                <a:ext cx="11247151" cy="41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7" name="直線コネクタ 66">
                <a:extLst>
                  <a:ext uri="{FF2B5EF4-FFF2-40B4-BE49-F238E27FC236}">
                    <a16:creationId xmlns:a16="http://schemas.microsoft.com/office/drawing/2014/main" id="{5926486B-239E-F02B-3816-F9172C73D56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317181" y="4753602"/>
                <a:ext cx="11247151" cy="41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0C692D77-A3CF-AFB7-3EE3-B3DAC4390DFC}"/>
                  </a:ext>
                </a:extLst>
              </p:cNvPr>
              <p:cNvSpPr txBox="1"/>
              <p:nvPr/>
            </p:nvSpPr>
            <p:spPr>
              <a:xfrm>
                <a:off x="404287" y="6521114"/>
                <a:ext cx="3351859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-35 </a:t>
                </a:r>
                <a:r>
                  <a:rPr kumimoji="0" lang="ja-JP" altLang="en-US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　        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Z [</a:t>
                </a:r>
                <a:r>
                  <a:rPr kumimoji="0" lang="en-US" altLang="ja-JP" sz="1600" dirty="0" err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dBZ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]     0      10         25</a:t>
                </a:r>
                <a:endPara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746B25D3-C244-8997-E56C-8106592F229E}"/>
                  </a:ext>
                </a:extLst>
              </p:cNvPr>
              <p:cNvSpPr txBox="1"/>
              <p:nvPr/>
            </p:nvSpPr>
            <p:spPr>
              <a:xfrm>
                <a:off x="4525126" y="6590758"/>
                <a:ext cx="3351859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-35 </a:t>
                </a:r>
                <a:r>
                  <a:rPr kumimoji="0" lang="ja-JP" altLang="en-US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　          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Z [</a:t>
                </a:r>
                <a:r>
                  <a:rPr kumimoji="0" lang="en-US" altLang="ja-JP" sz="1600" dirty="0" err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dBZ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]  0      10          25</a:t>
                </a:r>
                <a:endPara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97427EB7-DC9B-207C-A8DE-3EF93974AAC4}"/>
                  </a:ext>
                </a:extLst>
              </p:cNvPr>
              <p:cNvSpPr txBox="1"/>
              <p:nvPr/>
            </p:nvSpPr>
            <p:spPr>
              <a:xfrm>
                <a:off x="8385127" y="6541503"/>
                <a:ext cx="3907661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-35 </a:t>
                </a:r>
                <a:r>
                  <a:rPr kumimoji="0" lang="ja-JP" altLang="en-US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　                         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0                   25</a:t>
                </a:r>
                <a:r>
                  <a:rPr kumimoji="0" lang="ja-JP" altLang="en-US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 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[</a:t>
                </a:r>
                <a:r>
                  <a:rPr kumimoji="0" lang="en-US" altLang="ja-JP" sz="1600" dirty="0" err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dBZ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]</a:t>
                </a:r>
                <a:endPara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2AA3C838-D736-F4CA-1CC9-B666B003C14B}"/>
                  </a:ext>
                </a:extLst>
              </p:cNvPr>
              <p:cNvSpPr txBox="1"/>
              <p:nvPr/>
            </p:nvSpPr>
            <p:spPr>
              <a:xfrm rot="16200000">
                <a:off x="-1269654" y="4765935"/>
                <a:ext cx="3124722" cy="492443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                      Height [km]</a:t>
                </a:r>
              </a:p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0 </a:t>
                </a:r>
                <a:r>
                  <a:rPr kumimoji="0" lang="ja-JP" altLang="en-US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　         </a:t>
                </a:r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5              10             15</a:t>
                </a:r>
                <a:endPara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5E00B595-CDED-DC1B-7C9E-531E6F0793C8}"/>
                </a:ext>
              </a:extLst>
            </p:cNvPr>
            <p:cNvGrpSpPr/>
            <p:nvPr/>
          </p:nvGrpSpPr>
          <p:grpSpPr>
            <a:xfrm>
              <a:off x="959160" y="2422225"/>
              <a:ext cx="10315397" cy="399606"/>
              <a:chOff x="959160" y="2593614"/>
              <a:chExt cx="10315397" cy="399606"/>
            </a:xfrm>
          </p:grpSpPr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B218D4DB-FE7C-2F73-7C39-78EA16BEABB4}"/>
                  </a:ext>
                </a:extLst>
              </p:cNvPr>
              <p:cNvSpPr txBox="1"/>
              <p:nvPr/>
            </p:nvSpPr>
            <p:spPr>
              <a:xfrm>
                <a:off x="959160" y="2593614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Obs</a:t>
                </a:r>
                <a:endParaRPr lang="en-GB" sz="1600" dirty="0"/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5D6EBC61-2C57-69DC-534C-7AC6A46B88C0}"/>
                  </a:ext>
                </a:extLst>
              </p:cNvPr>
              <p:cNvSpPr txBox="1"/>
              <p:nvPr/>
            </p:nvSpPr>
            <p:spPr>
              <a:xfrm>
                <a:off x="5106579" y="2654666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/>
                  <a:t>Sim (GSM BG)</a:t>
                </a:r>
                <a:endParaRPr lang="en-GB" sz="1600" dirty="0"/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D6C66AB8-2A20-36CB-120A-1D2B4D5F6B0A}"/>
                  </a:ext>
                </a:extLst>
              </p:cNvPr>
              <p:cNvSpPr txBox="1"/>
              <p:nvPr/>
            </p:nvSpPr>
            <p:spPr>
              <a:xfrm>
                <a:off x="9175677" y="2631465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Obs</a:t>
                </a:r>
                <a:r>
                  <a:rPr lang="en-US" altLang="ja-JP" sz="1600" dirty="0"/>
                  <a:t>-Sim (O-B)</a:t>
                </a:r>
                <a:endParaRPr lang="en-GB" sz="1600" dirty="0"/>
              </a:p>
            </p:txBody>
          </p:sp>
        </p:grpSp>
      </p:grpSp>
      <p:sp>
        <p:nvSpPr>
          <p:cNvPr id="2" name="楕円 1">
            <a:extLst>
              <a:ext uri="{FF2B5EF4-FFF2-40B4-BE49-F238E27FC236}">
                <a16:creationId xmlns:a16="http://schemas.microsoft.com/office/drawing/2014/main" id="{D7032969-89F8-9C29-763A-405EDB110A27}"/>
              </a:ext>
            </a:extLst>
          </p:cNvPr>
          <p:cNvSpPr/>
          <p:nvPr/>
        </p:nvSpPr>
        <p:spPr bwMode="auto">
          <a:xfrm rot="2376771">
            <a:off x="10174526" y="3209728"/>
            <a:ext cx="866274" cy="1702708"/>
          </a:xfrm>
          <a:prstGeom prst="ellipse">
            <a:avLst/>
          </a:prstGeom>
          <a:noFill/>
          <a:ln w="5715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788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4D340-24CC-C6D4-6728-1F95CB115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>
            <a:extLst>
              <a:ext uri="{FF2B5EF4-FFF2-40B4-BE49-F238E27FC236}">
                <a16:creationId xmlns:a16="http://schemas.microsoft.com/office/drawing/2014/main" id="{0EE0D8D9-EE15-9F38-3C0C-A94BFE18E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2D-histogram in Z and Temperature</a:t>
            </a:r>
            <a:endParaRPr lang="en-US" dirty="0"/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6C07BD8F-5375-D930-332D-C126D08B2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20" y="1028657"/>
            <a:ext cx="11964978" cy="5543550"/>
          </a:xfrm>
        </p:spPr>
        <p:txBody>
          <a:bodyPr>
            <a:normAutofit/>
          </a:bodyPr>
          <a:lstStyle/>
          <a:p>
            <a:r>
              <a:rPr lang="en-US" dirty="0"/>
              <a:t>Simulation underestimates Z below -40 deg C</a:t>
            </a:r>
            <a:r>
              <a:rPr lang="az-Cyrl-AZ" dirty="0"/>
              <a:t> </a:t>
            </a:r>
            <a:r>
              <a:rPr lang="en-US" dirty="0"/>
              <a:t>and overestimates above 0 deg C</a:t>
            </a:r>
          </a:p>
          <a:p>
            <a:r>
              <a:rPr lang="en-US" dirty="0"/>
              <a:t>What cause these biases?</a:t>
            </a:r>
          </a:p>
        </p:txBody>
      </p:sp>
      <p:pic>
        <p:nvPicPr>
          <p:cNvPr id="4" name="図 3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2E28B95-E60E-91EA-7179-10D38216E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485" y="2385140"/>
            <a:ext cx="4014095" cy="4312440"/>
          </a:xfrm>
          <a:prstGeom prst="rect">
            <a:avLst/>
          </a:prstGeom>
        </p:spPr>
      </p:pic>
      <p:pic>
        <p:nvPicPr>
          <p:cNvPr id="5" name="図 4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FA0151BB-1EA2-FE17-0DC8-5EBBA1F13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642" y="2409204"/>
            <a:ext cx="4014095" cy="4312440"/>
          </a:xfrm>
          <a:prstGeom prst="rect">
            <a:avLst/>
          </a:prstGeom>
        </p:spPr>
      </p:pic>
      <p:pic>
        <p:nvPicPr>
          <p:cNvPr id="7" name="図 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4CECD96-068E-D528-0F27-064A7DCC1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7" y="2409204"/>
            <a:ext cx="4014095" cy="4312440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9A59C574-FDE1-7798-96AD-CDBDF2B8954D}"/>
              </a:ext>
            </a:extLst>
          </p:cNvPr>
          <p:cNvGrpSpPr/>
          <p:nvPr/>
        </p:nvGrpSpPr>
        <p:grpSpPr>
          <a:xfrm>
            <a:off x="66603" y="2313937"/>
            <a:ext cx="12266174" cy="4403792"/>
            <a:chOff x="66603" y="2313937"/>
            <a:chExt cx="12266174" cy="4403792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52A2DE68-F472-1A53-9DDA-6A8979E8F020}"/>
                </a:ext>
              </a:extLst>
            </p:cNvPr>
            <p:cNvGrpSpPr/>
            <p:nvPr/>
          </p:nvGrpSpPr>
          <p:grpSpPr>
            <a:xfrm>
              <a:off x="247909" y="2692159"/>
              <a:ext cx="11274859" cy="3798579"/>
              <a:chOff x="247909" y="2832839"/>
              <a:chExt cx="11274859" cy="3798579"/>
            </a:xfrm>
          </p:grpSpPr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230C64D4-6DB9-F6C1-79B2-1BFDA7258B0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337036" y="2933686"/>
                <a:ext cx="0" cy="36198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C453B0C6-A4C1-E1B2-0ACE-06FF4E38F30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222062" y="2965766"/>
                <a:ext cx="0" cy="36198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E342FB3C-AE7C-E77A-A748-ACB8E553044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140349" y="2961750"/>
                <a:ext cx="0" cy="36198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DDDE7726-DD4B-8C94-E9B3-A45E8E3819A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247909" y="3667178"/>
                <a:ext cx="11247151" cy="41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6" name="直線コネクタ 55">
                <a:extLst>
                  <a:ext uri="{FF2B5EF4-FFF2-40B4-BE49-F238E27FC236}">
                    <a16:creationId xmlns:a16="http://schemas.microsoft.com/office/drawing/2014/main" id="{826C3093-AE0F-33B7-C7F0-60909B57933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275617" y="5343492"/>
                <a:ext cx="11247151" cy="41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3EC4F34D-5006-26DD-4502-09367754BB4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737825" y="2832839"/>
                <a:ext cx="0" cy="376685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直線コネクタ 57">
                <a:extLst>
                  <a:ext uri="{FF2B5EF4-FFF2-40B4-BE49-F238E27FC236}">
                    <a16:creationId xmlns:a16="http://schemas.microsoft.com/office/drawing/2014/main" id="{80094697-2E96-0F55-6296-DDE468C4A9C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816074" y="2836855"/>
                <a:ext cx="0" cy="376685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直線コネクタ 58">
                <a:extLst>
                  <a:ext uri="{FF2B5EF4-FFF2-40B4-BE49-F238E27FC236}">
                    <a16:creationId xmlns:a16="http://schemas.microsoft.com/office/drawing/2014/main" id="{3C24202A-E624-0BF6-3995-BB82E41906D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960536" y="2864563"/>
                <a:ext cx="0" cy="376685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0" name="楕円 59">
                <a:extLst>
                  <a:ext uri="{FF2B5EF4-FFF2-40B4-BE49-F238E27FC236}">
                    <a16:creationId xmlns:a16="http://schemas.microsoft.com/office/drawing/2014/main" id="{49DB5AC6-B889-AEBA-83B8-CDC71A38560F}"/>
                  </a:ext>
                </a:extLst>
              </p:cNvPr>
              <p:cNvSpPr/>
              <p:nvPr/>
            </p:nvSpPr>
            <p:spPr bwMode="auto">
              <a:xfrm rot="2727126">
                <a:off x="10060016" y="2825173"/>
                <a:ext cx="866274" cy="998463"/>
              </a:xfrm>
              <a:prstGeom prst="ellipse">
                <a:avLst/>
              </a:prstGeom>
              <a:noFill/>
              <a:ln w="57150">
                <a:solidFill>
                  <a:schemeClr val="bg1">
                    <a:lumMod val="7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50" charset="-128"/>
                </a:endParaRPr>
              </a:p>
            </p:txBody>
          </p:sp>
          <p:sp>
            <p:nvSpPr>
              <p:cNvPr id="61" name="楕円 60">
                <a:extLst>
                  <a:ext uri="{FF2B5EF4-FFF2-40B4-BE49-F238E27FC236}">
                    <a16:creationId xmlns:a16="http://schemas.microsoft.com/office/drawing/2014/main" id="{5DBF92F9-206F-6546-6285-8BDCC46DFCE7}"/>
                  </a:ext>
                </a:extLst>
              </p:cNvPr>
              <p:cNvSpPr/>
              <p:nvPr/>
            </p:nvSpPr>
            <p:spPr bwMode="auto">
              <a:xfrm>
                <a:off x="9515308" y="5343491"/>
                <a:ext cx="823586" cy="1210067"/>
              </a:xfrm>
              <a:prstGeom prst="ellipse">
                <a:avLst/>
              </a:prstGeom>
              <a:noFill/>
              <a:ln w="57150">
                <a:solidFill>
                  <a:schemeClr val="bg1">
                    <a:lumMod val="7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50" charset="-128"/>
                </a:endParaRPr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ADEF5F7C-5CA2-55E4-86B3-63E960E52DB5}"/>
                </a:ext>
              </a:extLst>
            </p:cNvPr>
            <p:cNvGrpSpPr/>
            <p:nvPr/>
          </p:nvGrpSpPr>
          <p:grpSpPr>
            <a:xfrm>
              <a:off x="790712" y="2313937"/>
              <a:ext cx="10315397" cy="352341"/>
              <a:chOff x="790712" y="2485326"/>
              <a:chExt cx="10315397" cy="352341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4FF55615-C602-C1B1-FF0A-25DB0E133D2D}"/>
                  </a:ext>
                </a:extLst>
              </p:cNvPr>
              <p:cNvSpPr txBox="1"/>
              <p:nvPr/>
            </p:nvSpPr>
            <p:spPr>
              <a:xfrm>
                <a:off x="790712" y="2485326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Obs</a:t>
                </a:r>
                <a:endParaRPr lang="en-GB" sz="1600" dirty="0"/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DEAC28DA-E96E-6417-CDB8-FAFAF80511E2}"/>
                  </a:ext>
                </a:extLst>
              </p:cNvPr>
              <p:cNvSpPr txBox="1"/>
              <p:nvPr/>
            </p:nvSpPr>
            <p:spPr>
              <a:xfrm>
                <a:off x="4938131" y="2486218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/>
                  <a:t>Sim (GSM BG)</a:t>
                </a:r>
                <a:endParaRPr lang="en-GB" sz="1600" dirty="0"/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0723B2A1-B39C-30D0-62BB-E648BE43AC71}"/>
                  </a:ext>
                </a:extLst>
              </p:cNvPr>
              <p:cNvSpPr txBox="1"/>
              <p:nvPr/>
            </p:nvSpPr>
            <p:spPr>
              <a:xfrm>
                <a:off x="9007229" y="2499113"/>
                <a:ext cx="209888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600" dirty="0" err="1"/>
                  <a:t>Obs</a:t>
                </a:r>
                <a:r>
                  <a:rPr lang="en-US" altLang="ja-JP" sz="1600" dirty="0"/>
                  <a:t>-Sim (O-B)</a:t>
                </a:r>
                <a:endParaRPr lang="en-GB" sz="1600" dirty="0"/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1EE3A3E7-9B5B-F396-3BE7-11E33BFEFABB}"/>
                </a:ext>
              </a:extLst>
            </p:cNvPr>
            <p:cNvGrpSpPr/>
            <p:nvPr/>
          </p:nvGrpSpPr>
          <p:grpSpPr>
            <a:xfrm>
              <a:off x="66603" y="2637968"/>
              <a:ext cx="546972" cy="3536736"/>
              <a:chOff x="66603" y="2637968"/>
              <a:chExt cx="546972" cy="3536736"/>
            </a:xfrm>
          </p:grpSpPr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CE12B801-0607-B8EE-B833-604CC57AA428}"/>
                  </a:ext>
                </a:extLst>
              </p:cNvPr>
              <p:cNvSpPr txBox="1"/>
              <p:nvPr/>
            </p:nvSpPr>
            <p:spPr>
              <a:xfrm rot="16200000">
                <a:off x="-993759" y="4041950"/>
                <a:ext cx="2366945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Temperature [deg C]</a:t>
                </a: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A55FC977-5393-DAD0-FDA0-DCEB36D71A5F}"/>
                  </a:ext>
                </a:extLst>
              </p:cNvPr>
              <p:cNvSpPr txBox="1"/>
              <p:nvPr/>
            </p:nvSpPr>
            <p:spPr>
              <a:xfrm>
                <a:off x="305843" y="5928483"/>
                <a:ext cx="264335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r"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20</a:t>
                </a: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7855AAB8-1FA6-A67D-94A0-36BFA89AB582}"/>
                  </a:ext>
                </a:extLst>
              </p:cNvPr>
              <p:cNvSpPr txBox="1"/>
              <p:nvPr/>
            </p:nvSpPr>
            <p:spPr>
              <a:xfrm>
                <a:off x="313865" y="5102312"/>
                <a:ext cx="264335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r"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0</a:t>
                </a: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E884D581-F6A1-C84C-F9B8-8CB8782430E2}"/>
                  </a:ext>
                </a:extLst>
              </p:cNvPr>
              <p:cNvSpPr txBox="1"/>
              <p:nvPr/>
            </p:nvSpPr>
            <p:spPr>
              <a:xfrm>
                <a:off x="269665" y="3440077"/>
                <a:ext cx="319846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r"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-40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AD853B20-4BA4-4F88-9DF7-39D05CC5A7E8}"/>
                  </a:ext>
                </a:extLst>
              </p:cNvPr>
              <p:cNvSpPr txBox="1"/>
              <p:nvPr/>
            </p:nvSpPr>
            <p:spPr>
              <a:xfrm>
                <a:off x="293729" y="4282286"/>
                <a:ext cx="319846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r"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-20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941ED449-7FDF-C25E-AA9F-60E24FDBC909}"/>
                  </a:ext>
                </a:extLst>
              </p:cNvPr>
              <p:cNvSpPr txBox="1"/>
              <p:nvPr/>
            </p:nvSpPr>
            <p:spPr>
              <a:xfrm>
                <a:off x="269667" y="2637968"/>
                <a:ext cx="319846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algn="r" defTabSz="457200" hangingPunct="0"/>
                <a:r>
                  <a:rPr kumimoji="0" lang="en-US" altLang="ja-JP" sz="1600" dirty="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Calibri"/>
                  </a:rPr>
                  <a:t>-60</a:t>
                </a:r>
              </a:p>
            </p:txBody>
          </p: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FA09D6A-097A-3C6D-6D20-2A57692853CF}"/>
                </a:ext>
              </a:extLst>
            </p:cNvPr>
            <p:cNvSpPr txBox="1"/>
            <p:nvPr/>
          </p:nvSpPr>
          <p:spPr>
            <a:xfrm>
              <a:off x="4480650" y="6471508"/>
              <a:ext cx="3907661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-30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　                 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0               20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Z[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dBZ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3D5DE6D-5A92-1B66-80DF-6741811E01F9}"/>
                </a:ext>
              </a:extLst>
            </p:cNvPr>
            <p:cNvSpPr txBox="1"/>
            <p:nvPr/>
          </p:nvSpPr>
          <p:spPr>
            <a:xfrm>
              <a:off x="8425116" y="6449097"/>
              <a:ext cx="3907661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-30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　                 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0               20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Z[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dBZ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0C4A57BB-661E-F61D-5B84-D4A6409F11DF}"/>
                </a:ext>
              </a:extLst>
            </p:cNvPr>
            <p:cNvSpPr txBox="1"/>
            <p:nvPr/>
          </p:nvSpPr>
          <p:spPr>
            <a:xfrm>
              <a:off x="576502" y="6467027"/>
              <a:ext cx="3907661" cy="24622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defTabSz="457200" hangingPunct="0"/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 -30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　                   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0               20 </a:t>
              </a:r>
              <a:r>
                <a:rPr kumimoji="0" lang="ja-JP" altLang="en-US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 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Z[</a:t>
              </a:r>
              <a:r>
                <a:rPr kumimoji="0" lang="en-US" altLang="ja-JP" sz="1600" dirty="0" err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dBZ</a:t>
              </a:r>
              <a:r>
                <a:rPr kumimoji="0" lang="en-US" altLang="ja-JP" sz="1600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]</a:t>
              </a:r>
              <a:endParaRPr kumimoji="0" lang="ja-JP" altLang="en-US" sz="16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07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2FAFD-4459-C720-AC7D-E555E16B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F018A3-8EBA-AA49-EA18-F9BC8C5D8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Investigate bias sources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BC00F7-E111-C3CD-3E89-3FEB4F18E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09" y="836614"/>
            <a:ext cx="11802181" cy="55435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Narrow down causes of the bias: </a:t>
            </a:r>
            <a:r>
              <a:rPr lang="en-US" dirty="0" err="1">
                <a:sym typeface="Wingdings" panose="05000000000000000000" pitchFamily="2" charset="2"/>
              </a:rPr>
              <a:t>obs</a:t>
            </a:r>
            <a:r>
              <a:rPr lang="en-US" dirty="0">
                <a:sym typeface="Wingdings" panose="05000000000000000000" pitchFamily="2" charset="2"/>
              </a:rPr>
              <a:t>, RTTOV, super-</a:t>
            </a:r>
            <a:r>
              <a:rPr lang="en-US" dirty="0" err="1">
                <a:sym typeface="Wingdings" panose="05000000000000000000" pitchFamily="2" charset="2"/>
              </a:rPr>
              <a:t>ob</a:t>
            </a:r>
            <a:r>
              <a:rPr lang="en-US" dirty="0">
                <a:sym typeface="Wingdings" panose="05000000000000000000" pitchFamily="2" charset="2"/>
              </a:rPr>
              <a:t>, sampling,,,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Use more reliable cloud input (AC_CLP=CPR+ATLID) instead of GSM cloud</a:t>
            </a:r>
          </a:p>
          <a:p>
            <a:pPr lvl="1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Compare 1km </a:t>
            </a:r>
            <a:r>
              <a:rPr lang="en-US" dirty="0" err="1">
                <a:sym typeface="Wingdings" panose="05000000000000000000" pitchFamily="2" charset="2"/>
              </a:rPr>
              <a:t>obs</a:t>
            </a:r>
            <a:r>
              <a:rPr lang="en-US" dirty="0">
                <a:sym typeface="Wingdings" panose="05000000000000000000" pitchFamily="2" charset="2"/>
              </a:rPr>
              <a:t> and simulation from RTTOV and AC_CLP</a:t>
            </a:r>
          </a:p>
          <a:p>
            <a:pPr lvl="2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Classify cloud ice (water) into snow and cloud ice (rain and cloud water) according to particle radius and size distribution </a:t>
            </a:r>
          </a:p>
          <a:p>
            <a:r>
              <a:rPr lang="en-GB" altLang="ja-JP" dirty="0"/>
              <a:t>However, strange peak in simulation around 5 </a:t>
            </a:r>
            <a:r>
              <a:rPr lang="en-GB" altLang="ja-JP" dirty="0" err="1"/>
              <a:t>dBz</a:t>
            </a:r>
            <a:r>
              <a:rPr lang="en-GB" altLang="ja-JP" dirty="0"/>
              <a:t>, and consistent negative O-B</a:t>
            </a:r>
          </a:p>
          <a:p>
            <a:pPr lvl="1"/>
            <a:r>
              <a:rPr lang="en-GB" altLang="ja-JP" dirty="0">
                <a:sym typeface="Wingdings" panose="05000000000000000000" pitchFamily="2" charset="2"/>
              </a:rPr>
              <a:t>Issues with AC_CLP (cloud water) and/or its scattering calculation in RTTOV?</a:t>
            </a:r>
            <a:endParaRPr lang="en-GB" altLang="ja-JP" dirty="0"/>
          </a:p>
          <a:p>
            <a:pPr lvl="1">
              <a:spcBef>
                <a:spcPts val="0"/>
              </a:spcBef>
            </a:pPr>
            <a:endParaRPr lang="en-US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E95102E-B6DA-2D5A-C05B-09DECB8B3786}"/>
              </a:ext>
            </a:extLst>
          </p:cNvPr>
          <p:cNvGrpSpPr/>
          <p:nvPr/>
        </p:nvGrpSpPr>
        <p:grpSpPr>
          <a:xfrm>
            <a:off x="33292" y="3225614"/>
            <a:ext cx="11751281" cy="3670486"/>
            <a:chOff x="33292" y="3187514"/>
            <a:chExt cx="11751281" cy="3670486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28F84F54-A552-245B-3C01-99A59CA59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3" r="5283"/>
            <a:stretch>
              <a:fillRect/>
            </a:stretch>
          </p:blipFill>
          <p:spPr>
            <a:xfrm>
              <a:off x="3941208" y="3373199"/>
              <a:ext cx="4010508" cy="34848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78CE184-DBAF-A4D1-A7F1-ED48444A8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1" r="5694"/>
            <a:stretch>
              <a:fillRect/>
            </a:stretch>
          </p:blipFill>
          <p:spPr>
            <a:xfrm>
              <a:off x="33292" y="3373200"/>
              <a:ext cx="4010509" cy="3484800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7D070F05-91BD-6B13-E9F4-C4E571CD0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48" r="10019"/>
            <a:stretch>
              <a:fillRect/>
            </a:stretch>
          </p:blipFill>
          <p:spPr>
            <a:xfrm>
              <a:off x="7968343" y="3373200"/>
              <a:ext cx="3816230" cy="3484800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17E8E23-5683-DED3-463D-BE2EF813BDAD}"/>
                </a:ext>
              </a:extLst>
            </p:cNvPr>
            <p:cNvSpPr txBox="1"/>
            <p:nvPr/>
          </p:nvSpPr>
          <p:spPr>
            <a:xfrm>
              <a:off x="989106" y="3193466"/>
              <a:ext cx="209888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 err="1"/>
                <a:t>Obs</a:t>
              </a:r>
              <a:endParaRPr lang="en-GB" sz="1600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D678E56-74AB-B5C9-F4D6-118BED1D79B0}"/>
                </a:ext>
              </a:extLst>
            </p:cNvPr>
            <p:cNvSpPr txBox="1"/>
            <p:nvPr/>
          </p:nvSpPr>
          <p:spPr>
            <a:xfrm>
              <a:off x="4811710" y="3187514"/>
              <a:ext cx="209888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/>
                <a:t>Sim (AC_CLP)</a:t>
              </a:r>
              <a:endParaRPr lang="en-GB" sz="1600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8F39F7CB-FEBB-2AC4-5842-B1258C9A805B}"/>
                </a:ext>
              </a:extLst>
            </p:cNvPr>
            <p:cNvSpPr txBox="1"/>
            <p:nvPr/>
          </p:nvSpPr>
          <p:spPr>
            <a:xfrm>
              <a:off x="8939037" y="3187514"/>
              <a:ext cx="209888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 err="1"/>
                <a:t>Obs</a:t>
              </a:r>
              <a:r>
                <a:rPr lang="en-US" altLang="ja-JP" sz="1600" dirty="0"/>
                <a:t>-Sim </a:t>
              </a:r>
              <a:endParaRPr lang="en-GB" sz="1600" dirty="0"/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D49C0571-FAF7-62FE-C676-760320B991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841773" y="3495106"/>
              <a:ext cx="0" cy="271966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" name="楕円 5">
            <a:extLst>
              <a:ext uri="{FF2B5EF4-FFF2-40B4-BE49-F238E27FC236}">
                <a16:creationId xmlns:a16="http://schemas.microsoft.com/office/drawing/2014/main" id="{49408CFB-8CB0-12EB-F97C-8528AF0FB22D}"/>
              </a:ext>
            </a:extLst>
          </p:cNvPr>
          <p:cNvSpPr/>
          <p:nvPr/>
        </p:nvSpPr>
        <p:spPr bwMode="auto">
          <a:xfrm>
            <a:off x="6025544" y="5132439"/>
            <a:ext cx="640728" cy="1082332"/>
          </a:xfrm>
          <a:prstGeom prst="ellipse">
            <a:avLst/>
          </a:prstGeom>
          <a:noFill/>
          <a:ln w="28575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41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ka_blue">
  <a:themeElements>
    <a:clrScheme name="2_oka-ITSC1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0099"/>
      </a:accent1>
      <a:accent2>
        <a:srgbClr val="0C3CA6"/>
      </a:accent2>
      <a:accent3>
        <a:srgbClr val="FFFFFF"/>
      </a:accent3>
      <a:accent4>
        <a:srgbClr val="000000"/>
      </a:accent4>
      <a:accent5>
        <a:srgbClr val="AAAACA"/>
      </a:accent5>
      <a:accent6>
        <a:srgbClr val="0A3596"/>
      </a:accent6>
      <a:hlink>
        <a:srgbClr val="CCCCFF"/>
      </a:hlink>
      <a:folHlink>
        <a:srgbClr val="B2B2B2"/>
      </a:folHlink>
    </a:clrScheme>
    <a:fontScheme name="2_oka-ITSC15">
      <a:majorFont>
        <a:latin typeface="Century Gothic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softEdge rad="50800"/>
        </a:effec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2_oka-ITSC1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99"/>
        </a:accent1>
        <a:accent2>
          <a:srgbClr val="0C3CA6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A3596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ka-ITSC15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60066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B8AAB8"/>
        </a:accent5>
        <a:accent6>
          <a:srgbClr val="E74848"/>
        </a:accent6>
        <a:hlink>
          <a:srgbClr val="FF99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ka-ITSC1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60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AAB8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26DFB2-114D-4E6E-854B-C22AB948BB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9419C4-4410-4C5A-A83B-88C6ACBCA239}"/>
</file>

<file path=customXml/itemProps3.xml><?xml version="1.0" encoding="utf-8"?>
<ds:datastoreItem xmlns:ds="http://schemas.openxmlformats.org/officeDocument/2006/customXml" ds:itemID="{C97DA9ED-D244-4AF4-BDFB-11C854B566B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a98b77d-b815-4d6b-a007-889751db4490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26481</TotalTime>
  <Words>2434</Words>
  <Application>Microsoft Office PowerPoint</Application>
  <PresentationFormat>ワイド画面</PresentationFormat>
  <Paragraphs>388</Paragraphs>
  <Slides>24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3" baseType="lpstr">
      <vt:lpstr>HG丸ｺﾞｼｯｸM-PRO</vt:lpstr>
      <vt:lpstr>NotesEsa</vt:lpstr>
      <vt:lpstr>游ゴシック</vt:lpstr>
      <vt:lpstr>Arial</vt:lpstr>
      <vt:lpstr>Calibri</vt:lpstr>
      <vt:lpstr>Cambria Math</vt:lpstr>
      <vt:lpstr>Century Gothic</vt:lpstr>
      <vt:lpstr>Wingdings</vt:lpstr>
      <vt:lpstr>oka_blue</vt:lpstr>
      <vt:lpstr>13.2 Evaluation of EarthCARE/CPR simulation and preparation for data assimilation in the global NWP system of JMA</vt:lpstr>
      <vt:lpstr>Background and Objectives</vt:lpstr>
      <vt:lpstr>Content</vt:lpstr>
      <vt:lpstr>Model, Simulator and Observation</vt:lpstr>
      <vt:lpstr>(Preliminary) Quality Control (QC)</vt:lpstr>
      <vt:lpstr> Example of obs and simulation for CPR Z [dBz]</vt:lpstr>
      <vt:lpstr>2D-histogram in Z and Height</vt:lpstr>
      <vt:lpstr>2D-histogram in Z and Temperature</vt:lpstr>
      <vt:lpstr>Investigate bias sources</vt:lpstr>
      <vt:lpstr>Content</vt:lpstr>
      <vt:lpstr>Assimilation of CPR reflectivity</vt:lpstr>
      <vt:lpstr>QC-passed data</vt:lpstr>
      <vt:lpstr>Analysis difference of CPR and noCPR</vt:lpstr>
      <vt:lpstr>C.Pac</vt:lpstr>
      <vt:lpstr>S.Ocean</vt:lpstr>
      <vt:lpstr>Content</vt:lpstr>
      <vt:lpstr>Vertical correlation for obs and O-B</vt:lpstr>
      <vt:lpstr>Vertical correlation for obs and O-B</vt:lpstr>
      <vt:lpstr>Summary and plans</vt:lpstr>
      <vt:lpstr>Supplemental slides</vt:lpstr>
      <vt:lpstr>AC_CLP  RTTOV input</vt:lpstr>
      <vt:lpstr>Cloud effect parameter and obs error in DA</vt:lpstr>
      <vt:lpstr>Dependence of PSD and particle shape</vt:lpstr>
      <vt:lpstr>Dependence of PSD and particle shape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第一回観測3研打合せ</dc:title>
  <dc:creator>okamoto</dc:creator>
  <cp:lastModifiedBy>Kozo Okamoto</cp:lastModifiedBy>
  <cp:revision>942</cp:revision>
  <dcterms:created xsi:type="dcterms:W3CDTF">2019-06-11T04:51:00Z</dcterms:created>
  <dcterms:modified xsi:type="dcterms:W3CDTF">2026-07-03T01:21:39Z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