
<file path=[Content_Types].xml><?xml version="1.0" encoding="utf-8"?>
<Types xmlns="http://schemas.openxmlformats.org/package/2006/content-types">
  <Default Extension="fntdata" ContentType="application/x-fontdata"/>
  <Default Extension="gif" ContentType="image/gif"/>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18" r:id="rId4"/>
    <p:sldMasterId id="2147483819" r:id="rId5"/>
    <p:sldMasterId id="2147483820" r:id="rId6"/>
    <p:sldMasterId id="2147483821" r:id="rId7"/>
    <p:sldMasterId id="2147483822"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Lst>
  <p:sldSz cy="5143500" cx="9144000"/>
  <p:notesSz cx="6858000" cy="9144000"/>
  <p:embeddedFontLst>
    <p:embeddedFont>
      <p:font typeface="Roboto ExtraBold"/>
      <p:bold r:id="rId31"/>
      <p:boldItalic r:id="rId32"/>
    </p:embeddedFont>
    <p:embeddedFont>
      <p:font typeface="Roboto Black"/>
      <p:bold r:id="rId33"/>
      <p:boldItalic r:id="rId34"/>
    </p:embeddedFont>
    <p:embeddedFont>
      <p:font typeface="Roboto"/>
      <p:regular r:id="rId35"/>
      <p:bold r:id="rId36"/>
      <p:italic r:id="rId37"/>
      <p:boldItalic r:id="rId38"/>
    </p:embeddedFont>
    <p:embeddedFont>
      <p:font typeface="Roboto Medium"/>
      <p:regular r:id="rId39"/>
      <p:bold r:id="rId40"/>
      <p:italic r:id="rId41"/>
      <p:boldItalic r:id="rId42"/>
    </p:embeddedFont>
    <p:embeddedFont>
      <p:font typeface="Roboto Condensed"/>
      <p:regular r:id="rId43"/>
      <p:bold r:id="rId44"/>
      <p:italic r:id="rId45"/>
      <p:boldItalic r:id="rId46"/>
    </p:embeddedFont>
    <p:embeddedFont>
      <p:font typeface="Roboto Condensed SemiBold"/>
      <p:regular r:id="rId47"/>
      <p:bold r:id="rId48"/>
      <p:italic r:id="rId49"/>
      <p:boldItalic r:id="rId50"/>
    </p:embeddedFont>
    <p:embeddedFont>
      <p:font typeface="Roboto Condensed Light"/>
      <p:regular r:id="rId51"/>
      <p:bold r:id="rId52"/>
      <p:italic r:id="rId53"/>
      <p:boldItalic r:id="rId54"/>
    </p:embeddedFont>
    <p:embeddedFont>
      <p:font typeface="Roboto Light"/>
      <p:regular r:id="rId55"/>
      <p:bold r:id="rId56"/>
      <p:italic r:id="rId57"/>
      <p:boldItalic r:id="rId58"/>
    </p:embeddedFont>
    <p:embeddedFont>
      <p:font typeface="Helvetica Neue Light"/>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CA92495-D4AF-4E7D-A256-65A33702C73A}">
  <a:tblStyle styleId="{BCA92495-D4AF-4E7D-A256-65A33702C73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5DF1C21-42FC-4337-ACA7-E4F662131DAD}"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42" Type="http://schemas.openxmlformats.org/officeDocument/2006/relationships/font" Target="fonts/RobotoMedium-boldItalic.fntdata"/><Relationship Id="rId47" Type="http://schemas.openxmlformats.org/officeDocument/2006/relationships/font" Target="fonts/RobotoCondensedSemiBold-regular.fntdata"/><Relationship Id="rId34" Type="http://schemas.openxmlformats.org/officeDocument/2006/relationships/font" Target="fonts/RobotoBlack-boldItalic.fntdata"/><Relationship Id="rId21" Type="http://schemas.openxmlformats.org/officeDocument/2006/relationships/slide" Target="slides/slide12.xml"/><Relationship Id="rId50" Type="http://schemas.openxmlformats.org/officeDocument/2006/relationships/font" Target="fonts/RobotoCondensedSemiBold-boldItalic.fntdata"/><Relationship Id="rId55" Type="http://schemas.openxmlformats.org/officeDocument/2006/relationships/font" Target="fonts/RobotoLight-regular.fntdata"/><Relationship Id="rId63" Type="http://schemas.openxmlformats.org/officeDocument/2006/relationships/customXml" Target="../customXml/item1.xml"/><Relationship Id="rId7" Type="http://schemas.openxmlformats.org/officeDocument/2006/relationships/slideMaster" Target="slideMasters/slideMaster4.xml"/><Relationship Id="rId2" Type="http://schemas.openxmlformats.org/officeDocument/2006/relationships/presProps" Target="presProps.xml"/><Relationship Id="rId29" Type="http://schemas.openxmlformats.org/officeDocument/2006/relationships/slide" Target="slides/slide20.xml"/><Relationship Id="rId16" Type="http://schemas.openxmlformats.org/officeDocument/2006/relationships/slide" Target="slides/slide7.xml"/><Relationship Id="rId40" Type="http://schemas.openxmlformats.org/officeDocument/2006/relationships/font" Target="fonts/RobotoMedium-bold.fntdata"/><Relationship Id="rId45" Type="http://schemas.openxmlformats.org/officeDocument/2006/relationships/font" Target="fonts/RobotoCondensed-italic.fntdata"/><Relationship Id="rId32" Type="http://schemas.openxmlformats.org/officeDocument/2006/relationships/font" Target="fonts/RobotoExtraBold-boldItalic.fntdata"/><Relationship Id="rId37" Type="http://schemas.openxmlformats.org/officeDocument/2006/relationships/font" Target="fonts/Roboto-italic.fntdata"/><Relationship Id="rId24" Type="http://schemas.openxmlformats.org/officeDocument/2006/relationships/slide" Target="slides/slide15.xml"/><Relationship Id="rId53" Type="http://schemas.openxmlformats.org/officeDocument/2006/relationships/font" Target="fonts/RobotoCondensedLight-italic.fntdata"/><Relationship Id="rId11" Type="http://schemas.openxmlformats.org/officeDocument/2006/relationships/slide" Target="slides/slide2.xml"/><Relationship Id="rId58" Type="http://schemas.openxmlformats.org/officeDocument/2006/relationships/font" Target="fonts/RobotoLight-boldItalic.fntdata"/><Relationship Id="rId5" Type="http://schemas.openxmlformats.org/officeDocument/2006/relationships/slideMaster" Target="slideMasters/slideMaster2.xml"/><Relationship Id="rId61" Type="http://schemas.openxmlformats.org/officeDocument/2006/relationships/font" Target="fonts/HelveticaNeueLight-italic.fntdata"/><Relationship Id="rId19" Type="http://schemas.openxmlformats.org/officeDocument/2006/relationships/slide" Target="slides/slide10.xml"/><Relationship Id="rId43" Type="http://schemas.openxmlformats.org/officeDocument/2006/relationships/font" Target="fonts/RobotoCondensed-regular.fntdata"/><Relationship Id="rId48" Type="http://schemas.openxmlformats.org/officeDocument/2006/relationships/font" Target="fonts/RobotoCondensedSemiBold-bold.fntdata"/><Relationship Id="rId30" Type="http://schemas.openxmlformats.org/officeDocument/2006/relationships/slide" Target="slides/slide21.xml"/><Relationship Id="rId35" Type="http://schemas.openxmlformats.org/officeDocument/2006/relationships/font" Target="fonts/Roboto-regular.fntdata"/><Relationship Id="rId22" Type="http://schemas.openxmlformats.org/officeDocument/2006/relationships/slide" Target="slides/slide13.xml"/><Relationship Id="rId27" Type="http://schemas.openxmlformats.org/officeDocument/2006/relationships/slide" Target="slides/slide18.xml"/><Relationship Id="rId56" Type="http://schemas.openxmlformats.org/officeDocument/2006/relationships/font" Target="fonts/RobotoLight-bold.fntdata"/><Relationship Id="rId14" Type="http://schemas.openxmlformats.org/officeDocument/2006/relationships/slide" Target="slides/slide5.xml"/><Relationship Id="rId64" Type="http://schemas.openxmlformats.org/officeDocument/2006/relationships/customXml" Target="../customXml/item2.xml"/><Relationship Id="rId8" Type="http://schemas.openxmlformats.org/officeDocument/2006/relationships/slideMaster" Target="slideMasters/slideMaster5.xml"/><Relationship Id="rId51" Type="http://schemas.openxmlformats.org/officeDocument/2006/relationships/font" Target="fonts/RobotoCondensedLight-regular.fntdata"/><Relationship Id="rId3" Type="http://schemas.openxmlformats.org/officeDocument/2006/relationships/tableStyles" Target="tableStyles.xml"/><Relationship Id="rId46" Type="http://schemas.openxmlformats.org/officeDocument/2006/relationships/font" Target="fonts/RobotoCondensed-boldItalic.fntdata"/><Relationship Id="rId33" Type="http://schemas.openxmlformats.org/officeDocument/2006/relationships/font" Target="fonts/RobotoBlack-bold.fntdata"/><Relationship Id="rId38" Type="http://schemas.openxmlformats.org/officeDocument/2006/relationships/font" Target="fonts/Roboto-boldItalic.fntdata"/><Relationship Id="rId25" Type="http://schemas.openxmlformats.org/officeDocument/2006/relationships/slide" Target="slides/slide16.xml"/><Relationship Id="rId12" Type="http://schemas.openxmlformats.org/officeDocument/2006/relationships/slide" Target="slides/slide3.xml"/><Relationship Id="rId59" Type="http://schemas.openxmlformats.org/officeDocument/2006/relationships/font" Target="fonts/HelveticaNeueLight-regular.fntdata"/><Relationship Id="rId17" Type="http://schemas.openxmlformats.org/officeDocument/2006/relationships/slide" Target="slides/slide8.xml"/><Relationship Id="rId41" Type="http://schemas.openxmlformats.org/officeDocument/2006/relationships/font" Target="fonts/RobotoMedium-italic.fntdata"/><Relationship Id="rId62" Type="http://schemas.openxmlformats.org/officeDocument/2006/relationships/font" Target="fonts/HelveticaNeueLight-boldItalic.fntdata"/><Relationship Id="rId20" Type="http://schemas.openxmlformats.org/officeDocument/2006/relationships/slide" Target="slides/slide11.xml"/><Relationship Id="rId54" Type="http://schemas.openxmlformats.org/officeDocument/2006/relationships/font" Target="fonts/RobotoCondensedLight-boldItalic.fntdata"/><Relationship Id="rId1" Type="http://schemas.openxmlformats.org/officeDocument/2006/relationships/theme" Target="theme/theme2.xml"/><Relationship Id="rId6" Type="http://schemas.openxmlformats.org/officeDocument/2006/relationships/slideMaster" Target="slideMasters/slideMaster3.xml"/><Relationship Id="rId49" Type="http://schemas.openxmlformats.org/officeDocument/2006/relationships/font" Target="fonts/RobotoCondensedSemiBold-italic.fntdata"/><Relationship Id="rId36" Type="http://schemas.openxmlformats.org/officeDocument/2006/relationships/font" Target="fonts/Roboto-bold.fntdata"/><Relationship Id="rId23" Type="http://schemas.openxmlformats.org/officeDocument/2006/relationships/slide" Target="slides/slide14.xml"/><Relationship Id="rId28" Type="http://schemas.openxmlformats.org/officeDocument/2006/relationships/slide" Target="slides/slide19.xml"/><Relationship Id="rId57" Type="http://schemas.openxmlformats.org/officeDocument/2006/relationships/font" Target="fonts/RobotoLight-italic.fntdata"/><Relationship Id="rId15" Type="http://schemas.openxmlformats.org/officeDocument/2006/relationships/slide" Target="slides/slide6.xml"/><Relationship Id="rId44" Type="http://schemas.openxmlformats.org/officeDocument/2006/relationships/font" Target="fonts/RobotoCondensed-bold.fntdata"/><Relationship Id="rId31" Type="http://schemas.openxmlformats.org/officeDocument/2006/relationships/font" Target="fonts/RobotoExtraBold-bold.fntdata"/><Relationship Id="rId60" Type="http://schemas.openxmlformats.org/officeDocument/2006/relationships/font" Target="fonts/HelveticaNeueLight-bold.fntdata"/><Relationship Id="rId52" Type="http://schemas.openxmlformats.org/officeDocument/2006/relationships/font" Target="fonts/RobotoCondensedLight-bold.fntdata"/><Relationship Id="rId10" Type="http://schemas.openxmlformats.org/officeDocument/2006/relationships/slide" Target="slides/slide1.xml"/><Relationship Id="rId65" Type="http://schemas.openxmlformats.org/officeDocument/2006/relationships/customXml" Target="../customXml/item3.xml"/><Relationship Id="rId4" Type="http://schemas.openxmlformats.org/officeDocument/2006/relationships/slideMaster" Target="slideMasters/slideMaster1.xml"/><Relationship Id="rId9" Type="http://schemas.openxmlformats.org/officeDocument/2006/relationships/notesMaster" Target="notesMasters/notesMaster1.xml"/><Relationship Id="rId39" Type="http://schemas.openxmlformats.org/officeDocument/2006/relationships/font" Target="fonts/RobotoMedium-regular.fntdata"/><Relationship Id="rId13" Type="http://schemas.openxmlformats.org/officeDocument/2006/relationships/slide" Target="slides/slide4.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3cc96d7aff1_0_43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2" name="Google Shape;1092;g3cc96d7aff1_0_4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3" name="Shape 1253"/>
        <p:cNvGrpSpPr/>
        <p:nvPr/>
      </p:nvGrpSpPr>
      <p:grpSpPr>
        <a:xfrm>
          <a:off x="0" y="0"/>
          <a:ext cx="0" cy="0"/>
          <a:chOff x="0" y="0"/>
          <a:chExt cx="0" cy="0"/>
        </a:xfrm>
      </p:grpSpPr>
      <p:sp>
        <p:nvSpPr>
          <p:cNvPr id="1254" name="Google Shape;1254;g3d818644498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5" name="Google Shape;1255;g3d818644498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rPr lang="en"/>
              <a:t>The 80-minute age reduction in the most-recent PMW observation is not evenly distributed. It is most pronounced west of the Dateline, which is exactly the AOR JTWC and 17 OWS forecast. This is the gap that motivated TROPICS; TMS at scale inherits and extends that mission commercially.</a:t>
            </a:r>
            <a:endParaRPr/>
          </a:p>
          <a:p>
            <a:pPr indent="-298450" lvl="0" marL="457200" rtl="0" algn="l">
              <a:spcBef>
                <a:spcPts val="0"/>
              </a:spcBef>
              <a:spcAft>
                <a:spcPts val="0"/>
              </a:spcAft>
              <a:buSzPts val="1100"/>
              <a:buChar char="-"/>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4" name="Shape 1264"/>
        <p:cNvGrpSpPr/>
        <p:nvPr/>
      </p:nvGrpSpPr>
      <p:grpSpPr>
        <a:xfrm>
          <a:off x="0" y="0"/>
          <a:ext cx="0" cy="0"/>
          <a:chOff x="0" y="0"/>
          <a:chExt cx="0" cy="0"/>
        </a:xfrm>
      </p:grpSpPr>
      <p:sp>
        <p:nvSpPr>
          <p:cNvPr id="1265" name="Google Shape;1265;g3d818644498_0_5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6" name="Google Shape;1266;g3d818644498_0_5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g3f0e34f01a7_0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1" name="Google Shape;1271;g3f0e34f01a7_0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g3d86cac260f_0_20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1" name="Google Shape;1281;g3d86cac260f_0_20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2" name="Shape 1292"/>
        <p:cNvGrpSpPr/>
        <p:nvPr/>
      </p:nvGrpSpPr>
      <p:grpSpPr>
        <a:xfrm>
          <a:off x="0" y="0"/>
          <a:ext cx="0" cy="0"/>
          <a:chOff x="0" y="0"/>
          <a:chExt cx="0" cy="0"/>
        </a:xfrm>
      </p:grpSpPr>
      <p:sp>
        <p:nvSpPr>
          <p:cNvPr id="1293" name="Google Shape;1293;g3f0e34f01a7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4" name="Google Shape;1294;g3f0e34f01a7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2" name="Shape 1302"/>
        <p:cNvGrpSpPr/>
        <p:nvPr/>
      </p:nvGrpSpPr>
      <p:grpSpPr>
        <a:xfrm>
          <a:off x="0" y="0"/>
          <a:ext cx="0" cy="0"/>
          <a:chOff x="0" y="0"/>
          <a:chExt cx="0" cy="0"/>
        </a:xfrm>
      </p:grpSpPr>
      <p:sp>
        <p:nvSpPr>
          <p:cNvPr id="1303" name="Google Shape;1303;g3f0e34f01a7_0_1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4" name="Google Shape;1304;g3f0e34f01a7_0_1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g3d86cac260f_0_16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4" name="Google Shape;1314;g3d86cac260f_0_16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an example of how our own microwave data impacts the retrieval and nowcast. This is Hurricane Milton from 2024. When our own satellite overpasses the storm, you can see the skill of the forecast jump from an HSS of 0.62 to 0.7. We show many more cases and statistics in our paper in review which can be found at the citation on the slides.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4" name="Shape 1324"/>
        <p:cNvGrpSpPr/>
        <p:nvPr/>
      </p:nvGrpSpPr>
      <p:grpSpPr>
        <a:xfrm>
          <a:off x="0" y="0"/>
          <a:ext cx="0" cy="0"/>
          <a:chOff x="0" y="0"/>
          <a:chExt cx="0" cy="0"/>
        </a:xfrm>
      </p:grpSpPr>
      <p:sp>
        <p:nvSpPr>
          <p:cNvPr id="1325" name="Google Shape;1325;g3d86cac260f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6" name="Google Shape;1326;g3d86cac260f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g3cc96d7aff1_0_69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4" name="Google Shape;1334;g3cc96d7aff1_0_69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8" name="Shape 1338"/>
        <p:cNvGrpSpPr/>
        <p:nvPr/>
      </p:nvGrpSpPr>
      <p:grpSpPr>
        <a:xfrm>
          <a:off x="0" y="0"/>
          <a:ext cx="0" cy="0"/>
          <a:chOff x="0" y="0"/>
          <a:chExt cx="0" cy="0"/>
        </a:xfrm>
      </p:grpSpPr>
      <p:sp>
        <p:nvSpPr>
          <p:cNvPr id="1339" name="Google Shape;1339;g3d818644498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0" name="Google Shape;1340;g3d818644498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g3cc96d7aff1_0_45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9" name="Google Shape;1109;g3cc96d7aff1_0_4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g3d81864449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0" name="Google Shape;1360;g3d81864449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3d81864449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8" name="Google Shape;1378;g3d81864449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3f0e34f01a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3f0e34f01a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9" name="Shape 1139"/>
        <p:cNvGrpSpPr/>
        <p:nvPr/>
      </p:nvGrpSpPr>
      <p:grpSpPr>
        <a:xfrm>
          <a:off x="0" y="0"/>
          <a:ext cx="0" cy="0"/>
          <a:chOff x="0" y="0"/>
          <a:chExt cx="0" cy="0"/>
        </a:xfrm>
      </p:grpSpPr>
      <p:sp>
        <p:nvSpPr>
          <p:cNvPr id="1140" name="Google Shape;1140;g3d86cac260f_0_9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1" name="Google Shape;1141;g3d86cac260f_0_9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1" name="Shape 1181"/>
        <p:cNvGrpSpPr/>
        <p:nvPr/>
      </p:nvGrpSpPr>
      <p:grpSpPr>
        <a:xfrm>
          <a:off x="0" y="0"/>
          <a:ext cx="0" cy="0"/>
          <a:chOff x="0" y="0"/>
          <a:chExt cx="0" cy="0"/>
        </a:xfrm>
      </p:grpSpPr>
      <p:sp>
        <p:nvSpPr>
          <p:cNvPr id="1182" name="Google Shape;1182;g3f0c638297c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3" name="Google Shape;1183;g3f0c638297c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1" name="Shape 1191"/>
        <p:cNvGrpSpPr/>
        <p:nvPr/>
      </p:nvGrpSpPr>
      <p:grpSpPr>
        <a:xfrm>
          <a:off x="0" y="0"/>
          <a:ext cx="0" cy="0"/>
          <a:chOff x="0" y="0"/>
          <a:chExt cx="0" cy="0"/>
        </a:xfrm>
      </p:grpSpPr>
      <p:sp>
        <p:nvSpPr>
          <p:cNvPr id="1192" name="Google Shape;1192;g3d818644498_0_5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3" name="Google Shape;1193;g3d818644498_0_5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6" name="Shape 1196"/>
        <p:cNvGrpSpPr/>
        <p:nvPr/>
      </p:nvGrpSpPr>
      <p:grpSpPr>
        <a:xfrm>
          <a:off x="0" y="0"/>
          <a:ext cx="0" cy="0"/>
          <a:chOff x="0" y="0"/>
          <a:chExt cx="0" cy="0"/>
        </a:xfrm>
      </p:grpSpPr>
      <p:sp>
        <p:nvSpPr>
          <p:cNvPr id="1197" name="Google Shape;1197;g3f0e34f01a7_0_1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8" name="Google Shape;1198;g3f0e34f01a7_0_1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0" name="Shape 1210"/>
        <p:cNvGrpSpPr/>
        <p:nvPr/>
      </p:nvGrpSpPr>
      <p:grpSpPr>
        <a:xfrm>
          <a:off x="0" y="0"/>
          <a:ext cx="0" cy="0"/>
          <a:chOff x="0" y="0"/>
          <a:chExt cx="0" cy="0"/>
        </a:xfrm>
      </p:grpSpPr>
      <p:sp>
        <p:nvSpPr>
          <p:cNvPr id="1211" name="Google Shape;1211;g3f0e34f01a7_0_5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2" name="Google Shape;1212;g3f0e34f01a7_0_5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Update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g3d818644498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3" name="Google Shape;1243;g3d818644498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Replace with animation</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5.png"/><Relationship Id="rId3"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4.png"/><Relationship Id="rId3" Type="http://schemas.openxmlformats.org/officeDocument/2006/relationships/image" Target="../media/image5.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6.png"/><Relationship Id="rId3" Type="http://schemas.openxmlformats.org/officeDocument/2006/relationships/image" Target="../media/image5.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1.png"/><Relationship Id="rId3" Type="http://schemas.openxmlformats.org/officeDocument/2006/relationships/image" Target="../media/image5.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 Id="rId3" Type="http://schemas.openxmlformats.org/officeDocument/2006/relationships/image" Target="../media/image5.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0.png"/><Relationship Id="rId3" Type="http://schemas.openxmlformats.org/officeDocument/2006/relationships/image" Target="../media/image5.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1.pn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43.png"/></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2.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2.png"/><Relationship Id="rId3" Type="http://schemas.openxmlformats.org/officeDocument/2006/relationships/image" Target="../media/image5.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2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22.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3.png"/><Relationship Id="rId3" Type="http://schemas.openxmlformats.org/officeDocument/2006/relationships/image" Target="../media/image5.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png"/><Relationship Id="rId3" Type="http://schemas.openxmlformats.org/officeDocument/2006/relationships/image" Target="../media/image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2.png"/><Relationship Id="rId3" Type="http://schemas.openxmlformats.org/officeDocument/2006/relationships/image" Target="../media/image5.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8.png"/><Relationship Id="rId3" Type="http://schemas.openxmlformats.org/officeDocument/2006/relationships/image" Target="../media/image5.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9.png"/><Relationship Id="rId3" Type="http://schemas.openxmlformats.org/officeDocument/2006/relationships/image" Target="../media/image5.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5.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1.png"/><Relationship Id="rId3" Type="http://schemas.openxmlformats.org/officeDocument/2006/relationships/image" Target="../media/image5.png"/></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6.png"/><Relationship Id="rId3" Type="http://schemas.openxmlformats.org/officeDocument/2006/relationships/image" Target="../media/image5.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8.png"/><Relationship Id="rId3" Type="http://schemas.openxmlformats.org/officeDocument/2006/relationships/image" Target="../media/image5.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 Id="rId3" Type="http://schemas.openxmlformats.org/officeDocument/2006/relationships/image" Target="../media/image33.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4.png"/><Relationship Id="rId3" Type="http://schemas.openxmlformats.org/officeDocument/2006/relationships/image" Target="../media/image5.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5.png"/><Relationship Id="rId3" Type="http://schemas.openxmlformats.org/officeDocument/2006/relationships/image" Target="../media/image5.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4.png"/><Relationship Id="rId3" Type="http://schemas.openxmlformats.org/officeDocument/2006/relationships/image" Target="../media/image5.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6.png"/><Relationship Id="rId3" Type="http://schemas.openxmlformats.org/officeDocument/2006/relationships/image" Target="../media/image5.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1.png"/><Relationship Id="rId3" Type="http://schemas.openxmlformats.org/officeDocument/2006/relationships/image" Target="../media/image5.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1.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9.png"/><Relationship Id="rId3" Type="http://schemas.openxmlformats.org/officeDocument/2006/relationships/image" Target="../media/image5.png"/><Relationship Id="rId4" Type="http://schemas.openxmlformats.org/officeDocument/2006/relationships/image" Target="../media/image8.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 Id="rId3" Type="http://schemas.openxmlformats.org/officeDocument/2006/relationships/image" Target="../media/image27.jp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5.png"/><Relationship Id="rId3" Type="http://schemas.openxmlformats.org/officeDocument/2006/relationships/image" Target="../media/image6.jpg"/><Relationship Id="rId4" Type="http://schemas.openxmlformats.org/officeDocument/2006/relationships/image" Target="../media/image9.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1.jp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 Id="rId3" Type="http://schemas.openxmlformats.org/officeDocument/2006/relationships/image" Target="../media/image5.png"/><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27.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 Id="rId3" Type="http://schemas.openxmlformats.org/officeDocument/2006/relationships/image" Target="../media/image6.jpg"/><Relationship Id="rId4"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jpg"/><Relationship Id="rId3" Type="http://schemas.openxmlformats.org/officeDocument/2006/relationships/image" Target="../media/image9.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6.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0.png"/><Relationship Id="rId3"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4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2.png"/><Relationship Id="rId3" Type="http://schemas.openxmlformats.org/officeDocument/2006/relationships/image" Target="../media/image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2.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 Id="rId3" Type="http://schemas.openxmlformats.org/officeDocument/2006/relationships/image" Target="../media/image2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22.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3.png"/><Relationship Id="rId3"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png"/><Relationship Id="rId3"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2.png"/><Relationship Id="rId3" Type="http://schemas.openxmlformats.org/officeDocument/2006/relationships/image" Target="../media/image5.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8.png"/><Relationship Id="rId3" Type="http://schemas.openxmlformats.org/officeDocument/2006/relationships/image" Target="../media/image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9.png"/><Relationship Id="rId3" Type="http://schemas.openxmlformats.org/officeDocument/2006/relationships/image" Target="../media/image5.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5.png"/><Relationship Id="rId3" Type="http://schemas.openxmlformats.org/officeDocument/2006/relationships/image" Target="../media/image5.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1.png"/><Relationship Id="rId3" Type="http://schemas.openxmlformats.org/officeDocument/2006/relationships/image" Target="../media/image5.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6.png"/><Relationship Id="rId3" Type="http://schemas.openxmlformats.org/officeDocument/2006/relationships/image" Target="../media/image5.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8.png"/><Relationship Id="rId3" Type="http://schemas.openxmlformats.org/officeDocument/2006/relationships/image" Target="../media/image5.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3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4.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Center">
  <p:cSld name="TITLE_AND_BODY_1_1_1_1_1_1_1_1_1_1_1_1_1_1_1_1_1_1_1">
    <p:spTree>
      <p:nvGrpSpPr>
        <p:cNvPr id="596" name="Shape 596"/>
        <p:cNvGrpSpPr/>
        <p:nvPr/>
      </p:nvGrpSpPr>
      <p:grpSpPr>
        <a:xfrm>
          <a:off x="0" y="0"/>
          <a:ext cx="0" cy="0"/>
          <a:chOff x="0" y="0"/>
          <a:chExt cx="0" cy="0"/>
        </a:xfrm>
      </p:grpSpPr>
      <p:pic>
        <p:nvPicPr>
          <p:cNvPr id="597" name="Google Shape;597;p103"/>
          <p:cNvPicPr preferRelativeResize="0"/>
          <p:nvPr/>
        </p:nvPicPr>
        <p:blipFill>
          <a:blip r:embed="rId2">
            <a:alphaModFix/>
          </a:blip>
          <a:stretch>
            <a:fillRect/>
          </a:stretch>
        </p:blipFill>
        <p:spPr>
          <a:xfrm>
            <a:off x="-29306" y="-53063"/>
            <a:ext cx="9204206" cy="5196562"/>
          </a:xfrm>
          <a:prstGeom prst="rect">
            <a:avLst/>
          </a:prstGeom>
          <a:noFill/>
          <a:ln>
            <a:noFill/>
          </a:ln>
        </p:spPr>
      </p:pic>
      <p:pic>
        <p:nvPicPr>
          <p:cNvPr id="598" name="Google Shape;598;p103"/>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99" name="Google Shape;599;p10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600" name="Google Shape;600;p103"/>
          <p:cNvSpPr txBox="1"/>
          <p:nvPr>
            <p:ph type="title"/>
          </p:nvPr>
        </p:nvSpPr>
        <p:spPr>
          <a:xfrm>
            <a:off x="-29475" y="1142185"/>
            <a:ext cx="9204300" cy="4419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601" name="Google Shape;601;p103"/>
          <p:cNvSpPr txBox="1"/>
          <p:nvPr>
            <p:ph idx="1" type="subTitle"/>
          </p:nvPr>
        </p:nvSpPr>
        <p:spPr>
          <a:xfrm>
            <a:off x="-29381" y="1639378"/>
            <a:ext cx="9204300" cy="2541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602" name="Google Shape;602;p103"/>
          <p:cNvSpPr txBox="1"/>
          <p:nvPr>
            <p:ph idx="2" type="body"/>
          </p:nvPr>
        </p:nvSpPr>
        <p:spPr>
          <a:xfrm>
            <a:off x="-29381" y="1948697"/>
            <a:ext cx="9204300" cy="17454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603" name="Google Shape;603;p10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unch">
  <p:cSld name="TITLE_AND_BODY_1_1_1_1_1_1_1_1_1_1_1_1_1_1_1_1_1_1_1_1">
    <p:spTree>
      <p:nvGrpSpPr>
        <p:cNvPr id="604" name="Shape 604"/>
        <p:cNvGrpSpPr/>
        <p:nvPr/>
      </p:nvGrpSpPr>
      <p:grpSpPr>
        <a:xfrm>
          <a:off x="0" y="0"/>
          <a:ext cx="0" cy="0"/>
          <a:chOff x="0" y="0"/>
          <a:chExt cx="0" cy="0"/>
        </a:xfrm>
      </p:grpSpPr>
      <p:pic>
        <p:nvPicPr>
          <p:cNvPr id="605" name="Google Shape;605;p104"/>
          <p:cNvPicPr preferRelativeResize="0"/>
          <p:nvPr/>
        </p:nvPicPr>
        <p:blipFill>
          <a:blip r:embed="rId2">
            <a:alphaModFix/>
          </a:blip>
          <a:stretch>
            <a:fillRect/>
          </a:stretch>
        </p:blipFill>
        <p:spPr>
          <a:xfrm>
            <a:off x="-30150" y="-26544"/>
            <a:ext cx="9204300" cy="5196594"/>
          </a:xfrm>
          <a:prstGeom prst="rect">
            <a:avLst/>
          </a:prstGeom>
          <a:noFill/>
          <a:ln>
            <a:noFill/>
          </a:ln>
        </p:spPr>
      </p:pic>
      <p:pic>
        <p:nvPicPr>
          <p:cNvPr id="606" name="Google Shape;606;p104"/>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607" name="Google Shape;607;p104"/>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608" name="Google Shape;608;p104"/>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609" name="Google Shape;609;p104"/>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610" name="Google Shape;610;p104"/>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611" name="Google Shape;611;p10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b1">
  <p:cSld name="TITLE_AND_BODY_1_1_1_1_1_1_1_1_1_1_1_1_1_1_1_1_1_1_1_1_1">
    <p:spTree>
      <p:nvGrpSpPr>
        <p:cNvPr id="612" name="Shape 612"/>
        <p:cNvGrpSpPr/>
        <p:nvPr/>
      </p:nvGrpSpPr>
      <p:grpSpPr>
        <a:xfrm>
          <a:off x="0" y="0"/>
          <a:ext cx="0" cy="0"/>
          <a:chOff x="0" y="0"/>
          <a:chExt cx="0" cy="0"/>
        </a:xfrm>
      </p:grpSpPr>
      <p:pic>
        <p:nvPicPr>
          <p:cNvPr id="613" name="Google Shape;613;p105"/>
          <p:cNvPicPr preferRelativeResize="0"/>
          <p:nvPr/>
        </p:nvPicPr>
        <p:blipFill>
          <a:blip r:embed="rId2">
            <a:alphaModFix/>
          </a:blip>
          <a:stretch>
            <a:fillRect/>
          </a:stretch>
        </p:blipFill>
        <p:spPr>
          <a:xfrm>
            <a:off x="-80531" y="-32267"/>
            <a:ext cx="9224532" cy="5208035"/>
          </a:xfrm>
          <a:prstGeom prst="rect">
            <a:avLst/>
          </a:prstGeom>
          <a:noFill/>
          <a:ln>
            <a:noFill/>
          </a:ln>
        </p:spPr>
      </p:pic>
      <p:pic>
        <p:nvPicPr>
          <p:cNvPr id="614" name="Google Shape;614;p105"/>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615" name="Google Shape;615;p105"/>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616" name="Google Shape;616;p105"/>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617" name="Google Shape;617;p105"/>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618" name="Google Shape;618;p105"/>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619" name="Google Shape;619;p10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b2">
  <p:cSld name="TITLE_AND_BODY_1_1_1_1_1_1_1_1_1_1_1_1_1_1_1_1_1_1_1_1_1_1">
    <p:spTree>
      <p:nvGrpSpPr>
        <p:cNvPr id="620" name="Shape 620"/>
        <p:cNvGrpSpPr/>
        <p:nvPr/>
      </p:nvGrpSpPr>
      <p:grpSpPr>
        <a:xfrm>
          <a:off x="0" y="0"/>
          <a:ext cx="0" cy="0"/>
          <a:chOff x="0" y="0"/>
          <a:chExt cx="0" cy="0"/>
        </a:xfrm>
      </p:grpSpPr>
      <p:pic>
        <p:nvPicPr>
          <p:cNvPr id="621" name="Google Shape;621;p106"/>
          <p:cNvPicPr preferRelativeResize="0"/>
          <p:nvPr/>
        </p:nvPicPr>
        <p:blipFill>
          <a:blip r:embed="rId2">
            <a:alphaModFix/>
          </a:blip>
          <a:stretch>
            <a:fillRect/>
          </a:stretch>
        </p:blipFill>
        <p:spPr>
          <a:xfrm>
            <a:off x="0" y="-9528"/>
            <a:ext cx="9144000" cy="5162562"/>
          </a:xfrm>
          <a:prstGeom prst="rect">
            <a:avLst/>
          </a:prstGeom>
          <a:noFill/>
          <a:ln>
            <a:noFill/>
          </a:ln>
        </p:spPr>
      </p:pic>
      <p:pic>
        <p:nvPicPr>
          <p:cNvPr id="622" name="Google Shape;622;p106"/>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623" name="Google Shape;623;p10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624" name="Google Shape;624;p106"/>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rgbClr val="222222"/>
              </a:buClr>
              <a:buSzPts val="2300"/>
              <a:buFont typeface="Muli"/>
              <a:buNone/>
              <a:defRPr sz="2300">
                <a:solidFill>
                  <a:srgbClr val="222222"/>
                </a:solidFill>
                <a:latin typeface="Muli"/>
                <a:ea typeface="Muli"/>
                <a:cs typeface="Muli"/>
                <a:sym typeface="Muli"/>
              </a:defRPr>
            </a:lvl1pPr>
            <a:lvl2pPr lvl="1">
              <a:spcBef>
                <a:spcPts val="0"/>
              </a:spcBef>
              <a:spcAft>
                <a:spcPts val="0"/>
              </a:spcAft>
              <a:buClr>
                <a:srgbClr val="222222"/>
              </a:buClr>
              <a:buSzPts val="2300"/>
              <a:buNone/>
              <a:defRPr>
                <a:solidFill>
                  <a:srgbClr val="222222"/>
                </a:solidFill>
              </a:defRPr>
            </a:lvl2pPr>
            <a:lvl3pPr lvl="2">
              <a:spcBef>
                <a:spcPts val="0"/>
              </a:spcBef>
              <a:spcAft>
                <a:spcPts val="0"/>
              </a:spcAft>
              <a:buClr>
                <a:srgbClr val="222222"/>
              </a:buClr>
              <a:buSzPts val="2300"/>
              <a:buNone/>
              <a:defRPr>
                <a:solidFill>
                  <a:srgbClr val="222222"/>
                </a:solidFill>
              </a:defRPr>
            </a:lvl3pPr>
            <a:lvl4pPr lvl="3">
              <a:spcBef>
                <a:spcPts val="0"/>
              </a:spcBef>
              <a:spcAft>
                <a:spcPts val="0"/>
              </a:spcAft>
              <a:buClr>
                <a:srgbClr val="222222"/>
              </a:buClr>
              <a:buSzPts val="2300"/>
              <a:buNone/>
              <a:defRPr>
                <a:solidFill>
                  <a:srgbClr val="222222"/>
                </a:solidFill>
              </a:defRPr>
            </a:lvl4pPr>
            <a:lvl5pPr lvl="4">
              <a:spcBef>
                <a:spcPts val="0"/>
              </a:spcBef>
              <a:spcAft>
                <a:spcPts val="0"/>
              </a:spcAft>
              <a:buClr>
                <a:srgbClr val="222222"/>
              </a:buClr>
              <a:buSzPts val="2300"/>
              <a:buNone/>
              <a:defRPr>
                <a:solidFill>
                  <a:srgbClr val="222222"/>
                </a:solidFill>
              </a:defRPr>
            </a:lvl5pPr>
            <a:lvl6pPr lvl="5">
              <a:spcBef>
                <a:spcPts val="0"/>
              </a:spcBef>
              <a:spcAft>
                <a:spcPts val="0"/>
              </a:spcAft>
              <a:buClr>
                <a:srgbClr val="222222"/>
              </a:buClr>
              <a:buSzPts val="2300"/>
              <a:buNone/>
              <a:defRPr>
                <a:solidFill>
                  <a:srgbClr val="222222"/>
                </a:solidFill>
              </a:defRPr>
            </a:lvl6pPr>
            <a:lvl7pPr lvl="6">
              <a:spcBef>
                <a:spcPts val="0"/>
              </a:spcBef>
              <a:spcAft>
                <a:spcPts val="0"/>
              </a:spcAft>
              <a:buClr>
                <a:srgbClr val="222222"/>
              </a:buClr>
              <a:buSzPts val="2300"/>
              <a:buNone/>
              <a:defRPr>
                <a:solidFill>
                  <a:srgbClr val="222222"/>
                </a:solidFill>
              </a:defRPr>
            </a:lvl7pPr>
            <a:lvl8pPr lvl="7">
              <a:spcBef>
                <a:spcPts val="0"/>
              </a:spcBef>
              <a:spcAft>
                <a:spcPts val="0"/>
              </a:spcAft>
              <a:buClr>
                <a:srgbClr val="222222"/>
              </a:buClr>
              <a:buSzPts val="2300"/>
              <a:buNone/>
              <a:defRPr>
                <a:solidFill>
                  <a:srgbClr val="222222"/>
                </a:solidFill>
              </a:defRPr>
            </a:lvl8pPr>
            <a:lvl9pPr lvl="8">
              <a:spcBef>
                <a:spcPts val="0"/>
              </a:spcBef>
              <a:spcAft>
                <a:spcPts val="0"/>
              </a:spcAft>
              <a:buClr>
                <a:srgbClr val="222222"/>
              </a:buClr>
              <a:buSzPts val="2300"/>
              <a:buNone/>
              <a:defRPr>
                <a:solidFill>
                  <a:srgbClr val="222222"/>
                </a:solidFill>
              </a:defRPr>
            </a:lvl9pPr>
          </a:lstStyle>
          <a:p/>
        </p:txBody>
      </p:sp>
      <p:sp>
        <p:nvSpPr>
          <p:cNvPr id="625" name="Google Shape;625;p106"/>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rgbClr val="222222"/>
              </a:buClr>
              <a:buSzPts val="1000"/>
              <a:buFont typeface="Muli"/>
              <a:buNone/>
              <a:defRPr sz="1000">
                <a:solidFill>
                  <a:srgbClr val="222222"/>
                </a:solidFill>
                <a:latin typeface="Muli"/>
                <a:ea typeface="Muli"/>
                <a:cs typeface="Muli"/>
                <a:sym typeface="Muli"/>
              </a:defRPr>
            </a:lvl1pPr>
            <a:lvl2pPr lvl="1">
              <a:spcBef>
                <a:spcPts val="0"/>
              </a:spcBef>
              <a:spcAft>
                <a:spcPts val="0"/>
              </a:spcAft>
              <a:buClr>
                <a:srgbClr val="222222"/>
              </a:buClr>
              <a:buSzPts val="1000"/>
              <a:buNone/>
              <a:defRPr>
                <a:solidFill>
                  <a:srgbClr val="222222"/>
                </a:solidFill>
              </a:defRPr>
            </a:lvl2pPr>
            <a:lvl3pPr lvl="2">
              <a:spcBef>
                <a:spcPts val="0"/>
              </a:spcBef>
              <a:spcAft>
                <a:spcPts val="0"/>
              </a:spcAft>
              <a:buClr>
                <a:srgbClr val="222222"/>
              </a:buClr>
              <a:buSzPts val="1000"/>
              <a:buNone/>
              <a:defRPr>
                <a:solidFill>
                  <a:srgbClr val="222222"/>
                </a:solidFill>
              </a:defRPr>
            </a:lvl3pPr>
            <a:lvl4pPr lvl="3">
              <a:spcBef>
                <a:spcPts val="0"/>
              </a:spcBef>
              <a:spcAft>
                <a:spcPts val="0"/>
              </a:spcAft>
              <a:buClr>
                <a:srgbClr val="222222"/>
              </a:buClr>
              <a:buSzPts val="1000"/>
              <a:buNone/>
              <a:defRPr>
                <a:solidFill>
                  <a:srgbClr val="222222"/>
                </a:solidFill>
              </a:defRPr>
            </a:lvl4pPr>
            <a:lvl5pPr lvl="4">
              <a:spcBef>
                <a:spcPts val="0"/>
              </a:spcBef>
              <a:spcAft>
                <a:spcPts val="0"/>
              </a:spcAft>
              <a:buClr>
                <a:srgbClr val="222222"/>
              </a:buClr>
              <a:buSzPts val="1000"/>
              <a:buNone/>
              <a:defRPr>
                <a:solidFill>
                  <a:srgbClr val="222222"/>
                </a:solidFill>
              </a:defRPr>
            </a:lvl5pPr>
            <a:lvl6pPr lvl="5">
              <a:spcBef>
                <a:spcPts val="0"/>
              </a:spcBef>
              <a:spcAft>
                <a:spcPts val="0"/>
              </a:spcAft>
              <a:buClr>
                <a:srgbClr val="222222"/>
              </a:buClr>
              <a:buSzPts val="1000"/>
              <a:buNone/>
              <a:defRPr>
                <a:solidFill>
                  <a:srgbClr val="222222"/>
                </a:solidFill>
              </a:defRPr>
            </a:lvl6pPr>
            <a:lvl7pPr lvl="6">
              <a:spcBef>
                <a:spcPts val="0"/>
              </a:spcBef>
              <a:spcAft>
                <a:spcPts val="0"/>
              </a:spcAft>
              <a:buClr>
                <a:srgbClr val="222222"/>
              </a:buClr>
              <a:buSzPts val="1000"/>
              <a:buNone/>
              <a:defRPr>
                <a:solidFill>
                  <a:srgbClr val="222222"/>
                </a:solidFill>
              </a:defRPr>
            </a:lvl7pPr>
            <a:lvl8pPr lvl="7">
              <a:spcBef>
                <a:spcPts val="0"/>
              </a:spcBef>
              <a:spcAft>
                <a:spcPts val="0"/>
              </a:spcAft>
              <a:buClr>
                <a:srgbClr val="222222"/>
              </a:buClr>
              <a:buSzPts val="1000"/>
              <a:buNone/>
              <a:defRPr>
                <a:solidFill>
                  <a:srgbClr val="222222"/>
                </a:solidFill>
              </a:defRPr>
            </a:lvl8pPr>
            <a:lvl9pPr lvl="8">
              <a:spcBef>
                <a:spcPts val="0"/>
              </a:spcBef>
              <a:spcAft>
                <a:spcPts val="0"/>
              </a:spcAft>
              <a:buClr>
                <a:srgbClr val="222222"/>
              </a:buClr>
              <a:buSzPts val="1000"/>
              <a:buNone/>
              <a:defRPr>
                <a:solidFill>
                  <a:srgbClr val="222222"/>
                </a:solidFill>
              </a:defRPr>
            </a:lvl9pPr>
          </a:lstStyle>
          <a:p/>
        </p:txBody>
      </p:sp>
      <p:sp>
        <p:nvSpPr>
          <p:cNvPr id="626" name="Google Shape;626;p106"/>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1pPr>
            <a:lvl2pPr indent="-292100" lvl="1" marL="9144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2pPr>
            <a:lvl3pPr indent="-292100" lvl="2" marL="13716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3pPr>
            <a:lvl4pPr indent="-292100" lvl="3" marL="18288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4pPr>
            <a:lvl5pPr indent="-292100" lvl="4" marL="22860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5pPr>
            <a:lvl6pPr indent="-292100" lvl="5" marL="27432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6pPr>
            <a:lvl7pPr indent="-292100" lvl="6" marL="32004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7pPr>
            <a:lvl8pPr indent="-292100" lvl="7" marL="36576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8pPr>
            <a:lvl9pPr indent="-292100" lvl="8" marL="41148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9pPr>
          </a:lstStyle>
          <a:p/>
        </p:txBody>
      </p:sp>
      <p:sp>
        <p:nvSpPr>
          <p:cNvPr id="627" name="Google Shape;627;p10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background 1">
  <p:cSld name="TITLE_4_8_1">
    <p:bg>
      <p:bgPr>
        <a:solidFill>
          <a:srgbClr val="FAFBFC"/>
        </a:solidFill>
      </p:bgPr>
    </p:bg>
    <p:spTree>
      <p:nvGrpSpPr>
        <p:cNvPr id="628" name="Shape 628"/>
        <p:cNvGrpSpPr/>
        <p:nvPr/>
      </p:nvGrpSpPr>
      <p:grpSpPr>
        <a:xfrm>
          <a:off x="0" y="0"/>
          <a:ext cx="0" cy="0"/>
          <a:chOff x="0" y="0"/>
          <a:chExt cx="0" cy="0"/>
        </a:xfrm>
      </p:grpSpPr>
      <p:sp>
        <p:nvSpPr>
          <p:cNvPr id="629" name="Google Shape;629;p107"/>
          <p:cNvSpPr txBox="1"/>
          <p:nvPr/>
        </p:nvSpPr>
        <p:spPr>
          <a:xfrm>
            <a:off x="23555" y="4925850"/>
            <a:ext cx="2043000" cy="15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99A6BB"/>
                </a:solidFill>
                <a:latin typeface="Muli"/>
                <a:ea typeface="Muli"/>
                <a:cs typeface="Muli"/>
                <a:sym typeface="Muli"/>
              </a:rPr>
              <a:t>Proprietary and Confidential</a:t>
            </a:r>
            <a:endParaRPr sz="800">
              <a:solidFill>
                <a:srgbClr val="99A6BB"/>
              </a:solidFill>
              <a:latin typeface="Muli"/>
              <a:ea typeface="Muli"/>
              <a:cs typeface="Muli"/>
              <a:sym typeface="Muli"/>
            </a:endParaRPr>
          </a:p>
        </p:txBody>
      </p:sp>
      <p:sp>
        <p:nvSpPr>
          <p:cNvPr id="630" name="Google Shape;630;p107"/>
          <p:cNvSpPr txBox="1"/>
          <p:nvPr/>
        </p:nvSpPr>
        <p:spPr>
          <a:xfrm>
            <a:off x="8472335" y="4925850"/>
            <a:ext cx="548700" cy="159900"/>
          </a:xfrm>
          <a:prstGeom prst="rect">
            <a:avLst/>
          </a:prstGeom>
          <a:noFill/>
          <a:ln>
            <a:noFill/>
          </a:ln>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sz="800">
                <a:solidFill>
                  <a:srgbClr val="99A6BB"/>
                </a:solidFill>
                <a:latin typeface="Muli"/>
                <a:ea typeface="Muli"/>
                <a:cs typeface="Muli"/>
                <a:sym typeface="Muli"/>
              </a:rPr>
              <a:t>‹#›</a:t>
            </a:fld>
            <a:endParaRPr sz="800">
              <a:solidFill>
                <a:srgbClr val="99A6BB"/>
              </a:solidFill>
              <a:latin typeface="Muli"/>
              <a:ea typeface="Muli"/>
              <a:cs typeface="Muli"/>
              <a:sym typeface="Muli"/>
            </a:endParaRPr>
          </a:p>
        </p:txBody>
      </p:sp>
      <p:pic>
        <p:nvPicPr>
          <p:cNvPr id="631" name="Google Shape;631;p107"/>
          <p:cNvPicPr preferRelativeResize="0"/>
          <p:nvPr/>
        </p:nvPicPr>
        <p:blipFill>
          <a:blip r:embed="rId2">
            <a:alphaModFix/>
          </a:blip>
          <a:stretch>
            <a:fillRect/>
          </a:stretch>
        </p:blipFill>
        <p:spPr>
          <a:xfrm>
            <a:off x="0" y="0"/>
            <a:ext cx="9143997" cy="5143500"/>
          </a:xfrm>
          <a:prstGeom prst="rect">
            <a:avLst/>
          </a:prstGeom>
          <a:noFill/>
          <a:ln>
            <a:noFill/>
          </a:ln>
        </p:spPr>
      </p:pic>
      <p:pic>
        <p:nvPicPr>
          <p:cNvPr id="632" name="Google Shape;632;p107"/>
          <p:cNvPicPr preferRelativeResize="0"/>
          <p:nvPr/>
        </p:nvPicPr>
        <p:blipFill>
          <a:blip r:embed="rId3">
            <a:alphaModFix/>
          </a:blip>
          <a:stretch>
            <a:fillRect/>
          </a:stretch>
        </p:blipFill>
        <p:spPr>
          <a:xfrm>
            <a:off x="165314" y="145588"/>
            <a:ext cx="1061949" cy="353983"/>
          </a:xfrm>
          <a:prstGeom prst="rect">
            <a:avLst/>
          </a:prstGeom>
          <a:noFill/>
          <a:ln>
            <a:noFill/>
          </a:ln>
        </p:spPr>
      </p:pic>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1">
  <p:cSld name="BLANK_1_3">
    <p:spTree>
      <p:nvGrpSpPr>
        <p:cNvPr id="633" name="Shape 633"/>
        <p:cNvGrpSpPr/>
        <p:nvPr/>
      </p:nvGrpSpPr>
      <p:grpSpPr>
        <a:xfrm>
          <a:off x="0" y="0"/>
          <a:ext cx="0" cy="0"/>
          <a:chOff x="0" y="0"/>
          <a:chExt cx="0" cy="0"/>
        </a:xfrm>
      </p:grpSpPr>
      <p:pic>
        <p:nvPicPr>
          <p:cNvPr id="634" name="Google Shape;634;p108"/>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635" name="Google Shape;635;p108"/>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17152E"/>
                </a:solidFill>
                <a:latin typeface="Muli"/>
                <a:ea typeface="Muli"/>
                <a:cs typeface="Muli"/>
                <a:sym typeface="Muli"/>
              </a:rPr>
              <a:t>Proprietary and Confidential</a:t>
            </a:r>
            <a:endParaRPr sz="800">
              <a:solidFill>
                <a:srgbClr val="17152E"/>
              </a:solidFill>
              <a:latin typeface="Muli"/>
              <a:ea typeface="Muli"/>
              <a:cs typeface="Muli"/>
              <a:sym typeface="Muli"/>
            </a:endParaRPr>
          </a:p>
        </p:txBody>
      </p:sp>
      <p:sp>
        <p:nvSpPr>
          <p:cNvPr id="636" name="Google Shape;636;p108"/>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2">
  <p:cSld name="TITLE_AND_BODY_2">
    <p:spTree>
      <p:nvGrpSpPr>
        <p:cNvPr id="637" name="Shape 637"/>
        <p:cNvGrpSpPr/>
        <p:nvPr/>
      </p:nvGrpSpPr>
      <p:grpSpPr>
        <a:xfrm>
          <a:off x="0" y="0"/>
          <a:ext cx="0" cy="0"/>
          <a:chOff x="0" y="0"/>
          <a:chExt cx="0" cy="0"/>
        </a:xfrm>
      </p:grpSpPr>
      <p:sp>
        <p:nvSpPr>
          <p:cNvPr id="638" name="Google Shape;638;p109"/>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300"/>
              <a:buNone/>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639" name="Google Shape;639;p109"/>
          <p:cNvSpPr txBox="1"/>
          <p:nvPr>
            <p:ph idx="1" type="body"/>
          </p:nvPr>
        </p:nvSpPr>
        <p:spPr>
          <a:xfrm>
            <a:off x="311700" y="1152475"/>
            <a:ext cx="8520600" cy="3416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Char char="●"/>
              <a:defRPr/>
            </a:lvl1pPr>
            <a:lvl2pPr indent="-292100" lvl="1" marL="914400">
              <a:spcBef>
                <a:spcPts val="0"/>
              </a:spcBef>
              <a:spcAft>
                <a:spcPts val="0"/>
              </a:spcAft>
              <a:buSzPts val="1000"/>
              <a:buChar char="○"/>
              <a:defRPr/>
            </a:lvl2pPr>
            <a:lvl3pPr indent="-292100" lvl="2" marL="1371600">
              <a:spcBef>
                <a:spcPts val="0"/>
              </a:spcBef>
              <a:spcAft>
                <a:spcPts val="0"/>
              </a:spcAft>
              <a:buSzPts val="1000"/>
              <a:buChar char="■"/>
              <a:defRPr/>
            </a:lvl3pPr>
            <a:lvl4pPr indent="-292100" lvl="3" marL="1828800">
              <a:spcBef>
                <a:spcPts val="0"/>
              </a:spcBef>
              <a:spcAft>
                <a:spcPts val="0"/>
              </a:spcAft>
              <a:buSzPts val="1000"/>
              <a:buChar char="●"/>
              <a:defRPr/>
            </a:lvl4pPr>
            <a:lvl5pPr indent="-292100" lvl="4" marL="2286000">
              <a:spcBef>
                <a:spcPts val="0"/>
              </a:spcBef>
              <a:spcAft>
                <a:spcPts val="0"/>
              </a:spcAft>
              <a:buSzPts val="1000"/>
              <a:buChar char="○"/>
              <a:defRPr/>
            </a:lvl5pPr>
            <a:lvl6pPr indent="-292100" lvl="5" marL="2743200">
              <a:spcBef>
                <a:spcPts val="0"/>
              </a:spcBef>
              <a:spcAft>
                <a:spcPts val="0"/>
              </a:spcAft>
              <a:buSzPts val="1000"/>
              <a:buChar char="■"/>
              <a:defRPr/>
            </a:lvl6pPr>
            <a:lvl7pPr indent="-292100" lvl="6" marL="3200400">
              <a:spcBef>
                <a:spcPts val="0"/>
              </a:spcBef>
              <a:spcAft>
                <a:spcPts val="0"/>
              </a:spcAft>
              <a:buSzPts val="1000"/>
              <a:buChar char="●"/>
              <a:defRPr/>
            </a:lvl7pPr>
            <a:lvl8pPr indent="-292100" lvl="7" marL="3657600">
              <a:spcBef>
                <a:spcPts val="0"/>
              </a:spcBef>
              <a:spcAft>
                <a:spcPts val="0"/>
              </a:spcAft>
              <a:buSzPts val="1000"/>
              <a:buChar char="○"/>
              <a:defRPr/>
            </a:lvl8pPr>
            <a:lvl9pPr indent="-292100" lvl="8" marL="4114800">
              <a:spcBef>
                <a:spcPts val="0"/>
              </a:spcBef>
              <a:spcAft>
                <a:spcPts val="0"/>
              </a:spcAft>
              <a:buSzPts val="1000"/>
              <a:buChar char="■"/>
              <a:defRPr/>
            </a:lvl9pPr>
          </a:lstStyle>
          <a:p/>
        </p:txBody>
      </p:sp>
      <p:sp>
        <p:nvSpPr>
          <p:cNvPr id="640" name="Google Shape;640;p10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41" name="Google Shape;641;p10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 NOAA Seminar Proprietary and Confidential</a:t>
            </a:r>
            <a:endParaRPr sz="700">
              <a:solidFill>
                <a:schemeClr val="dk2"/>
              </a:solidFill>
              <a:latin typeface="Muli"/>
              <a:ea typeface="Muli"/>
              <a:cs typeface="Muli"/>
              <a:sym typeface="Muli"/>
            </a:endParaRPr>
          </a:p>
        </p:txBody>
      </p:sp>
      <p:pic>
        <p:nvPicPr>
          <p:cNvPr id="642" name="Google Shape;642;p109"/>
          <p:cNvPicPr preferRelativeResize="0"/>
          <p:nvPr/>
        </p:nvPicPr>
        <p:blipFill>
          <a:blip r:embed="rId2">
            <a:alphaModFix/>
          </a:blip>
          <a:stretch>
            <a:fillRect/>
          </a:stretch>
        </p:blipFill>
        <p:spPr>
          <a:xfrm>
            <a:off x="300619" y="4753476"/>
            <a:ext cx="801675" cy="267219"/>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
    <p:spTree>
      <p:nvGrpSpPr>
        <p:cNvPr id="647" name="Shape 647"/>
        <p:cNvGrpSpPr/>
        <p:nvPr/>
      </p:nvGrpSpPr>
      <p:grpSpPr>
        <a:xfrm>
          <a:off x="0" y="0"/>
          <a:ext cx="0" cy="0"/>
          <a:chOff x="0" y="0"/>
          <a:chExt cx="0" cy="0"/>
        </a:xfrm>
      </p:grpSpPr>
      <p:pic>
        <p:nvPicPr>
          <p:cNvPr id="648" name="Google Shape;648;p111"/>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649" name="Google Shape;649;p111"/>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
        <p:nvSpPr>
          <p:cNvPr id="650" name="Google Shape;650;p111"/>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p:cSld name="BLANK_1_2">
    <p:bg>
      <p:bgPr>
        <a:solidFill>
          <a:schemeClr val="dk2"/>
        </a:solidFill>
      </p:bgPr>
    </p:bg>
    <p:spTree>
      <p:nvGrpSpPr>
        <p:cNvPr id="651" name="Shape 651"/>
        <p:cNvGrpSpPr/>
        <p:nvPr/>
      </p:nvGrpSpPr>
      <p:grpSpPr>
        <a:xfrm>
          <a:off x="0" y="0"/>
          <a:ext cx="0" cy="0"/>
          <a:chOff x="0" y="0"/>
          <a:chExt cx="0" cy="0"/>
        </a:xfrm>
      </p:grpSpPr>
      <p:pic>
        <p:nvPicPr>
          <p:cNvPr id="652" name="Google Shape;652;p112"/>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653" name="Google Shape;653;p11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
        <p:nvSpPr>
          <p:cNvPr id="654" name="Google Shape;654;p112"/>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_1">
    <p:spTree>
      <p:nvGrpSpPr>
        <p:cNvPr id="655" name="Shape 655"/>
        <p:cNvGrpSpPr/>
        <p:nvPr/>
      </p:nvGrpSpPr>
      <p:grpSpPr>
        <a:xfrm>
          <a:off x="0" y="0"/>
          <a:ext cx="0" cy="0"/>
          <a:chOff x="0" y="0"/>
          <a:chExt cx="0" cy="0"/>
        </a:xfrm>
      </p:grpSpPr>
      <p:sp>
        <p:nvSpPr>
          <p:cNvPr id="656" name="Google Shape;656;p113"/>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57" name="Google Shape;657;p113"/>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658" name="Google Shape;658;p11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659" name="Google Shape;659;p11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dient ">
  <p:cSld name="BLANK_2">
    <p:spTree>
      <p:nvGrpSpPr>
        <p:cNvPr id="660" name="Shape 660"/>
        <p:cNvGrpSpPr/>
        <p:nvPr/>
      </p:nvGrpSpPr>
      <p:grpSpPr>
        <a:xfrm>
          <a:off x="0" y="0"/>
          <a:ext cx="0" cy="0"/>
          <a:chOff x="0" y="0"/>
          <a:chExt cx="0" cy="0"/>
        </a:xfrm>
      </p:grpSpPr>
      <p:pic>
        <p:nvPicPr>
          <p:cNvPr id="661" name="Google Shape;661;p114"/>
          <p:cNvPicPr preferRelativeResize="0"/>
          <p:nvPr/>
        </p:nvPicPr>
        <p:blipFill>
          <a:blip r:embed="rId2">
            <a:alphaModFix/>
          </a:blip>
          <a:stretch>
            <a:fillRect/>
          </a:stretch>
        </p:blipFill>
        <p:spPr>
          <a:xfrm>
            <a:off x="0" y="0"/>
            <a:ext cx="9143997" cy="5143500"/>
          </a:xfrm>
          <a:prstGeom prst="rect">
            <a:avLst/>
          </a:prstGeom>
          <a:noFill/>
          <a:ln>
            <a:noFill/>
          </a:ln>
        </p:spPr>
      </p:pic>
      <p:sp>
        <p:nvSpPr>
          <p:cNvPr id="662" name="Google Shape;662;p114"/>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663" name="Google Shape;663;p114"/>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664" name="Google Shape;664;p11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left">
  <p:cSld name="TITLE_AND_BODY_1">
    <p:spTree>
      <p:nvGrpSpPr>
        <p:cNvPr id="665" name="Shape 665"/>
        <p:cNvGrpSpPr/>
        <p:nvPr/>
      </p:nvGrpSpPr>
      <p:grpSpPr>
        <a:xfrm>
          <a:off x="0" y="0"/>
          <a:ext cx="0" cy="0"/>
          <a:chOff x="0" y="0"/>
          <a:chExt cx="0" cy="0"/>
        </a:xfrm>
      </p:grpSpPr>
      <p:sp>
        <p:nvSpPr>
          <p:cNvPr id="666" name="Google Shape;666;p115"/>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500">
              <a:latin typeface="Arial"/>
              <a:ea typeface="Arial"/>
              <a:cs typeface="Arial"/>
              <a:sym typeface="Arial"/>
            </a:endParaRPr>
          </a:p>
        </p:txBody>
      </p:sp>
      <p:pic>
        <p:nvPicPr>
          <p:cNvPr id="667" name="Google Shape;667;p115"/>
          <p:cNvPicPr preferRelativeResize="0"/>
          <p:nvPr/>
        </p:nvPicPr>
        <p:blipFill>
          <a:blip r:embed="rId2">
            <a:alphaModFix/>
          </a:blip>
          <a:stretch>
            <a:fillRect/>
          </a:stretch>
        </p:blipFill>
        <p:spPr>
          <a:xfrm>
            <a:off x="5" y="0"/>
            <a:ext cx="3709460" cy="5143501"/>
          </a:xfrm>
          <a:prstGeom prst="rect">
            <a:avLst/>
          </a:prstGeom>
          <a:noFill/>
          <a:ln>
            <a:noFill/>
          </a:ln>
        </p:spPr>
      </p:pic>
      <p:pic>
        <p:nvPicPr>
          <p:cNvPr id="668" name="Google Shape;668;p115"/>
          <p:cNvPicPr preferRelativeResize="0"/>
          <p:nvPr/>
        </p:nvPicPr>
        <p:blipFill>
          <a:blip r:embed="rId3">
            <a:alphaModFix/>
          </a:blip>
          <a:stretch>
            <a:fillRect/>
          </a:stretch>
        </p:blipFill>
        <p:spPr>
          <a:xfrm>
            <a:off x="300619" y="4753476"/>
            <a:ext cx="801675" cy="267219"/>
          </a:xfrm>
          <a:prstGeom prst="rect">
            <a:avLst/>
          </a:prstGeom>
          <a:noFill/>
          <a:ln>
            <a:noFill/>
          </a:ln>
        </p:spPr>
      </p:pic>
      <p:sp>
        <p:nvSpPr>
          <p:cNvPr id="669" name="Google Shape;669;p115"/>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670" name="Google Shape;670;p11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right">
  <p:cSld name="TITLE_AND_BODY_1_1">
    <p:spTree>
      <p:nvGrpSpPr>
        <p:cNvPr id="671" name="Shape 671"/>
        <p:cNvGrpSpPr/>
        <p:nvPr/>
      </p:nvGrpSpPr>
      <p:grpSpPr>
        <a:xfrm>
          <a:off x="0" y="0"/>
          <a:ext cx="0" cy="0"/>
          <a:chOff x="0" y="0"/>
          <a:chExt cx="0" cy="0"/>
        </a:xfrm>
      </p:grpSpPr>
      <p:pic>
        <p:nvPicPr>
          <p:cNvPr id="672" name="Google Shape;672;p116"/>
          <p:cNvPicPr preferRelativeResize="0"/>
          <p:nvPr/>
        </p:nvPicPr>
        <p:blipFill>
          <a:blip r:embed="rId2">
            <a:alphaModFix/>
          </a:blip>
          <a:stretch>
            <a:fillRect/>
          </a:stretch>
        </p:blipFill>
        <p:spPr>
          <a:xfrm rot="10800000">
            <a:off x="5434542" y="-1"/>
            <a:ext cx="3709460" cy="5143501"/>
          </a:xfrm>
          <a:prstGeom prst="rect">
            <a:avLst/>
          </a:prstGeom>
          <a:noFill/>
          <a:ln>
            <a:noFill/>
          </a:ln>
        </p:spPr>
      </p:pic>
      <p:pic>
        <p:nvPicPr>
          <p:cNvPr id="673" name="Google Shape;673;p116"/>
          <p:cNvPicPr preferRelativeResize="0"/>
          <p:nvPr/>
        </p:nvPicPr>
        <p:blipFill>
          <a:blip r:embed="rId3">
            <a:alphaModFix/>
          </a:blip>
          <a:stretch>
            <a:fillRect/>
          </a:stretch>
        </p:blipFill>
        <p:spPr>
          <a:xfrm>
            <a:off x="300619" y="4753476"/>
            <a:ext cx="801675" cy="267219"/>
          </a:xfrm>
          <a:prstGeom prst="rect">
            <a:avLst/>
          </a:prstGeom>
          <a:noFill/>
          <a:ln>
            <a:noFill/>
          </a:ln>
        </p:spPr>
      </p:pic>
      <p:sp>
        <p:nvSpPr>
          <p:cNvPr id="674" name="Google Shape;674;p116"/>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675" name="Google Shape;675;p11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round">
  <p:cSld name="TITLE_AND_BODY_1_1_1">
    <p:spTree>
      <p:nvGrpSpPr>
        <p:cNvPr id="676" name="Shape 676"/>
        <p:cNvGrpSpPr/>
        <p:nvPr/>
      </p:nvGrpSpPr>
      <p:grpSpPr>
        <a:xfrm>
          <a:off x="0" y="0"/>
          <a:ext cx="0" cy="0"/>
          <a:chOff x="0" y="0"/>
          <a:chExt cx="0" cy="0"/>
        </a:xfrm>
      </p:grpSpPr>
      <p:pic>
        <p:nvPicPr>
          <p:cNvPr id="677" name="Google Shape;677;p117"/>
          <p:cNvPicPr preferRelativeResize="0"/>
          <p:nvPr/>
        </p:nvPicPr>
        <p:blipFill>
          <a:blip r:embed="rId2">
            <a:alphaModFix/>
          </a:blip>
          <a:stretch>
            <a:fillRect/>
          </a:stretch>
        </p:blipFill>
        <p:spPr>
          <a:xfrm>
            <a:off x="300619" y="4753476"/>
            <a:ext cx="801675" cy="267219"/>
          </a:xfrm>
          <a:prstGeom prst="rect">
            <a:avLst/>
          </a:prstGeom>
          <a:noFill/>
          <a:ln>
            <a:noFill/>
          </a:ln>
        </p:spPr>
      </p:pic>
      <p:pic>
        <p:nvPicPr>
          <p:cNvPr id="678" name="Google Shape;678;p117"/>
          <p:cNvPicPr preferRelativeResize="0"/>
          <p:nvPr/>
        </p:nvPicPr>
        <p:blipFill>
          <a:blip r:embed="rId3">
            <a:alphaModFix/>
          </a:blip>
          <a:stretch>
            <a:fillRect/>
          </a:stretch>
        </p:blipFill>
        <p:spPr>
          <a:xfrm>
            <a:off x="0" y="0"/>
            <a:ext cx="9144003" cy="3728154"/>
          </a:xfrm>
          <a:prstGeom prst="rect">
            <a:avLst/>
          </a:prstGeom>
          <a:noFill/>
          <a:ln>
            <a:noFill/>
          </a:ln>
        </p:spPr>
      </p:pic>
      <p:sp>
        <p:nvSpPr>
          <p:cNvPr id="679" name="Google Shape;679;p117"/>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680" name="Google Shape;680;p11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p:cSld name="TITLE_AND_BODY_1_1_1_1">
    <p:bg>
      <p:bgPr>
        <a:solidFill>
          <a:schemeClr val="dk2"/>
        </a:solidFill>
      </p:bgPr>
    </p:bg>
    <p:spTree>
      <p:nvGrpSpPr>
        <p:cNvPr id="681" name="Shape 681"/>
        <p:cNvGrpSpPr/>
        <p:nvPr/>
      </p:nvGrpSpPr>
      <p:grpSpPr>
        <a:xfrm>
          <a:off x="0" y="0"/>
          <a:ext cx="0" cy="0"/>
          <a:chOff x="0" y="0"/>
          <a:chExt cx="0" cy="0"/>
        </a:xfrm>
      </p:grpSpPr>
      <p:pic>
        <p:nvPicPr>
          <p:cNvPr id="682" name="Google Shape;682;p118"/>
          <p:cNvPicPr preferRelativeResize="0"/>
          <p:nvPr/>
        </p:nvPicPr>
        <p:blipFill>
          <a:blip r:embed="rId2">
            <a:alphaModFix/>
          </a:blip>
          <a:stretch>
            <a:fillRect/>
          </a:stretch>
        </p:blipFill>
        <p:spPr>
          <a:xfrm>
            <a:off x="300619" y="4753476"/>
            <a:ext cx="801675" cy="267219"/>
          </a:xfrm>
          <a:prstGeom prst="rect">
            <a:avLst/>
          </a:prstGeom>
          <a:noFill/>
          <a:ln>
            <a:noFill/>
          </a:ln>
        </p:spPr>
      </p:pic>
      <p:pic>
        <p:nvPicPr>
          <p:cNvPr id="683" name="Google Shape;683;p118"/>
          <p:cNvPicPr preferRelativeResize="0"/>
          <p:nvPr/>
        </p:nvPicPr>
        <p:blipFill>
          <a:blip r:embed="rId3">
            <a:alphaModFix/>
          </a:blip>
          <a:stretch>
            <a:fillRect/>
          </a:stretch>
        </p:blipFill>
        <p:spPr>
          <a:xfrm>
            <a:off x="-51169" y="-28894"/>
            <a:ext cx="9240865" cy="5217245"/>
          </a:xfrm>
          <a:prstGeom prst="rect">
            <a:avLst/>
          </a:prstGeom>
          <a:noFill/>
          <a:ln>
            <a:noFill/>
          </a:ln>
        </p:spPr>
      </p:pic>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centered">
  <p:cSld name="TITLE_AND_BODY_1_1_1_1_1">
    <p:spTree>
      <p:nvGrpSpPr>
        <p:cNvPr id="684" name="Shape 684"/>
        <p:cNvGrpSpPr/>
        <p:nvPr/>
      </p:nvGrpSpPr>
      <p:grpSpPr>
        <a:xfrm>
          <a:off x="0" y="0"/>
          <a:ext cx="0" cy="0"/>
          <a:chOff x="0" y="0"/>
          <a:chExt cx="0" cy="0"/>
        </a:xfrm>
      </p:grpSpPr>
      <p:pic>
        <p:nvPicPr>
          <p:cNvPr id="685" name="Google Shape;685;p119"/>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686" name="Google Shape;686;p119"/>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687" name="Google Shape;687;p119"/>
          <p:cNvSpPr txBox="1"/>
          <p:nvPr>
            <p:ph type="title"/>
          </p:nvPr>
        </p:nvSpPr>
        <p:spPr>
          <a:xfrm>
            <a:off x="343125" y="2047838"/>
            <a:ext cx="8457600" cy="441900"/>
          </a:xfrm>
          <a:prstGeom prst="rect">
            <a:avLst/>
          </a:prstGeom>
        </p:spPr>
        <p:txBody>
          <a:bodyPr anchorCtr="0" anchor="t" bIns="0" lIns="0" spcFirstLastPara="1" rIns="0" wrap="square" tIns="0">
            <a:normAutofit/>
          </a:bodyPr>
          <a:lstStyle>
            <a:lvl1pPr lvl="0" algn="ctr">
              <a:spcBef>
                <a:spcPts val="0"/>
              </a:spcBef>
              <a:spcAft>
                <a:spcPts val="0"/>
              </a:spcAft>
              <a:buSzPts val="2300"/>
              <a:buFont typeface="Muli"/>
              <a:buNone/>
              <a:defRPr sz="2300">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688" name="Google Shape;688;p119"/>
          <p:cNvSpPr txBox="1"/>
          <p:nvPr>
            <p:ph idx="1" type="subTitle"/>
          </p:nvPr>
        </p:nvSpPr>
        <p:spPr>
          <a:xfrm>
            <a:off x="343125" y="2545031"/>
            <a:ext cx="8457600" cy="19914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689" name="Google Shape;689;p11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p:cSld name="TITLE_AND_BODY_1_1_1_1_1_5">
    <p:spTree>
      <p:nvGrpSpPr>
        <p:cNvPr id="690" name="Shape 690"/>
        <p:cNvGrpSpPr/>
        <p:nvPr/>
      </p:nvGrpSpPr>
      <p:grpSpPr>
        <a:xfrm>
          <a:off x="0" y="0"/>
          <a:ext cx="0" cy="0"/>
          <a:chOff x="0" y="0"/>
          <a:chExt cx="0" cy="0"/>
        </a:xfrm>
      </p:grpSpPr>
      <p:pic>
        <p:nvPicPr>
          <p:cNvPr id="691" name="Google Shape;691;p120"/>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692" name="Google Shape;692;p120"/>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693" name="Google Shape;693;p120"/>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694" name="Google Shape;694;p120"/>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695" name="Google Shape;695;p120"/>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696" name="Google Shape;696;p12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1">
  <p:cSld name="TITLE_AND_BODY_1_1_1_1_1_5_1">
    <p:spTree>
      <p:nvGrpSpPr>
        <p:cNvPr id="697" name="Shape 697"/>
        <p:cNvGrpSpPr/>
        <p:nvPr/>
      </p:nvGrpSpPr>
      <p:grpSpPr>
        <a:xfrm>
          <a:off x="0" y="0"/>
          <a:ext cx="0" cy="0"/>
          <a:chOff x="0" y="0"/>
          <a:chExt cx="0" cy="0"/>
        </a:xfrm>
      </p:grpSpPr>
      <p:sp>
        <p:nvSpPr>
          <p:cNvPr id="698" name="Google Shape;698;p121"/>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9" name="Google Shape;699;p121"/>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700" name="Google Shape;700;p121"/>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701" name="Google Shape;701;p121"/>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02" name="Google Shape;702;p121"/>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703" name="Google Shape;703;p12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centered dark">
  <p:cSld name="TITLE_AND_BODY_1_1_1_1_1_4">
    <p:spTree>
      <p:nvGrpSpPr>
        <p:cNvPr id="704" name="Shape 704"/>
        <p:cNvGrpSpPr/>
        <p:nvPr/>
      </p:nvGrpSpPr>
      <p:grpSpPr>
        <a:xfrm>
          <a:off x="0" y="0"/>
          <a:ext cx="0" cy="0"/>
          <a:chOff x="0" y="0"/>
          <a:chExt cx="0" cy="0"/>
        </a:xfrm>
      </p:grpSpPr>
      <p:sp>
        <p:nvSpPr>
          <p:cNvPr id="705" name="Google Shape;705;p122"/>
          <p:cNvSpPr/>
          <p:nvPr/>
        </p:nvSpPr>
        <p:spPr>
          <a:xfrm>
            <a:off x="-8900" y="-8300"/>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06" name="Google Shape;706;p122"/>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707" name="Google Shape;707;p122"/>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Proprietary and Confidential</a:t>
            </a:r>
            <a:endParaRPr sz="800">
              <a:solidFill>
                <a:srgbClr val="F4F4F4"/>
              </a:solidFill>
              <a:latin typeface="Muli"/>
              <a:ea typeface="Muli"/>
              <a:cs typeface="Muli"/>
              <a:sym typeface="Muli"/>
            </a:endParaRPr>
          </a:p>
        </p:txBody>
      </p:sp>
      <p:sp>
        <p:nvSpPr>
          <p:cNvPr id="708" name="Google Shape;708;p12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709" name="Google Shape;709;p122"/>
          <p:cNvSpPr txBox="1"/>
          <p:nvPr>
            <p:ph type="title"/>
          </p:nvPr>
        </p:nvSpPr>
        <p:spPr>
          <a:xfrm>
            <a:off x="343125" y="2047838"/>
            <a:ext cx="8457600" cy="4419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710" name="Google Shape;710;p122"/>
          <p:cNvSpPr txBox="1"/>
          <p:nvPr>
            <p:ph idx="1" type="subTitle"/>
          </p:nvPr>
        </p:nvSpPr>
        <p:spPr>
          <a:xfrm>
            <a:off x="343125" y="2545031"/>
            <a:ext cx="8457600" cy="254100"/>
          </a:xfrm>
          <a:prstGeom prst="rect">
            <a:avLst/>
          </a:prstGeom>
        </p:spPr>
        <p:txBody>
          <a:bodyPr anchorCtr="0" anchor="t" bIns="0" lIns="0" spcFirstLastPara="1" rIns="0" wrap="square" tIns="0">
            <a:normAutofit/>
          </a:bodyPr>
          <a:lstStyle>
            <a:lvl1pPr lvl="0" algn="ctr">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clean">
  <p:cSld name="TITLE_AND_BODY_1_1_1_1_1_3">
    <p:spTree>
      <p:nvGrpSpPr>
        <p:cNvPr id="711" name="Shape 711"/>
        <p:cNvGrpSpPr/>
        <p:nvPr/>
      </p:nvGrpSpPr>
      <p:grpSpPr>
        <a:xfrm>
          <a:off x="0" y="0"/>
          <a:ext cx="0" cy="0"/>
          <a:chOff x="0" y="0"/>
          <a:chExt cx="0" cy="0"/>
        </a:xfrm>
      </p:grpSpPr>
      <p:pic>
        <p:nvPicPr>
          <p:cNvPr id="712" name="Google Shape;712;p123"/>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13" name="Google Shape;713;p123"/>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14" name="Google Shape;714;p123"/>
          <p:cNvSpPr txBox="1"/>
          <p:nvPr>
            <p:ph type="title"/>
          </p:nvPr>
        </p:nvSpPr>
        <p:spPr>
          <a:xfrm>
            <a:off x="4916025" y="132875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15" name="Google Shape;715;p123"/>
          <p:cNvSpPr txBox="1"/>
          <p:nvPr>
            <p:ph idx="1" type="subTitle"/>
          </p:nvPr>
        </p:nvSpPr>
        <p:spPr>
          <a:xfrm>
            <a:off x="4916025" y="182595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16" name="Google Shape;716;p123"/>
          <p:cNvSpPr txBox="1"/>
          <p:nvPr>
            <p:ph idx="2" type="body"/>
          </p:nvPr>
        </p:nvSpPr>
        <p:spPr>
          <a:xfrm>
            <a:off x="4916025" y="213526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17" name="Google Shape;717;p12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BLANK_1_1_2">
    <p:spTree>
      <p:nvGrpSpPr>
        <p:cNvPr id="50" name="Shape 50"/>
        <p:cNvGrpSpPr/>
        <p:nvPr/>
      </p:nvGrpSpPr>
      <p:grpSpPr>
        <a:xfrm>
          <a:off x="0" y="0"/>
          <a:ext cx="0" cy="0"/>
          <a:chOff x="0" y="0"/>
          <a:chExt cx="0" cy="0"/>
        </a:xfrm>
      </p:grpSpPr>
      <p:sp>
        <p:nvSpPr>
          <p:cNvPr id="51" name="Google Shape;51;p13"/>
          <p:cNvSpPr txBox="1"/>
          <p:nvPr/>
        </p:nvSpPr>
        <p:spPr>
          <a:xfrm>
            <a:off x="6331013" y="4907363"/>
            <a:ext cx="2331000" cy="92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800"/>
              </a:spcAft>
              <a:buNone/>
            </a:pPr>
            <a:r>
              <a:rPr lang="en" sz="600">
                <a:solidFill>
                  <a:srgbClr val="434343"/>
                </a:solidFill>
                <a:latin typeface="Muli"/>
                <a:ea typeface="Muli"/>
                <a:cs typeface="Muli"/>
                <a:sym typeface="Muli"/>
              </a:rPr>
              <a:t>The Tomorrow Companies Inc. Proprietary &amp; Confidential</a:t>
            </a:r>
            <a:endParaRPr sz="600">
              <a:solidFill>
                <a:srgbClr val="434343"/>
              </a:solidFill>
              <a:latin typeface="Muli"/>
              <a:ea typeface="Muli"/>
              <a:cs typeface="Muli"/>
              <a:sym typeface="Muli"/>
            </a:endParaRPr>
          </a:p>
        </p:txBody>
      </p:sp>
      <p:sp>
        <p:nvSpPr>
          <p:cNvPr id="52" name="Google Shape;52;p1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434343"/>
                </a:solidFill>
                <a:latin typeface="Muli"/>
                <a:ea typeface="Muli"/>
                <a:cs typeface="Muli"/>
                <a:sym typeface="Muli"/>
              </a:rPr>
              <a:t>‹#›</a:t>
            </a:fld>
            <a:endParaRPr sz="800">
              <a:solidFill>
                <a:srgbClr val="434343"/>
              </a:solidFill>
              <a:latin typeface="Muli"/>
              <a:ea typeface="Muli"/>
              <a:cs typeface="Muli"/>
              <a:sym typeface="Muli"/>
            </a:endParaRPr>
          </a:p>
        </p:txBody>
      </p:sp>
      <p:pic>
        <p:nvPicPr>
          <p:cNvPr id="53" name="Google Shape;53;p13"/>
          <p:cNvPicPr preferRelativeResize="0"/>
          <p:nvPr/>
        </p:nvPicPr>
        <p:blipFill>
          <a:blip r:embed="rId2">
            <a:alphaModFix/>
          </a:blip>
          <a:stretch>
            <a:fillRect/>
          </a:stretch>
        </p:blipFill>
        <p:spPr>
          <a:xfrm>
            <a:off x="343162" y="4819893"/>
            <a:ext cx="801621" cy="267207"/>
          </a:xfrm>
          <a:prstGeom prst="rect">
            <a:avLst/>
          </a:prstGeom>
          <a:noFill/>
          <a:ln>
            <a:noFill/>
          </a:ln>
        </p:spPr>
      </p:pic>
      <p:sp>
        <p:nvSpPr>
          <p:cNvPr id="54" name="Google Shape;54;p13"/>
          <p:cNvSpPr/>
          <p:nvPr/>
        </p:nvSpPr>
        <p:spPr>
          <a:xfrm>
            <a:off x="0" y="0"/>
            <a:ext cx="9144000" cy="5143500"/>
          </a:xfrm>
          <a:prstGeom prst="rect">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pic>
        <p:nvPicPr>
          <p:cNvPr id="55" name="Google Shape;55;p13" title="Horizen-strom-8.jpg"/>
          <p:cNvPicPr preferRelativeResize="0"/>
          <p:nvPr/>
        </p:nvPicPr>
        <p:blipFill rotWithShape="1">
          <a:blip r:embed="rId3">
            <a:alphaModFix/>
          </a:blip>
          <a:srcRect b="5085" l="5168" r="1878" t="1961"/>
          <a:stretch/>
        </p:blipFill>
        <p:spPr>
          <a:xfrm>
            <a:off x="0" y="0"/>
            <a:ext cx="9144003" cy="5143501"/>
          </a:xfrm>
          <a:prstGeom prst="rect">
            <a:avLst/>
          </a:prstGeom>
          <a:noFill/>
          <a:ln>
            <a:noFill/>
          </a:ln>
        </p:spPr>
      </p:pic>
      <p:pic>
        <p:nvPicPr>
          <p:cNvPr id="56" name="Google Shape;56;p13" title="tomorrow logo white.png"/>
          <p:cNvPicPr preferRelativeResize="0"/>
          <p:nvPr/>
        </p:nvPicPr>
        <p:blipFill>
          <a:blip r:embed="rId4">
            <a:alphaModFix/>
          </a:blip>
          <a:stretch>
            <a:fillRect/>
          </a:stretch>
        </p:blipFill>
        <p:spPr>
          <a:xfrm>
            <a:off x="343125" y="4700870"/>
            <a:ext cx="1136671" cy="262510"/>
          </a:xfrm>
          <a:prstGeom prst="rect">
            <a:avLst/>
          </a:prstGeom>
          <a:noFill/>
          <a:ln>
            <a:noFill/>
          </a:ln>
        </p:spPr>
      </p:pic>
      <p:sp>
        <p:nvSpPr>
          <p:cNvPr id="57" name="Google Shape;57;p13"/>
          <p:cNvSpPr txBox="1"/>
          <p:nvPr/>
        </p:nvSpPr>
        <p:spPr>
          <a:xfrm>
            <a:off x="6615100" y="4758250"/>
            <a:ext cx="22752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900">
                <a:solidFill>
                  <a:srgbClr val="F4F4F4"/>
                </a:solidFill>
                <a:latin typeface="Roboto"/>
                <a:ea typeface="Roboto"/>
                <a:cs typeface="Roboto"/>
                <a:sym typeface="Roboto"/>
              </a:rPr>
              <a:t>The World’s Leading Resilience Platform</a:t>
            </a:r>
            <a:endParaRPr sz="900">
              <a:solidFill>
                <a:srgbClr val="F4F4F4"/>
              </a:solidFill>
              <a:latin typeface="Roboto"/>
              <a:ea typeface="Roboto"/>
              <a:cs typeface="Roboto"/>
              <a:sym typeface="Roboto"/>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p:cSld name="TITLE_AND_BODY_1_1_1_1_1_3_1">
    <p:spTree>
      <p:nvGrpSpPr>
        <p:cNvPr id="718" name="Shape 718"/>
        <p:cNvGrpSpPr/>
        <p:nvPr/>
      </p:nvGrpSpPr>
      <p:grpSpPr>
        <a:xfrm>
          <a:off x="0" y="0"/>
          <a:ext cx="0" cy="0"/>
          <a:chOff x="0" y="0"/>
          <a:chExt cx="0" cy="0"/>
        </a:xfrm>
      </p:grpSpPr>
      <p:pic>
        <p:nvPicPr>
          <p:cNvPr id="719" name="Google Shape;719;p124"/>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20" name="Google Shape;720;p124"/>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21" name="Google Shape;721;p124"/>
          <p:cNvSpPr txBox="1"/>
          <p:nvPr>
            <p:ph type="title"/>
          </p:nvPr>
        </p:nvSpPr>
        <p:spPr>
          <a:xfrm>
            <a:off x="4916025" y="132875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22" name="Google Shape;722;p124"/>
          <p:cNvSpPr txBox="1"/>
          <p:nvPr>
            <p:ph idx="1" type="subTitle"/>
          </p:nvPr>
        </p:nvSpPr>
        <p:spPr>
          <a:xfrm>
            <a:off x="4916025" y="182595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23" name="Google Shape;723;p124"/>
          <p:cNvSpPr txBox="1"/>
          <p:nvPr>
            <p:ph idx="2" type="body"/>
          </p:nvPr>
        </p:nvSpPr>
        <p:spPr>
          <a:xfrm>
            <a:off x="4916025" y="213526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24" name="Google Shape;724;p124"/>
          <p:cNvSpPr txBox="1"/>
          <p:nvPr>
            <p:ph idx="3"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25" name="Google Shape;725;p124"/>
          <p:cNvSpPr txBox="1"/>
          <p:nvPr>
            <p:ph idx="4"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26" name="Google Shape;726;p124"/>
          <p:cNvSpPr txBox="1"/>
          <p:nvPr>
            <p:ph idx="5"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27" name="Google Shape;727;p12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with hero">
  <p:cSld name="TITLE_AND_BODY_1_1_1_1_1_3_1_1">
    <p:spTree>
      <p:nvGrpSpPr>
        <p:cNvPr id="728" name="Shape 728"/>
        <p:cNvGrpSpPr/>
        <p:nvPr/>
      </p:nvGrpSpPr>
      <p:grpSpPr>
        <a:xfrm>
          <a:off x="0" y="0"/>
          <a:ext cx="0" cy="0"/>
          <a:chOff x="0" y="0"/>
          <a:chExt cx="0" cy="0"/>
        </a:xfrm>
      </p:grpSpPr>
      <p:pic>
        <p:nvPicPr>
          <p:cNvPr id="729" name="Google Shape;729;p125"/>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30" name="Google Shape;730;p125"/>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31" name="Google Shape;731;p125"/>
          <p:cNvSpPr txBox="1"/>
          <p:nvPr>
            <p:ph type="title"/>
          </p:nvPr>
        </p:nvSpPr>
        <p:spPr>
          <a:xfrm>
            <a:off x="4916025" y="1610688"/>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32" name="Google Shape;732;p125"/>
          <p:cNvSpPr txBox="1"/>
          <p:nvPr>
            <p:ph idx="1" type="subTitle"/>
          </p:nvPr>
        </p:nvSpPr>
        <p:spPr>
          <a:xfrm>
            <a:off x="4916025" y="2107884"/>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33" name="Google Shape;733;p125"/>
          <p:cNvSpPr txBox="1"/>
          <p:nvPr>
            <p:ph idx="2" type="body"/>
          </p:nvPr>
        </p:nvSpPr>
        <p:spPr>
          <a:xfrm>
            <a:off x="4916025" y="2417201"/>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34" name="Google Shape;734;p125"/>
          <p:cNvSpPr txBox="1"/>
          <p:nvPr>
            <p:ph idx="3" type="title"/>
          </p:nvPr>
        </p:nvSpPr>
        <p:spPr>
          <a:xfrm>
            <a:off x="343125" y="1577763"/>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35" name="Google Shape;735;p125"/>
          <p:cNvSpPr txBox="1"/>
          <p:nvPr>
            <p:ph idx="4" type="subTitle"/>
          </p:nvPr>
        </p:nvSpPr>
        <p:spPr>
          <a:xfrm>
            <a:off x="343125" y="2074959"/>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36" name="Google Shape;736;p125"/>
          <p:cNvSpPr txBox="1"/>
          <p:nvPr>
            <p:ph idx="5" type="body"/>
          </p:nvPr>
        </p:nvSpPr>
        <p:spPr>
          <a:xfrm>
            <a:off x="343125" y="2384276"/>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37" name="Google Shape;737;p125"/>
          <p:cNvSpPr txBox="1"/>
          <p:nvPr>
            <p:ph idx="6" type="title"/>
          </p:nvPr>
        </p:nvSpPr>
        <p:spPr>
          <a:xfrm>
            <a:off x="365306" y="641835"/>
            <a:ext cx="5119800" cy="358200"/>
          </a:xfrm>
          <a:prstGeom prst="rect">
            <a:avLst/>
          </a:prstGeom>
        </p:spPr>
        <p:txBody>
          <a:bodyPr anchorCtr="0" anchor="t" bIns="0" lIns="0" spcFirstLastPara="1" rIns="0" wrap="square" tIns="0">
            <a:normAutofit/>
          </a:bodyPr>
          <a:lstStyle>
            <a:lvl1pPr lvl="0">
              <a:spcBef>
                <a:spcPts val="0"/>
              </a:spcBef>
              <a:spcAft>
                <a:spcPts val="0"/>
              </a:spcAft>
              <a:buSzPts val="2700"/>
              <a:buNone/>
              <a:defRPr sz="2700"/>
            </a:lvl1pPr>
            <a:lvl2pPr lvl="1">
              <a:spcBef>
                <a:spcPts val="0"/>
              </a:spcBef>
              <a:spcAft>
                <a:spcPts val="0"/>
              </a:spcAft>
              <a:buSzPts val="2300"/>
              <a:buNone/>
              <a:defRPr>
                <a:latin typeface="Muli"/>
                <a:ea typeface="Muli"/>
                <a:cs typeface="Muli"/>
                <a:sym typeface="Muli"/>
              </a:defRPr>
            </a:lvl2pPr>
            <a:lvl3pPr lvl="2">
              <a:spcBef>
                <a:spcPts val="0"/>
              </a:spcBef>
              <a:spcAft>
                <a:spcPts val="0"/>
              </a:spcAft>
              <a:buSzPts val="2300"/>
              <a:buNone/>
              <a:defRPr>
                <a:latin typeface="Muli"/>
                <a:ea typeface="Muli"/>
                <a:cs typeface="Muli"/>
                <a:sym typeface="Muli"/>
              </a:defRPr>
            </a:lvl3pPr>
            <a:lvl4pPr lvl="3">
              <a:spcBef>
                <a:spcPts val="0"/>
              </a:spcBef>
              <a:spcAft>
                <a:spcPts val="0"/>
              </a:spcAft>
              <a:buSzPts val="2300"/>
              <a:buNone/>
              <a:defRPr>
                <a:latin typeface="Muli"/>
                <a:ea typeface="Muli"/>
                <a:cs typeface="Muli"/>
                <a:sym typeface="Muli"/>
              </a:defRPr>
            </a:lvl4pPr>
            <a:lvl5pPr lvl="4">
              <a:spcBef>
                <a:spcPts val="0"/>
              </a:spcBef>
              <a:spcAft>
                <a:spcPts val="0"/>
              </a:spcAft>
              <a:buSzPts val="2300"/>
              <a:buNone/>
              <a:defRPr>
                <a:latin typeface="Muli"/>
                <a:ea typeface="Muli"/>
                <a:cs typeface="Muli"/>
                <a:sym typeface="Muli"/>
              </a:defRPr>
            </a:lvl5pPr>
            <a:lvl6pPr lvl="5">
              <a:spcBef>
                <a:spcPts val="0"/>
              </a:spcBef>
              <a:spcAft>
                <a:spcPts val="0"/>
              </a:spcAft>
              <a:buSzPts val="2300"/>
              <a:buNone/>
              <a:defRPr>
                <a:latin typeface="Muli"/>
                <a:ea typeface="Muli"/>
                <a:cs typeface="Muli"/>
                <a:sym typeface="Muli"/>
              </a:defRPr>
            </a:lvl6pPr>
            <a:lvl7pPr lvl="6">
              <a:spcBef>
                <a:spcPts val="0"/>
              </a:spcBef>
              <a:spcAft>
                <a:spcPts val="0"/>
              </a:spcAft>
              <a:buSzPts val="2300"/>
              <a:buNone/>
              <a:defRPr>
                <a:latin typeface="Muli"/>
                <a:ea typeface="Muli"/>
                <a:cs typeface="Muli"/>
                <a:sym typeface="Muli"/>
              </a:defRPr>
            </a:lvl7pPr>
            <a:lvl8pPr lvl="7">
              <a:spcBef>
                <a:spcPts val="0"/>
              </a:spcBef>
              <a:spcAft>
                <a:spcPts val="0"/>
              </a:spcAft>
              <a:buSzPts val="2300"/>
              <a:buNone/>
              <a:defRPr>
                <a:latin typeface="Muli"/>
                <a:ea typeface="Muli"/>
                <a:cs typeface="Muli"/>
                <a:sym typeface="Muli"/>
              </a:defRPr>
            </a:lvl8pPr>
            <a:lvl9pPr lvl="8">
              <a:spcBef>
                <a:spcPts val="0"/>
              </a:spcBef>
              <a:spcAft>
                <a:spcPts val="0"/>
              </a:spcAft>
              <a:buSzPts val="2300"/>
              <a:buNone/>
              <a:defRPr>
                <a:latin typeface="Muli"/>
                <a:ea typeface="Muli"/>
                <a:cs typeface="Muli"/>
                <a:sym typeface="Muli"/>
              </a:defRPr>
            </a:lvl9pPr>
          </a:lstStyle>
          <a:p/>
        </p:txBody>
      </p:sp>
      <p:grpSp>
        <p:nvGrpSpPr>
          <p:cNvPr id="738" name="Google Shape;738;p125"/>
          <p:cNvGrpSpPr/>
          <p:nvPr/>
        </p:nvGrpSpPr>
        <p:grpSpPr>
          <a:xfrm>
            <a:off x="343267" y="343125"/>
            <a:ext cx="917126" cy="127800"/>
            <a:chOff x="4067175" y="2458450"/>
            <a:chExt cx="752421" cy="170400"/>
          </a:xfrm>
        </p:grpSpPr>
        <p:sp>
          <p:nvSpPr>
            <p:cNvPr id="739" name="Google Shape;739;p125"/>
            <p:cNvSpPr/>
            <p:nvPr/>
          </p:nvSpPr>
          <p:spPr>
            <a:xfrm>
              <a:off x="4067175" y="2458450"/>
              <a:ext cx="495300" cy="170400"/>
            </a:xfrm>
            <a:prstGeom prst="roundRect">
              <a:avLst>
                <a:gd fmla="val 11335" name="adj"/>
              </a:avLst>
            </a:prstGeom>
            <a:gradFill>
              <a:gsLst>
                <a:gs pos="0">
                  <a:schemeClr val="accent5"/>
                </a:gs>
                <a:gs pos="100000">
                  <a:srgbClr val="0072F5"/>
                </a:gs>
              </a:gsLst>
              <a:lin ang="2698631" scaled="0"/>
            </a:gra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40" name="Google Shape;740;p125"/>
            <p:cNvSpPr/>
            <p:nvPr/>
          </p:nvSpPr>
          <p:spPr>
            <a:xfrm>
              <a:off x="4664796" y="2458450"/>
              <a:ext cx="154800" cy="170400"/>
            </a:xfrm>
            <a:prstGeom prst="roundRect">
              <a:avLst>
                <a:gd fmla="val 10303" name="adj"/>
              </a:avLst>
            </a:prstGeom>
            <a:solidFill>
              <a:schemeClr val="accen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sp>
        <p:nvSpPr>
          <p:cNvPr id="741" name="Google Shape;741;p12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clean">
  <p:cSld name="TITLE_AND_BODY_1_1_1_1_1_2">
    <p:spTree>
      <p:nvGrpSpPr>
        <p:cNvPr id="742" name="Shape 742"/>
        <p:cNvGrpSpPr/>
        <p:nvPr/>
      </p:nvGrpSpPr>
      <p:grpSpPr>
        <a:xfrm>
          <a:off x="0" y="0"/>
          <a:ext cx="0" cy="0"/>
          <a:chOff x="0" y="0"/>
          <a:chExt cx="0" cy="0"/>
        </a:xfrm>
      </p:grpSpPr>
      <p:pic>
        <p:nvPicPr>
          <p:cNvPr id="743" name="Google Shape;743;p126"/>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44" name="Google Shape;744;p126"/>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45" name="Google Shape;745;p126"/>
          <p:cNvSpPr txBox="1"/>
          <p:nvPr>
            <p:ph type="title"/>
          </p:nvPr>
        </p:nvSpPr>
        <p:spPr>
          <a:xfrm>
            <a:off x="3431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46" name="Google Shape;746;p126"/>
          <p:cNvSpPr txBox="1"/>
          <p:nvPr>
            <p:ph idx="1" type="subTitle"/>
          </p:nvPr>
        </p:nvSpPr>
        <p:spPr>
          <a:xfrm>
            <a:off x="3431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47" name="Google Shape;747;p126"/>
          <p:cNvSpPr txBox="1"/>
          <p:nvPr>
            <p:ph idx="2" type="body"/>
          </p:nvPr>
        </p:nvSpPr>
        <p:spPr>
          <a:xfrm>
            <a:off x="3431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748" name="Google Shape;748;p12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p:cSld name="TITLE_AND_BODY_1_1_1_1_1_2_1">
    <p:spTree>
      <p:nvGrpSpPr>
        <p:cNvPr id="749" name="Shape 749"/>
        <p:cNvGrpSpPr/>
        <p:nvPr/>
      </p:nvGrpSpPr>
      <p:grpSpPr>
        <a:xfrm>
          <a:off x="0" y="0"/>
          <a:ext cx="0" cy="0"/>
          <a:chOff x="0" y="0"/>
          <a:chExt cx="0" cy="0"/>
        </a:xfrm>
      </p:grpSpPr>
      <p:pic>
        <p:nvPicPr>
          <p:cNvPr id="750" name="Google Shape;750;p127"/>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51" name="Google Shape;751;p127"/>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17152E"/>
                </a:solidFill>
                <a:latin typeface="Muli"/>
                <a:ea typeface="Muli"/>
                <a:cs typeface="Muli"/>
                <a:sym typeface="Muli"/>
              </a:rPr>
              <a:t>Proprietary and Confidential</a:t>
            </a:r>
            <a:endParaRPr sz="800">
              <a:solidFill>
                <a:srgbClr val="17152E"/>
              </a:solidFill>
              <a:latin typeface="Muli"/>
              <a:ea typeface="Muli"/>
              <a:cs typeface="Muli"/>
              <a:sym typeface="Muli"/>
            </a:endParaRPr>
          </a:p>
        </p:txBody>
      </p:sp>
      <p:sp>
        <p:nvSpPr>
          <p:cNvPr id="752" name="Google Shape;752;p127"/>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53" name="Google Shape;753;p127"/>
          <p:cNvSpPr txBox="1"/>
          <p:nvPr>
            <p:ph type="title"/>
          </p:nvPr>
        </p:nvSpPr>
        <p:spPr>
          <a:xfrm>
            <a:off x="3431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54" name="Google Shape;754;p127"/>
          <p:cNvSpPr txBox="1"/>
          <p:nvPr>
            <p:ph idx="1" type="subTitle"/>
          </p:nvPr>
        </p:nvSpPr>
        <p:spPr>
          <a:xfrm>
            <a:off x="3431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55" name="Google Shape;755;p127"/>
          <p:cNvSpPr txBox="1"/>
          <p:nvPr>
            <p:ph idx="2" type="body"/>
          </p:nvPr>
        </p:nvSpPr>
        <p:spPr>
          <a:xfrm>
            <a:off x="3431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756" name="Google Shape;756;p127"/>
          <p:cNvPicPr preferRelativeResize="0"/>
          <p:nvPr/>
        </p:nvPicPr>
        <p:blipFill>
          <a:blip r:embed="rId3">
            <a:alphaModFix/>
          </a:blip>
          <a:stretch>
            <a:fillRect/>
          </a:stretch>
        </p:blipFill>
        <p:spPr>
          <a:xfrm rot="10800000">
            <a:off x="5434542" y="-1"/>
            <a:ext cx="3709460" cy="5143501"/>
          </a:xfrm>
          <a:prstGeom prst="rect">
            <a:avLst/>
          </a:prstGeom>
          <a:noFill/>
          <a:ln>
            <a:noFill/>
          </a:ln>
        </p:spPr>
      </p:pic>
      <p:sp>
        <p:nvSpPr>
          <p:cNvPr id="757" name="Google Shape;757;p12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p:cSld name="TITLE_AND_BODY_1_1_1_1_1_2_1_1">
    <p:spTree>
      <p:nvGrpSpPr>
        <p:cNvPr id="758" name="Shape 758"/>
        <p:cNvGrpSpPr/>
        <p:nvPr/>
      </p:nvGrpSpPr>
      <p:grpSpPr>
        <a:xfrm>
          <a:off x="0" y="0"/>
          <a:ext cx="0" cy="0"/>
          <a:chOff x="0" y="0"/>
          <a:chExt cx="0" cy="0"/>
        </a:xfrm>
      </p:grpSpPr>
      <p:pic>
        <p:nvPicPr>
          <p:cNvPr id="759" name="Google Shape;759;p128"/>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760" name="Google Shape;760;p128"/>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761" name="Google Shape;761;p128"/>
          <p:cNvSpPr txBox="1"/>
          <p:nvPr>
            <p:ph type="title"/>
          </p:nvPr>
        </p:nvSpPr>
        <p:spPr>
          <a:xfrm>
            <a:off x="49160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762" name="Google Shape;762;p128"/>
          <p:cNvSpPr txBox="1"/>
          <p:nvPr>
            <p:ph idx="1" type="subTitle"/>
          </p:nvPr>
        </p:nvSpPr>
        <p:spPr>
          <a:xfrm>
            <a:off x="49160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63" name="Google Shape;763;p128"/>
          <p:cNvSpPr txBox="1"/>
          <p:nvPr>
            <p:ph idx="2" type="body"/>
          </p:nvPr>
        </p:nvSpPr>
        <p:spPr>
          <a:xfrm>
            <a:off x="49160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764" name="Google Shape;764;p128"/>
          <p:cNvPicPr preferRelativeResize="0"/>
          <p:nvPr/>
        </p:nvPicPr>
        <p:blipFill>
          <a:blip r:embed="rId3">
            <a:alphaModFix/>
          </a:blip>
          <a:stretch>
            <a:fillRect/>
          </a:stretch>
        </p:blipFill>
        <p:spPr>
          <a:xfrm>
            <a:off x="5" y="0"/>
            <a:ext cx="3709460" cy="5143501"/>
          </a:xfrm>
          <a:prstGeom prst="rect">
            <a:avLst/>
          </a:prstGeom>
          <a:noFill/>
          <a:ln>
            <a:noFill/>
          </a:ln>
        </p:spPr>
      </p:pic>
      <p:sp>
        <p:nvSpPr>
          <p:cNvPr id="765" name="Google Shape;765;p12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clean dark ">
  <p:cSld name="TITLE_AND_BODY_1_1_1_1_1_1">
    <p:spTree>
      <p:nvGrpSpPr>
        <p:cNvPr id="766" name="Shape 766"/>
        <p:cNvGrpSpPr/>
        <p:nvPr/>
      </p:nvGrpSpPr>
      <p:grpSpPr>
        <a:xfrm>
          <a:off x="0" y="0"/>
          <a:ext cx="0" cy="0"/>
          <a:chOff x="0" y="0"/>
          <a:chExt cx="0" cy="0"/>
        </a:xfrm>
      </p:grpSpPr>
      <p:sp>
        <p:nvSpPr>
          <p:cNvPr id="767" name="Google Shape;767;p129"/>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129"/>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769" name="Google Shape;769;p129"/>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70" name="Google Shape;770;p129"/>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771" name="Google Shape;771;p129"/>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772" name="Google Shape;772;p129"/>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773" name="Google Shape;773;p12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p:cSld name="TITLE_AND_BODY_1_1_1_1_1_1_3">
    <p:spTree>
      <p:nvGrpSpPr>
        <p:cNvPr id="774" name="Shape 774"/>
        <p:cNvGrpSpPr/>
        <p:nvPr/>
      </p:nvGrpSpPr>
      <p:grpSpPr>
        <a:xfrm>
          <a:off x="0" y="0"/>
          <a:ext cx="0" cy="0"/>
          <a:chOff x="0" y="0"/>
          <a:chExt cx="0" cy="0"/>
        </a:xfrm>
      </p:grpSpPr>
      <p:sp>
        <p:nvSpPr>
          <p:cNvPr id="775" name="Google Shape;775;p130"/>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30"/>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777" name="Google Shape;777;p130"/>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78" name="Google Shape;778;p130"/>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779" name="Google Shape;779;p130"/>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780" name="Google Shape;780;p130"/>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781" name="Google Shape;781;p130"/>
          <p:cNvSpPr txBox="1"/>
          <p:nvPr>
            <p:ph idx="3" type="title"/>
          </p:nvPr>
        </p:nvSpPr>
        <p:spPr>
          <a:xfrm>
            <a:off x="300638" y="1291688"/>
            <a:ext cx="3885000" cy="441900"/>
          </a:xfrm>
          <a:prstGeom prst="rect">
            <a:avLst/>
          </a:prstGeom>
        </p:spPr>
        <p:txBody>
          <a:bodyPr anchorCtr="0" anchor="ctr"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782" name="Google Shape;782;p130"/>
          <p:cNvSpPr txBox="1"/>
          <p:nvPr>
            <p:ph idx="4" type="subTitle"/>
          </p:nvPr>
        </p:nvSpPr>
        <p:spPr>
          <a:xfrm>
            <a:off x="300638" y="1788883"/>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83" name="Google Shape;783;p130"/>
          <p:cNvSpPr txBox="1"/>
          <p:nvPr>
            <p:ph idx="5" type="body"/>
          </p:nvPr>
        </p:nvSpPr>
        <p:spPr>
          <a:xfrm>
            <a:off x="300638" y="2098200"/>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784" name="Google Shape;784;p13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clean dark">
  <p:cSld name="TITLE_AND_BODY_1_1_1_1_1_1_2">
    <p:spTree>
      <p:nvGrpSpPr>
        <p:cNvPr id="785" name="Shape 785"/>
        <p:cNvGrpSpPr/>
        <p:nvPr/>
      </p:nvGrpSpPr>
      <p:grpSpPr>
        <a:xfrm>
          <a:off x="0" y="0"/>
          <a:ext cx="0" cy="0"/>
          <a:chOff x="0" y="0"/>
          <a:chExt cx="0" cy="0"/>
        </a:xfrm>
      </p:grpSpPr>
      <p:sp>
        <p:nvSpPr>
          <p:cNvPr id="786" name="Google Shape;786;p131"/>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p131"/>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788" name="Google Shape;788;p131"/>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89" name="Google Shape;789;p131"/>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790" name="Google Shape;790;p131"/>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791" name="Google Shape;791;p131"/>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792" name="Google Shape;792;p13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dark ">
  <p:cSld name="TITLE_AND_BODY_1_1_1_1_1_1_2_1">
    <p:spTree>
      <p:nvGrpSpPr>
        <p:cNvPr id="793" name="Shape 793"/>
        <p:cNvGrpSpPr/>
        <p:nvPr/>
      </p:nvGrpSpPr>
      <p:grpSpPr>
        <a:xfrm>
          <a:off x="0" y="0"/>
          <a:ext cx="0" cy="0"/>
          <a:chOff x="0" y="0"/>
          <a:chExt cx="0" cy="0"/>
        </a:xfrm>
      </p:grpSpPr>
      <p:sp>
        <p:nvSpPr>
          <p:cNvPr id="794" name="Google Shape;794;p132"/>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95" name="Google Shape;795;p132"/>
          <p:cNvPicPr preferRelativeResize="0"/>
          <p:nvPr/>
        </p:nvPicPr>
        <p:blipFill>
          <a:blip r:embed="rId2">
            <a:alphaModFix amt="5000"/>
          </a:blip>
          <a:stretch>
            <a:fillRect/>
          </a:stretch>
        </p:blipFill>
        <p:spPr>
          <a:xfrm rot="10800000">
            <a:off x="5434542" y="-1"/>
            <a:ext cx="3709460" cy="5143501"/>
          </a:xfrm>
          <a:prstGeom prst="rect">
            <a:avLst/>
          </a:prstGeom>
          <a:noFill/>
          <a:ln>
            <a:noFill/>
          </a:ln>
        </p:spPr>
      </p:pic>
      <p:sp>
        <p:nvSpPr>
          <p:cNvPr id="796" name="Google Shape;796;p132"/>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797" name="Google Shape;797;p132"/>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798" name="Google Shape;798;p132"/>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799" name="Google Shape;799;p132"/>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00" name="Google Shape;800;p13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01" name="Google Shape;801;p13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background dark">
  <p:cSld name="TITLE_AND_BODY_1_1_1_1_1_1_2_1_1">
    <p:spTree>
      <p:nvGrpSpPr>
        <p:cNvPr id="802" name="Shape 802"/>
        <p:cNvGrpSpPr/>
        <p:nvPr/>
      </p:nvGrpSpPr>
      <p:grpSpPr>
        <a:xfrm>
          <a:off x="0" y="0"/>
          <a:ext cx="0" cy="0"/>
          <a:chOff x="0" y="0"/>
          <a:chExt cx="0" cy="0"/>
        </a:xfrm>
      </p:grpSpPr>
      <p:sp>
        <p:nvSpPr>
          <p:cNvPr id="803" name="Google Shape;803;p133"/>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133"/>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05" name="Google Shape;805;p133"/>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806" name="Google Shape;806;p133"/>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807" name="Google Shape;807;p133"/>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808" name="Google Shape;808;p13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809" name="Google Shape;809;p133"/>
          <p:cNvPicPr preferRelativeResize="0"/>
          <p:nvPr/>
        </p:nvPicPr>
        <p:blipFill>
          <a:blip r:embed="rId3">
            <a:alphaModFix amt="5000"/>
          </a:blip>
          <a:stretch>
            <a:fillRect/>
          </a:stretch>
        </p:blipFill>
        <p:spPr>
          <a:xfrm>
            <a:off x="5" y="-4144"/>
            <a:ext cx="3709460" cy="5143501"/>
          </a:xfrm>
          <a:prstGeom prst="rect">
            <a:avLst/>
          </a:prstGeom>
          <a:noFill/>
          <a:ln>
            <a:noFill/>
          </a:ln>
        </p:spPr>
      </p:pic>
      <p:sp>
        <p:nvSpPr>
          <p:cNvPr id="810" name="Google Shape;810;p13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2 1">
  <p:cSld name="BLANK_1_1_1_2">
    <p:spTree>
      <p:nvGrpSpPr>
        <p:cNvPr id="58" name="Shape 58"/>
        <p:cNvGrpSpPr/>
        <p:nvPr/>
      </p:nvGrpSpPr>
      <p:grpSpPr>
        <a:xfrm>
          <a:off x="0" y="0"/>
          <a:ext cx="0" cy="0"/>
          <a:chOff x="0" y="0"/>
          <a:chExt cx="0" cy="0"/>
        </a:xfrm>
      </p:grpSpPr>
      <p:pic>
        <p:nvPicPr>
          <p:cNvPr id="59" name="Google Shape;59;p14"/>
          <p:cNvPicPr preferRelativeResize="0"/>
          <p:nvPr/>
        </p:nvPicPr>
        <p:blipFill>
          <a:blip r:embed="rId2">
            <a:alphaModFix/>
          </a:blip>
          <a:stretch>
            <a:fillRect/>
          </a:stretch>
        </p:blipFill>
        <p:spPr>
          <a:xfrm>
            <a:off x="343162" y="4819893"/>
            <a:ext cx="801621" cy="267207"/>
          </a:xfrm>
          <a:prstGeom prst="rect">
            <a:avLst/>
          </a:prstGeom>
          <a:noFill/>
          <a:ln>
            <a:noFill/>
          </a:ln>
        </p:spPr>
      </p:pic>
      <p:pic>
        <p:nvPicPr>
          <p:cNvPr id="60" name="Google Shape;60;p14"/>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61" name="Google Shape;61;p1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62" name="Google Shape;62;p1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63" name="Google Shape;63;p14" title="At-Glance.png"/>
          <p:cNvPicPr preferRelativeResize="0"/>
          <p:nvPr/>
        </p:nvPicPr>
        <p:blipFill rotWithShape="1">
          <a:blip r:embed="rId3">
            <a:alphaModFix/>
          </a:blip>
          <a:srcRect b="4066" l="2695" r="2076" t="705"/>
          <a:stretch/>
        </p:blipFill>
        <p:spPr>
          <a:xfrm>
            <a:off x="0" y="0"/>
            <a:ext cx="9144003" cy="5143501"/>
          </a:xfrm>
          <a:prstGeom prst="rect">
            <a:avLst/>
          </a:prstGeom>
          <a:noFill/>
          <a:ln>
            <a:noFill/>
          </a:ln>
        </p:spPr>
      </p:pic>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p:cSld name="TITLE_AND_BODY_1_1_1_1_1_1_1">
    <p:spTree>
      <p:nvGrpSpPr>
        <p:cNvPr id="811" name="Shape 811"/>
        <p:cNvGrpSpPr/>
        <p:nvPr/>
      </p:nvGrpSpPr>
      <p:grpSpPr>
        <a:xfrm>
          <a:off x="0" y="0"/>
          <a:ext cx="0" cy="0"/>
          <a:chOff x="0" y="0"/>
          <a:chExt cx="0" cy="0"/>
        </a:xfrm>
      </p:grpSpPr>
      <p:sp>
        <p:nvSpPr>
          <p:cNvPr id="812" name="Google Shape;812;p134"/>
          <p:cNvSpPr txBox="1"/>
          <p:nvPr>
            <p:ph type="title"/>
          </p:nvPr>
        </p:nvSpPr>
        <p:spPr>
          <a:xfrm>
            <a:off x="338775" y="1580456"/>
            <a:ext cx="84576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13" name="Google Shape;813;p134"/>
          <p:cNvSpPr txBox="1"/>
          <p:nvPr>
            <p:ph idx="1" type="body"/>
          </p:nvPr>
        </p:nvSpPr>
        <p:spPr>
          <a:xfrm>
            <a:off x="338888" y="2141231"/>
            <a:ext cx="8457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814" name="Google Shape;814;p134"/>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815" name="Google Shape;815;p134"/>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17152E"/>
                </a:solidFill>
                <a:latin typeface="Muli"/>
                <a:ea typeface="Muli"/>
                <a:cs typeface="Muli"/>
                <a:sym typeface="Muli"/>
              </a:rPr>
              <a:t>Proprietary and Confidential</a:t>
            </a:r>
            <a:endParaRPr sz="800">
              <a:solidFill>
                <a:srgbClr val="17152E"/>
              </a:solidFill>
              <a:latin typeface="Muli"/>
              <a:ea typeface="Muli"/>
              <a:cs typeface="Muli"/>
              <a:sym typeface="Muli"/>
            </a:endParaRPr>
          </a:p>
        </p:txBody>
      </p:sp>
      <p:sp>
        <p:nvSpPr>
          <p:cNvPr id="816" name="Google Shape;816;p134"/>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pic>
        <p:nvPicPr>
          <p:cNvPr id="817" name="Google Shape;817;p134"/>
          <p:cNvPicPr preferRelativeResize="0"/>
          <p:nvPr/>
        </p:nvPicPr>
        <p:blipFill>
          <a:blip r:embed="rId3">
            <a:alphaModFix/>
          </a:blip>
          <a:stretch>
            <a:fillRect/>
          </a:stretch>
        </p:blipFill>
        <p:spPr>
          <a:xfrm rot="10800000">
            <a:off x="5434542" y="-1"/>
            <a:ext cx="3709460" cy="5143501"/>
          </a:xfrm>
          <a:prstGeom prst="rect">
            <a:avLst/>
          </a:prstGeom>
          <a:noFill/>
          <a:ln>
            <a:noFill/>
          </a:ln>
        </p:spPr>
      </p:pic>
      <p:sp>
        <p:nvSpPr>
          <p:cNvPr id="818" name="Google Shape;818;p13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1">
  <p:cSld name="TITLE_AND_BODY_1_1_1_1_1_1_1_2">
    <p:spTree>
      <p:nvGrpSpPr>
        <p:cNvPr id="819" name="Shape 819"/>
        <p:cNvGrpSpPr/>
        <p:nvPr/>
      </p:nvGrpSpPr>
      <p:grpSpPr>
        <a:xfrm>
          <a:off x="0" y="0"/>
          <a:ext cx="0" cy="0"/>
          <a:chOff x="0" y="0"/>
          <a:chExt cx="0" cy="0"/>
        </a:xfrm>
      </p:grpSpPr>
      <p:sp>
        <p:nvSpPr>
          <p:cNvPr id="820" name="Google Shape;820;p135"/>
          <p:cNvSpPr txBox="1"/>
          <p:nvPr>
            <p:ph type="title"/>
          </p:nvPr>
        </p:nvSpPr>
        <p:spPr>
          <a:xfrm>
            <a:off x="338775" y="1580456"/>
            <a:ext cx="42258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21" name="Google Shape;821;p135"/>
          <p:cNvSpPr txBox="1"/>
          <p:nvPr>
            <p:ph idx="1" type="body"/>
          </p:nvPr>
        </p:nvSpPr>
        <p:spPr>
          <a:xfrm>
            <a:off x="338831" y="2141231"/>
            <a:ext cx="42258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822" name="Google Shape;822;p135"/>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823" name="Google Shape;823;p135"/>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824" name="Google Shape;824;p13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dark 1">
  <p:cSld name="TITLE_AND_BODY_1_1_1_1_1_1_1_1">
    <p:spTree>
      <p:nvGrpSpPr>
        <p:cNvPr id="825" name="Shape 825"/>
        <p:cNvGrpSpPr/>
        <p:nvPr/>
      </p:nvGrpSpPr>
      <p:grpSpPr>
        <a:xfrm>
          <a:off x="0" y="0"/>
          <a:ext cx="0" cy="0"/>
          <a:chOff x="0" y="0"/>
          <a:chExt cx="0" cy="0"/>
        </a:xfrm>
      </p:grpSpPr>
      <p:sp>
        <p:nvSpPr>
          <p:cNvPr id="826" name="Google Shape;826;p136"/>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27" name="Google Shape;827;p136"/>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828" name="Google Shape;828;p13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29" name="Google Shape;829;p136"/>
          <p:cNvSpPr txBox="1"/>
          <p:nvPr>
            <p:ph type="title"/>
          </p:nvPr>
        </p:nvSpPr>
        <p:spPr>
          <a:xfrm>
            <a:off x="338775" y="1580456"/>
            <a:ext cx="8457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30" name="Google Shape;830;p136"/>
          <p:cNvSpPr txBox="1"/>
          <p:nvPr>
            <p:ph idx="1" type="body"/>
          </p:nvPr>
        </p:nvSpPr>
        <p:spPr>
          <a:xfrm>
            <a:off x="338888" y="2141231"/>
            <a:ext cx="8457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831" name="Google Shape;831;p13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background dark">
  <p:cSld name="TITLE_AND_BODY_1_1_1_1_1_1_1_1_1">
    <p:spTree>
      <p:nvGrpSpPr>
        <p:cNvPr id="832" name="Shape 832"/>
        <p:cNvGrpSpPr/>
        <p:nvPr/>
      </p:nvGrpSpPr>
      <p:grpSpPr>
        <a:xfrm>
          <a:off x="0" y="0"/>
          <a:ext cx="0" cy="0"/>
          <a:chOff x="0" y="0"/>
          <a:chExt cx="0" cy="0"/>
        </a:xfrm>
      </p:grpSpPr>
      <p:sp>
        <p:nvSpPr>
          <p:cNvPr id="833" name="Google Shape;833;p137"/>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4" name="Google Shape;834;p137"/>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835" name="Google Shape;835;p137"/>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36" name="Google Shape;836;p137"/>
          <p:cNvSpPr txBox="1"/>
          <p:nvPr>
            <p:ph type="title"/>
          </p:nvPr>
        </p:nvSpPr>
        <p:spPr>
          <a:xfrm>
            <a:off x="338775" y="1580456"/>
            <a:ext cx="4218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37" name="Google Shape;837;p137"/>
          <p:cNvSpPr txBox="1"/>
          <p:nvPr>
            <p:ph idx="1" type="body"/>
          </p:nvPr>
        </p:nvSpPr>
        <p:spPr>
          <a:xfrm>
            <a:off x="338831" y="2141231"/>
            <a:ext cx="4218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838" name="Google Shape;838;p137"/>
          <p:cNvPicPr preferRelativeResize="0"/>
          <p:nvPr/>
        </p:nvPicPr>
        <p:blipFill>
          <a:blip r:embed="rId3">
            <a:alphaModFix amt="5000"/>
          </a:blip>
          <a:stretch>
            <a:fillRect/>
          </a:stretch>
        </p:blipFill>
        <p:spPr>
          <a:xfrm rot="10800000">
            <a:off x="5449007" y="-1"/>
            <a:ext cx="3709460" cy="5143501"/>
          </a:xfrm>
          <a:prstGeom prst="rect">
            <a:avLst/>
          </a:prstGeom>
          <a:noFill/>
          <a:ln>
            <a:noFill/>
          </a:ln>
        </p:spPr>
      </p:pic>
      <p:sp>
        <p:nvSpPr>
          <p:cNvPr id="839" name="Google Shape;839;p13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Main">
  <p:cSld name="TITLE_AND_BODY_1_1_1_1_1_1_1_1_1_1">
    <p:spTree>
      <p:nvGrpSpPr>
        <p:cNvPr id="840" name="Shape 840"/>
        <p:cNvGrpSpPr/>
        <p:nvPr/>
      </p:nvGrpSpPr>
      <p:grpSpPr>
        <a:xfrm>
          <a:off x="0" y="0"/>
          <a:ext cx="0" cy="0"/>
          <a:chOff x="0" y="0"/>
          <a:chExt cx="0" cy="0"/>
        </a:xfrm>
      </p:grpSpPr>
      <p:pic>
        <p:nvPicPr>
          <p:cNvPr id="841" name="Google Shape;841;p138"/>
          <p:cNvPicPr preferRelativeResize="0"/>
          <p:nvPr/>
        </p:nvPicPr>
        <p:blipFill>
          <a:blip r:embed="rId2">
            <a:alphaModFix/>
          </a:blip>
          <a:stretch>
            <a:fillRect/>
          </a:stretch>
        </p:blipFill>
        <p:spPr>
          <a:xfrm>
            <a:off x="-51169" y="-28894"/>
            <a:ext cx="9240865" cy="5217245"/>
          </a:xfrm>
          <a:prstGeom prst="rect">
            <a:avLst/>
          </a:prstGeom>
          <a:noFill/>
          <a:ln>
            <a:noFill/>
          </a:ln>
        </p:spPr>
      </p:pic>
      <p:sp>
        <p:nvSpPr>
          <p:cNvPr id="842" name="Google Shape;842;p138"/>
          <p:cNvSpPr txBox="1"/>
          <p:nvPr/>
        </p:nvSpPr>
        <p:spPr>
          <a:xfrm>
            <a:off x="-51262" y="1330647"/>
            <a:ext cx="9240900" cy="441900"/>
          </a:xfrm>
          <a:prstGeom prst="rect">
            <a:avLst/>
          </a:prstGeom>
          <a:noFill/>
          <a:ln>
            <a:noFill/>
          </a:ln>
        </p:spPr>
        <p:txBody>
          <a:bodyPr anchorCtr="0" anchor="t" bIns="0" lIns="0" spcFirstLastPara="1" rIns="0" wrap="square" tIns="0">
            <a:normAutofit lnSpcReduction="20000"/>
          </a:bodyPr>
          <a:lstStyle/>
          <a:p>
            <a:pPr indent="0" lvl="0" marL="0" rtl="0" algn="ctr">
              <a:spcBef>
                <a:spcPts val="0"/>
              </a:spcBef>
              <a:spcAft>
                <a:spcPts val="0"/>
              </a:spcAft>
              <a:buNone/>
            </a:pPr>
            <a:r>
              <a:t/>
            </a:r>
            <a:endParaRPr sz="3600">
              <a:solidFill>
                <a:srgbClr val="FFFFFF"/>
              </a:solidFill>
              <a:latin typeface="Muli"/>
              <a:ea typeface="Muli"/>
              <a:cs typeface="Muli"/>
              <a:sym typeface="Muli"/>
            </a:endParaRPr>
          </a:p>
        </p:txBody>
      </p:sp>
      <p:sp>
        <p:nvSpPr>
          <p:cNvPr id="843" name="Google Shape;843;p138"/>
          <p:cNvSpPr txBox="1"/>
          <p:nvPr/>
        </p:nvSpPr>
        <p:spPr>
          <a:xfrm>
            <a:off x="-51206" y="1891422"/>
            <a:ext cx="9240900" cy="1745400"/>
          </a:xfrm>
          <a:prstGeom prst="rect">
            <a:avLst/>
          </a:prstGeom>
          <a:noFill/>
          <a:ln>
            <a:noFill/>
          </a:ln>
        </p:spPr>
        <p:txBody>
          <a:bodyPr anchorCtr="0" anchor="t" bIns="0" lIns="0" spcFirstLastPara="1" rIns="0" wrap="square" tIns="0">
            <a:normAutofit/>
          </a:bodyPr>
          <a:lstStyle/>
          <a:p>
            <a:pPr indent="0" lvl="0" marL="0" rtl="0" algn="ctr">
              <a:lnSpc>
                <a:spcPct val="115000"/>
              </a:lnSpc>
              <a:spcBef>
                <a:spcPts val="0"/>
              </a:spcBef>
              <a:spcAft>
                <a:spcPts val="1200"/>
              </a:spcAft>
              <a:buNone/>
            </a:pPr>
            <a:r>
              <a:t/>
            </a:r>
            <a:endParaRPr b="1" sz="1200">
              <a:solidFill>
                <a:srgbClr val="17152E"/>
              </a:solidFill>
              <a:latin typeface="Muli"/>
              <a:ea typeface="Muli"/>
              <a:cs typeface="Muli"/>
              <a:sym typeface="Muli"/>
            </a:endParaRPr>
          </a:p>
        </p:txBody>
      </p:sp>
      <p:pic>
        <p:nvPicPr>
          <p:cNvPr id="844" name="Google Shape;844;p138"/>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45" name="Google Shape;845;p138"/>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46" name="Google Shape;846;p13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3T">
  <p:cSld name="TITLE_AND_BODY_1_1_1_1_1_1_1_1_1_1_1">
    <p:spTree>
      <p:nvGrpSpPr>
        <p:cNvPr id="847" name="Shape 847"/>
        <p:cNvGrpSpPr/>
        <p:nvPr/>
      </p:nvGrpSpPr>
      <p:grpSpPr>
        <a:xfrm>
          <a:off x="0" y="0"/>
          <a:ext cx="0" cy="0"/>
          <a:chOff x="0" y="0"/>
          <a:chExt cx="0" cy="0"/>
        </a:xfrm>
      </p:grpSpPr>
      <p:pic>
        <p:nvPicPr>
          <p:cNvPr id="848" name="Google Shape;848;p139"/>
          <p:cNvPicPr preferRelativeResize="0"/>
          <p:nvPr/>
        </p:nvPicPr>
        <p:blipFill>
          <a:blip r:embed="rId2">
            <a:alphaModFix/>
          </a:blip>
          <a:stretch>
            <a:fillRect/>
          </a:stretch>
        </p:blipFill>
        <p:spPr>
          <a:xfrm>
            <a:off x="-51206" y="-8700"/>
            <a:ext cx="9226894" cy="5209350"/>
          </a:xfrm>
          <a:prstGeom prst="rect">
            <a:avLst/>
          </a:prstGeom>
          <a:noFill/>
          <a:ln>
            <a:noFill/>
          </a:ln>
        </p:spPr>
      </p:pic>
      <p:pic>
        <p:nvPicPr>
          <p:cNvPr id="849" name="Google Shape;849;p139"/>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50" name="Google Shape;850;p139"/>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51" name="Google Shape;851;p139"/>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52" name="Google Shape;852;p139"/>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853" name="Google Shape;853;p139"/>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854" name="Google Shape;854;p13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p:cSld name="TITLE_AND_BODY_1_1_1_1_1_1_1_1_1_1_1_1">
    <p:spTree>
      <p:nvGrpSpPr>
        <p:cNvPr id="855" name="Shape 855"/>
        <p:cNvGrpSpPr/>
        <p:nvPr/>
      </p:nvGrpSpPr>
      <p:grpSpPr>
        <a:xfrm>
          <a:off x="0" y="0"/>
          <a:ext cx="0" cy="0"/>
          <a:chOff x="0" y="0"/>
          <a:chExt cx="0" cy="0"/>
        </a:xfrm>
      </p:grpSpPr>
      <p:pic>
        <p:nvPicPr>
          <p:cNvPr id="856" name="Google Shape;856;p140"/>
          <p:cNvPicPr preferRelativeResize="0"/>
          <p:nvPr/>
        </p:nvPicPr>
        <p:blipFill>
          <a:blip r:embed="rId2">
            <a:alphaModFix/>
          </a:blip>
          <a:stretch>
            <a:fillRect/>
          </a:stretch>
        </p:blipFill>
        <p:spPr>
          <a:xfrm>
            <a:off x="-29268" y="-52369"/>
            <a:ext cx="9203026" cy="5195869"/>
          </a:xfrm>
          <a:prstGeom prst="rect">
            <a:avLst/>
          </a:prstGeom>
          <a:noFill/>
          <a:ln>
            <a:noFill/>
          </a:ln>
        </p:spPr>
      </p:pic>
      <p:pic>
        <p:nvPicPr>
          <p:cNvPr id="857" name="Google Shape;857;p140"/>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58" name="Google Shape;858;p140"/>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59" name="Google Shape;859;p140"/>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60" name="Google Shape;860;p140"/>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861" name="Google Shape;861;p140"/>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862" name="Google Shape;862;p14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Earth">
  <p:cSld name="TITLE_AND_BODY_1_1_1_1_1_1_1_1_1_1_1_1_1">
    <p:spTree>
      <p:nvGrpSpPr>
        <p:cNvPr id="863" name="Shape 863"/>
        <p:cNvGrpSpPr/>
        <p:nvPr/>
      </p:nvGrpSpPr>
      <p:grpSpPr>
        <a:xfrm>
          <a:off x="0" y="0"/>
          <a:ext cx="0" cy="0"/>
          <a:chOff x="0" y="0"/>
          <a:chExt cx="0" cy="0"/>
        </a:xfrm>
      </p:grpSpPr>
      <p:pic>
        <p:nvPicPr>
          <p:cNvPr id="864" name="Google Shape;864;p141"/>
          <p:cNvPicPr preferRelativeResize="0"/>
          <p:nvPr/>
        </p:nvPicPr>
        <p:blipFill>
          <a:blip r:embed="rId2">
            <a:alphaModFix/>
          </a:blip>
          <a:stretch>
            <a:fillRect/>
          </a:stretch>
        </p:blipFill>
        <p:spPr>
          <a:xfrm>
            <a:off x="-34331" y="-29269"/>
            <a:ext cx="9213937" cy="5202037"/>
          </a:xfrm>
          <a:prstGeom prst="rect">
            <a:avLst/>
          </a:prstGeom>
          <a:noFill/>
          <a:ln>
            <a:noFill/>
          </a:ln>
        </p:spPr>
      </p:pic>
      <p:pic>
        <p:nvPicPr>
          <p:cNvPr id="865" name="Google Shape;865;p141"/>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66" name="Google Shape;866;p141"/>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67" name="Google Shape;867;p141"/>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68" name="Google Shape;868;p141"/>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869" name="Google Shape;869;p141"/>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870" name="Google Shape;870;p14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Globe">
  <p:cSld name="TITLE_AND_BODY_1_1_1_1_1_1_1_1_1_1_1_1_1_3">
    <p:spTree>
      <p:nvGrpSpPr>
        <p:cNvPr id="871" name="Shape 871"/>
        <p:cNvGrpSpPr/>
        <p:nvPr/>
      </p:nvGrpSpPr>
      <p:grpSpPr>
        <a:xfrm>
          <a:off x="0" y="0"/>
          <a:ext cx="0" cy="0"/>
          <a:chOff x="0" y="0"/>
          <a:chExt cx="0" cy="0"/>
        </a:xfrm>
      </p:grpSpPr>
      <p:pic>
        <p:nvPicPr>
          <p:cNvPr id="872" name="Google Shape;872;p142"/>
          <p:cNvPicPr preferRelativeResize="0"/>
          <p:nvPr/>
        </p:nvPicPr>
        <p:blipFill>
          <a:blip r:embed="rId2">
            <a:alphaModFix/>
          </a:blip>
          <a:stretch>
            <a:fillRect/>
          </a:stretch>
        </p:blipFill>
        <p:spPr>
          <a:xfrm>
            <a:off x="-41437" y="-58538"/>
            <a:ext cx="9272250" cy="5234964"/>
          </a:xfrm>
          <a:prstGeom prst="rect">
            <a:avLst/>
          </a:prstGeom>
          <a:noFill/>
          <a:ln>
            <a:noFill/>
          </a:ln>
        </p:spPr>
      </p:pic>
      <p:pic>
        <p:nvPicPr>
          <p:cNvPr id="873" name="Google Shape;873;p142"/>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74" name="Google Shape;874;p14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75" name="Google Shape;875;p142"/>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76" name="Google Shape;876;p142"/>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877" name="Google Shape;877;p142"/>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878" name="Google Shape;878;p14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Earth 1">
  <p:cSld name="TITLE_AND_BODY_1_1_1_1_1_1_1_1_1_1_1_1_1_2">
    <p:spTree>
      <p:nvGrpSpPr>
        <p:cNvPr id="879" name="Shape 879"/>
        <p:cNvGrpSpPr/>
        <p:nvPr/>
      </p:nvGrpSpPr>
      <p:grpSpPr>
        <a:xfrm>
          <a:off x="0" y="0"/>
          <a:ext cx="0" cy="0"/>
          <a:chOff x="0" y="0"/>
          <a:chExt cx="0" cy="0"/>
        </a:xfrm>
      </p:grpSpPr>
      <p:pic>
        <p:nvPicPr>
          <p:cNvPr id="880" name="Google Shape;880;p143"/>
          <p:cNvPicPr preferRelativeResize="0"/>
          <p:nvPr/>
        </p:nvPicPr>
        <p:blipFill>
          <a:blip r:embed="rId2">
            <a:alphaModFix/>
          </a:blip>
          <a:stretch>
            <a:fillRect/>
          </a:stretch>
        </p:blipFill>
        <p:spPr>
          <a:xfrm>
            <a:off x="-81338" y="-58537"/>
            <a:ext cx="9257364" cy="5232994"/>
          </a:xfrm>
          <a:prstGeom prst="rect">
            <a:avLst/>
          </a:prstGeom>
          <a:noFill/>
          <a:ln>
            <a:noFill/>
          </a:ln>
        </p:spPr>
      </p:pic>
      <p:pic>
        <p:nvPicPr>
          <p:cNvPr id="881" name="Google Shape;881;p143"/>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82" name="Google Shape;882;p14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83" name="Google Shape;883;p143"/>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84" name="Google Shape;884;p143"/>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885" name="Google Shape;885;p143"/>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886" name="Google Shape;886;p14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_3">
    <p:bg>
      <p:bgPr>
        <a:solidFill>
          <a:schemeClr val="dk1"/>
        </a:solidFill>
      </p:bgPr>
    </p:bg>
    <p:spTree>
      <p:nvGrpSpPr>
        <p:cNvPr id="64" name="Shape 64"/>
        <p:cNvGrpSpPr/>
        <p:nvPr/>
      </p:nvGrpSpPr>
      <p:grpSpPr>
        <a:xfrm>
          <a:off x="0" y="0"/>
          <a:ext cx="0" cy="0"/>
          <a:chOff x="0" y="0"/>
          <a:chExt cx="0" cy="0"/>
        </a:xfrm>
      </p:grpSpPr>
      <p:pic>
        <p:nvPicPr>
          <p:cNvPr id="65" name="Google Shape;65;p15"/>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66" name="Google Shape;66;p1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67" name="Google Shape;67;p1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pace Pathfinder Globe">
  <p:cSld name="TITLE_AND_BODY_1_1_1_1_1_1_1_1_1_1_1_1_1_1">
    <p:spTree>
      <p:nvGrpSpPr>
        <p:cNvPr id="887" name="Shape 887"/>
        <p:cNvGrpSpPr/>
        <p:nvPr/>
      </p:nvGrpSpPr>
      <p:grpSpPr>
        <a:xfrm>
          <a:off x="0" y="0"/>
          <a:ext cx="0" cy="0"/>
          <a:chOff x="0" y="0"/>
          <a:chExt cx="0" cy="0"/>
        </a:xfrm>
      </p:grpSpPr>
      <p:pic>
        <p:nvPicPr>
          <p:cNvPr id="888" name="Google Shape;888;p144"/>
          <p:cNvPicPr preferRelativeResize="0"/>
          <p:nvPr/>
        </p:nvPicPr>
        <p:blipFill>
          <a:blip r:embed="rId2">
            <a:alphaModFix/>
          </a:blip>
          <a:stretch>
            <a:fillRect/>
          </a:stretch>
        </p:blipFill>
        <p:spPr>
          <a:xfrm>
            <a:off x="-52022" y="-42113"/>
            <a:ext cx="9248044" cy="5227726"/>
          </a:xfrm>
          <a:prstGeom prst="rect">
            <a:avLst/>
          </a:prstGeom>
          <a:noFill/>
          <a:ln>
            <a:noFill/>
          </a:ln>
        </p:spPr>
      </p:pic>
      <p:pic>
        <p:nvPicPr>
          <p:cNvPr id="889" name="Google Shape;889;p144"/>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90" name="Google Shape;890;p144"/>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Proprietary and Confidential</a:t>
            </a:r>
            <a:endParaRPr sz="800">
              <a:solidFill>
                <a:srgbClr val="F4F4F4"/>
              </a:solidFill>
              <a:latin typeface="Muli"/>
              <a:ea typeface="Muli"/>
              <a:cs typeface="Muli"/>
              <a:sym typeface="Muli"/>
            </a:endParaRPr>
          </a:p>
        </p:txBody>
      </p:sp>
      <p:sp>
        <p:nvSpPr>
          <p:cNvPr id="891" name="Google Shape;891;p144"/>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92" name="Google Shape;892;p144"/>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893" name="Google Shape;893;p144"/>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894" name="Google Shape;894;p144"/>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ounder Globe">
  <p:cSld name="TITLE_AND_BODY_1_1_1_1_1_1_1_1_1_1_1_1_1_1_1">
    <p:spTree>
      <p:nvGrpSpPr>
        <p:cNvPr id="895" name="Shape 895"/>
        <p:cNvGrpSpPr/>
        <p:nvPr/>
      </p:nvGrpSpPr>
      <p:grpSpPr>
        <a:xfrm>
          <a:off x="0" y="0"/>
          <a:ext cx="0" cy="0"/>
          <a:chOff x="0" y="0"/>
          <a:chExt cx="0" cy="0"/>
        </a:xfrm>
      </p:grpSpPr>
      <p:pic>
        <p:nvPicPr>
          <p:cNvPr id="896" name="Google Shape;896;p145"/>
          <p:cNvPicPr preferRelativeResize="0"/>
          <p:nvPr/>
        </p:nvPicPr>
        <p:blipFill>
          <a:blip r:embed="rId2">
            <a:alphaModFix/>
          </a:blip>
          <a:stretch>
            <a:fillRect/>
          </a:stretch>
        </p:blipFill>
        <p:spPr>
          <a:xfrm>
            <a:off x="-31800" y="-37631"/>
            <a:ext cx="9243281" cy="5225025"/>
          </a:xfrm>
          <a:prstGeom prst="rect">
            <a:avLst/>
          </a:prstGeom>
          <a:noFill/>
          <a:ln>
            <a:noFill/>
          </a:ln>
        </p:spPr>
      </p:pic>
      <p:pic>
        <p:nvPicPr>
          <p:cNvPr id="897" name="Google Shape;897;p145"/>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898" name="Google Shape;898;p145"/>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899" name="Google Shape;899;p145"/>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00" name="Google Shape;900;p145"/>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01" name="Google Shape;901;p145"/>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02" name="Google Shape;902;p14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ounder">
  <p:cSld name="TITLE_AND_BODY_1_1_1_1_1_1_1_1_1_1_1_1_1_1_1_1">
    <p:spTree>
      <p:nvGrpSpPr>
        <p:cNvPr id="903" name="Shape 903"/>
        <p:cNvGrpSpPr/>
        <p:nvPr/>
      </p:nvGrpSpPr>
      <p:grpSpPr>
        <a:xfrm>
          <a:off x="0" y="0"/>
          <a:ext cx="0" cy="0"/>
          <a:chOff x="0" y="0"/>
          <a:chExt cx="0" cy="0"/>
        </a:xfrm>
      </p:grpSpPr>
      <p:pic>
        <p:nvPicPr>
          <p:cNvPr id="904" name="Google Shape;904;p146"/>
          <p:cNvPicPr preferRelativeResize="0"/>
          <p:nvPr/>
        </p:nvPicPr>
        <p:blipFill>
          <a:blip r:embed="rId2">
            <a:alphaModFix/>
          </a:blip>
          <a:stretch>
            <a:fillRect/>
          </a:stretch>
        </p:blipFill>
        <p:spPr>
          <a:xfrm>
            <a:off x="-18066" y="-22903"/>
            <a:ext cx="9180133" cy="5189307"/>
          </a:xfrm>
          <a:prstGeom prst="rect">
            <a:avLst/>
          </a:prstGeom>
          <a:noFill/>
          <a:ln>
            <a:noFill/>
          </a:ln>
        </p:spPr>
      </p:pic>
      <p:pic>
        <p:nvPicPr>
          <p:cNvPr id="905" name="Google Shape;905;p146"/>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06" name="Google Shape;906;p14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07" name="Google Shape;907;p146"/>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08" name="Google Shape;908;p146"/>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09" name="Google Shape;909;p146"/>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10" name="Google Shape;910;p14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Left">
  <p:cSld name="TITLE_AND_BODY_1_1_1_1_1_1_1_1_1_1_1_1_1_1_1_1_1">
    <p:spTree>
      <p:nvGrpSpPr>
        <p:cNvPr id="911" name="Shape 911"/>
        <p:cNvGrpSpPr/>
        <p:nvPr/>
      </p:nvGrpSpPr>
      <p:grpSpPr>
        <a:xfrm>
          <a:off x="0" y="0"/>
          <a:ext cx="0" cy="0"/>
          <a:chOff x="0" y="0"/>
          <a:chExt cx="0" cy="0"/>
        </a:xfrm>
      </p:grpSpPr>
      <p:pic>
        <p:nvPicPr>
          <p:cNvPr id="912" name="Google Shape;912;p147"/>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913" name="Google Shape;913;p147"/>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Proprietary and Confidential</a:t>
            </a:r>
            <a:endParaRPr sz="800">
              <a:solidFill>
                <a:srgbClr val="F4F4F4"/>
              </a:solidFill>
              <a:latin typeface="Muli"/>
              <a:ea typeface="Muli"/>
              <a:cs typeface="Muli"/>
              <a:sym typeface="Muli"/>
            </a:endParaRPr>
          </a:p>
        </p:txBody>
      </p:sp>
      <p:sp>
        <p:nvSpPr>
          <p:cNvPr id="914" name="Google Shape;914;p147"/>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915" name="Google Shape;915;p147"/>
          <p:cNvPicPr preferRelativeResize="0"/>
          <p:nvPr/>
        </p:nvPicPr>
        <p:blipFill>
          <a:blip r:embed="rId3">
            <a:alphaModFix/>
          </a:blip>
          <a:stretch>
            <a:fillRect/>
          </a:stretch>
        </p:blipFill>
        <p:spPr>
          <a:xfrm>
            <a:off x="-28462" y="-25603"/>
            <a:ext cx="9200927" cy="5194706"/>
          </a:xfrm>
          <a:prstGeom prst="rect">
            <a:avLst/>
          </a:prstGeom>
          <a:noFill/>
          <a:ln>
            <a:noFill/>
          </a:ln>
        </p:spPr>
      </p:pic>
      <p:sp>
        <p:nvSpPr>
          <p:cNvPr id="916" name="Google Shape;916;p147"/>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17" name="Google Shape;917;p147"/>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18" name="Google Shape;918;p147"/>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19" name="Google Shape;919;p14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Right">
  <p:cSld name="TITLE_AND_BODY_1_1_1_1_1_1_1_1_1_1_1_1_1_1_1_1_1_1">
    <p:spTree>
      <p:nvGrpSpPr>
        <p:cNvPr id="920" name="Shape 920"/>
        <p:cNvGrpSpPr/>
        <p:nvPr/>
      </p:nvGrpSpPr>
      <p:grpSpPr>
        <a:xfrm>
          <a:off x="0" y="0"/>
          <a:ext cx="0" cy="0"/>
          <a:chOff x="0" y="0"/>
          <a:chExt cx="0" cy="0"/>
        </a:xfrm>
      </p:grpSpPr>
      <p:pic>
        <p:nvPicPr>
          <p:cNvPr id="921" name="Google Shape;921;p148"/>
          <p:cNvPicPr preferRelativeResize="0"/>
          <p:nvPr/>
        </p:nvPicPr>
        <p:blipFill>
          <a:blip r:embed="rId2">
            <a:alphaModFix/>
          </a:blip>
          <a:stretch>
            <a:fillRect/>
          </a:stretch>
        </p:blipFill>
        <p:spPr>
          <a:xfrm>
            <a:off x="-36563" y="-46932"/>
            <a:ext cx="9276646" cy="5237362"/>
          </a:xfrm>
          <a:prstGeom prst="rect">
            <a:avLst/>
          </a:prstGeom>
          <a:noFill/>
          <a:ln>
            <a:noFill/>
          </a:ln>
        </p:spPr>
      </p:pic>
      <p:pic>
        <p:nvPicPr>
          <p:cNvPr id="922" name="Google Shape;922;p148"/>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23" name="Google Shape;923;p148"/>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24" name="Google Shape;924;p148"/>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25" name="Google Shape;925;p148"/>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26" name="Google Shape;926;p148"/>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27" name="Google Shape;927;p14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Center">
  <p:cSld name="TITLE_AND_BODY_1_1_1_1_1_1_1_1_1_1_1_1_1_1_1_1_1_1_1">
    <p:spTree>
      <p:nvGrpSpPr>
        <p:cNvPr id="928" name="Shape 928"/>
        <p:cNvGrpSpPr/>
        <p:nvPr/>
      </p:nvGrpSpPr>
      <p:grpSpPr>
        <a:xfrm>
          <a:off x="0" y="0"/>
          <a:ext cx="0" cy="0"/>
          <a:chOff x="0" y="0"/>
          <a:chExt cx="0" cy="0"/>
        </a:xfrm>
      </p:grpSpPr>
      <p:pic>
        <p:nvPicPr>
          <p:cNvPr id="929" name="Google Shape;929;p149"/>
          <p:cNvPicPr preferRelativeResize="0"/>
          <p:nvPr/>
        </p:nvPicPr>
        <p:blipFill>
          <a:blip r:embed="rId2">
            <a:alphaModFix/>
          </a:blip>
          <a:stretch>
            <a:fillRect/>
          </a:stretch>
        </p:blipFill>
        <p:spPr>
          <a:xfrm>
            <a:off x="-29306" y="-53063"/>
            <a:ext cx="9204206" cy="5196562"/>
          </a:xfrm>
          <a:prstGeom prst="rect">
            <a:avLst/>
          </a:prstGeom>
          <a:noFill/>
          <a:ln>
            <a:noFill/>
          </a:ln>
        </p:spPr>
      </p:pic>
      <p:pic>
        <p:nvPicPr>
          <p:cNvPr id="930" name="Google Shape;930;p149"/>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31" name="Google Shape;931;p149"/>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32" name="Google Shape;932;p149"/>
          <p:cNvSpPr txBox="1"/>
          <p:nvPr>
            <p:ph type="title"/>
          </p:nvPr>
        </p:nvSpPr>
        <p:spPr>
          <a:xfrm>
            <a:off x="-29475" y="1142185"/>
            <a:ext cx="9204300" cy="4419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33" name="Google Shape;933;p149"/>
          <p:cNvSpPr txBox="1"/>
          <p:nvPr>
            <p:ph idx="1" type="subTitle"/>
          </p:nvPr>
        </p:nvSpPr>
        <p:spPr>
          <a:xfrm>
            <a:off x="-29381" y="1639378"/>
            <a:ext cx="9204300" cy="2541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34" name="Google Shape;934;p149"/>
          <p:cNvSpPr txBox="1"/>
          <p:nvPr>
            <p:ph idx="2" type="body"/>
          </p:nvPr>
        </p:nvSpPr>
        <p:spPr>
          <a:xfrm>
            <a:off x="-29381" y="1948697"/>
            <a:ext cx="9204300" cy="1745400"/>
          </a:xfrm>
          <a:prstGeom prst="rect">
            <a:avLst/>
          </a:prstGeom>
        </p:spPr>
        <p:txBody>
          <a:bodyPr anchorCtr="0" anchor="t" bIns="0" lIns="0" spcFirstLastPara="1" rIns="0" wrap="square" tIns="0">
            <a:normAutofit/>
          </a:bodyPr>
          <a:lstStyle>
            <a:lvl1pPr indent="-292100" lvl="0" marL="4572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lgn="ctr">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35" name="Google Shape;935;p14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unch">
  <p:cSld name="TITLE_AND_BODY_1_1_1_1_1_1_1_1_1_1_1_1_1_1_1_1_1_1_1_1">
    <p:spTree>
      <p:nvGrpSpPr>
        <p:cNvPr id="936" name="Shape 936"/>
        <p:cNvGrpSpPr/>
        <p:nvPr/>
      </p:nvGrpSpPr>
      <p:grpSpPr>
        <a:xfrm>
          <a:off x="0" y="0"/>
          <a:ext cx="0" cy="0"/>
          <a:chOff x="0" y="0"/>
          <a:chExt cx="0" cy="0"/>
        </a:xfrm>
      </p:grpSpPr>
      <p:pic>
        <p:nvPicPr>
          <p:cNvPr id="937" name="Google Shape;937;p150"/>
          <p:cNvPicPr preferRelativeResize="0"/>
          <p:nvPr/>
        </p:nvPicPr>
        <p:blipFill>
          <a:blip r:embed="rId2">
            <a:alphaModFix/>
          </a:blip>
          <a:stretch>
            <a:fillRect/>
          </a:stretch>
        </p:blipFill>
        <p:spPr>
          <a:xfrm>
            <a:off x="-30150" y="-26544"/>
            <a:ext cx="9204300" cy="5196594"/>
          </a:xfrm>
          <a:prstGeom prst="rect">
            <a:avLst/>
          </a:prstGeom>
          <a:noFill/>
          <a:ln>
            <a:noFill/>
          </a:ln>
        </p:spPr>
      </p:pic>
      <p:pic>
        <p:nvPicPr>
          <p:cNvPr id="938" name="Google Shape;938;p150"/>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39" name="Google Shape;939;p150"/>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40" name="Google Shape;940;p150"/>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41" name="Google Shape;941;p150"/>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42" name="Google Shape;942;p150"/>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43" name="Google Shape;943;p15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b1">
  <p:cSld name="TITLE_AND_BODY_1_1_1_1_1_1_1_1_1_1_1_1_1_1_1_1_1_1_1_1_1">
    <p:spTree>
      <p:nvGrpSpPr>
        <p:cNvPr id="944" name="Shape 944"/>
        <p:cNvGrpSpPr/>
        <p:nvPr/>
      </p:nvGrpSpPr>
      <p:grpSpPr>
        <a:xfrm>
          <a:off x="0" y="0"/>
          <a:ext cx="0" cy="0"/>
          <a:chOff x="0" y="0"/>
          <a:chExt cx="0" cy="0"/>
        </a:xfrm>
      </p:grpSpPr>
      <p:pic>
        <p:nvPicPr>
          <p:cNvPr id="945" name="Google Shape;945;p151"/>
          <p:cNvPicPr preferRelativeResize="0"/>
          <p:nvPr/>
        </p:nvPicPr>
        <p:blipFill>
          <a:blip r:embed="rId2">
            <a:alphaModFix/>
          </a:blip>
          <a:stretch>
            <a:fillRect/>
          </a:stretch>
        </p:blipFill>
        <p:spPr>
          <a:xfrm>
            <a:off x="-80531" y="-32267"/>
            <a:ext cx="9224532" cy="5208035"/>
          </a:xfrm>
          <a:prstGeom prst="rect">
            <a:avLst/>
          </a:prstGeom>
          <a:noFill/>
          <a:ln>
            <a:noFill/>
          </a:ln>
        </p:spPr>
      </p:pic>
      <p:pic>
        <p:nvPicPr>
          <p:cNvPr id="946" name="Google Shape;946;p151"/>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47" name="Google Shape;947;p151"/>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48" name="Google Shape;948;p151"/>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949" name="Google Shape;949;p151"/>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950" name="Google Shape;950;p151"/>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951" name="Google Shape;951;p15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Lab2">
  <p:cSld name="TITLE_AND_BODY_1_1_1_1_1_1_1_1_1_1_1_1_1_1_1_1_1_1_1_1_1_1">
    <p:spTree>
      <p:nvGrpSpPr>
        <p:cNvPr id="952" name="Shape 952"/>
        <p:cNvGrpSpPr/>
        <p:nvPr/>
      </p:nvGrpSpPr>
      <p:grpSpPr>
        <a:xfrm>
          <a:off x="0" y="0"/>
          <a:ext cx="0" cy="0"/>
          <a:chOff x="0" y="0"/>
          <a:chExt cx="0" cy="0"/>
        </a:xfrm>
      </p:grpSpPr>
      <p:pic>
        <p:nvPicPr>
          <p:cNvPr id="953" name="Google Shape;953;p152"/>
          <p:cNvPicPr preferRelativeResize="0"/>
          <p:nvPr/>
        </p:nvPicPr>
        <p:blipFill>
          <a:blip r:embed="rId2">
            <a:alphaModFix/>
          </a:blip>
          <a:stretch>
            <a:fillRect/>
          </a:stretch>
        </p:blipFill>
        <p:spPr>
          <a:xfrm>
            <a:off x="0" y="-9528"/>
            <a:ext cx="9144000" cy="5162562"/>
          </a:xfrm>
          <a:prstGeom prst="rect">
            <a:avLst/>
          </a:prstGeom>
          <a:noFill/>
          <a:ln>
            <a:noFill/>
          </a:ln>
        </p:spPr>
      </p:pic>
      <p:pic>
        <p:nvPicPr>
          <p:cNvPr id="954" name="Google Shape;954;p152"/>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955" name="Google Shape;955;p15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956" name="Google Shape;956;p152"/>
          <p:cNvSpPr txBox="1"/>
          <p:nvPr>
            <p:ph type="title"/>
          </p:nvPr>
        </p:nvSpPr>
        <p:spPr>
          <a:xfrm>
            <a:off x="343125" y="1105602"/>
            <a:ext cx="3885000" cy="441900"/>
          </a:xfrm>
          <a:prstGeom prst="rect">
            <a:avLst/>
          </a:prstGeom>
        </p:spPr>
        <p:txBody>
          <a:bodyPr anchorCtr="0" anchor="t" bIns="0" lIns="0" spcFirstLastPara="1" rIns="0" wrap="square" tIns="0">
            <a:normAutofit/>
          </a:bodyPr>
          <a:lstStyle>
            <a:lvl1pPr lvl="0">
              <a:spcBef>
                <a:spcPts val="0"/>
              </a:spcBef>
              <a:spcAft>
                <a:spcPts val="0"/>
              </a:spcAft>
              <a:buClr>
                <a:srgbClr val="222222"/>
              </a:buClr>
              <a:buSzPts val="2300"/>
              <a:buFont typeface="Muli"/>
              <a:buNone/>
              <a:defRPr sz="2300">
                <a:solidFill>
                  <a:srgbClr val="222222"/>
                </a:solidFill>
                <a:latin typeface="Muli"/>
                <a:ea typeface="Muli"/>
                <a:cs typeface="Muli"/>
                <a:sym typeface="Muli"/>
              </a:defRPr>
            </a:lvl1pPr>
            <a:lvl2pPr lvl="1">
              <a:spcBef>
                <a:spcPts val="0"/>
              </a:spcBef>
              <a:spcAft>
                <a:spcPts val="0"/>
              </a:spcAft>
              <a:buClr>
                <a:srgbClr val="222222"/>
              </a:buClr>
              <a:buSzPts val="2300"/>
              <a:buNone/>
              <a:defRPr>
                <a:solidFill>
                  <a:srgbClr val="222222"/>
                </a:solidFill>
              </a:defRPr>
            </a:lvl2pPr>
            <a:lvl3pPr lvl="2">
              <a:spcBef>
                <a:spcPts val="0"/>
              </a:spcBef>
              <a:spcAft>
                <a:spcPts val="0"/>
              </a:spcAft>
              <a:buClr>
                <a:srgbClr val="222222"/>
              </a:buClr>
              <a:buSzPts val="2300"/>
              <a:buNone/>
              <a:defRPr>
                <a:solidFill>
                  <a:srgbClr val="222222"/>
                </a:solidFill>
              </a:defRPr>
            </a:lvl3pPr>
            <a:lvl4pPr lvl="3">
              <a:spcBef>
                <a:spcPts val="0"/>
              </a:spcBef>
              <a:spcAft>
                <a:spcPts val="0"/>
              </a:spcAft>
              <a:buClr>
                <a:srgbClr val="222222"/>
              </a:buClr>
              <a:buSzPts val="2300"/>
              <a:buNone/>
              <a:defRPr>
                <a:solidFill>
                  <a:srgbClr val="222222"/>
                </a:solidFill>
              </a:defRPr>
            </a:lvl4pPr>
            <a:lvl5pPr lvl="4">
              <a:spcBef>
                <a:spcPts val="0"/>
              </a:spcBef>
              <a:spcAft>
                <a:spcPts val="0"/>
              </a:spcAft>
              <a:buClr>
                <a:srgbClr val="222222"/>
              </a:buClr>
              <a:buSzPts val="2300"/>
              <a:buNone/>
              <a:defRPr>
                <a:solidFill>
                  <a:srgbClr val="222222"/>
                </a:solidFill>
              </a:defRPr>
            </a:lvl5pPr>
            <a:lvl6pPr lvl="5">
              <a:spcBef>
                <a:spcPts val="0"/>
              </a:spcBef>
              <a:spcAft>
                <a:spcPts val="0"/>
              </a:spcAft>
              <a:buClr>
                <a:srgbClr val="222222"/>
              </a:buClr>
              <a:buSzPts val="2300"/>
              <a:buNone/>
              <a:defRPr>
                <a:solidFill>
                  <a:srgbClr val="222222"/>
                </a:solidFill>
              </a:defRPr>
            </a:lvl6pPr>
            <a:lvl7pPr lvl="6">
              <a:spcBef>
                <a:spcPts val="0"/>
              </a:spcBef>
              <a:spcAft>
                <a:spcPts val="0"/>
              </a:spcAft>
              <a:buClr>
                <a:srgbClr val="222222"/>
              </a:buClr>
              <a:buSzPts val="2300"/>
              <a:buNone/>
              <a:defRPr>
                <a:solidFill>
                  <a:srgbClr val="222222"/>
                </a:solidFill>
              </a:defRPr>
            </a:lvl7pPr>
            <a:lvl8pPr lvl="7">
              <a:spcBef>
                <a:spcPts val="0"/>
              </a:spcBef>
              <a:spcAft>
                <a:spcPts val="0"/>
              </a:spcAft>
              <a:buClr>
                <a:srgbClr val="222222"/>
              </a:buClr>
              <a:buSzPts val="2300"/>
              <a:buNone/>
              <a:defRPr>
                <a:solidFill>
                  <a:srgbClr val="222222"/>
                </a:solidFill>
              </a:defRPr>
            </a:lvl8pPr>
            <a:lvl9pPr lvl="8">
              <a:spcBef>
                <a:spcPts val="0"/>
              </a:spcBef>
              <a:spcAft>
                <a:spcPts val="0"/>
              </a:spcAft>
              <a:buClr>
                <a:srgbClr val="222222"/>
              </a:buClr>
              <a:buSzPts val="2300"/>
              <a:buNone/>
              <a:defRPr>
                <a:solidFill>
                  <a:srgbClr val="222222"/>
                </a:solidFill>
              </a:defRPr>
            </a:lvl9pPr>
          </a:lstStyle>
          <a:p/>
        </p:txBody>
      </p:sp>
      <p:sp>
        <p:nvSpPr>
          <p:cNvPr id="957" name="Google Shape;957;p152"/>
          <p:cNvSpPr txBox="1"/>
          <p:nvPr>
            <p:ph idx="1" type="subTitle"/>
          </p:nvPr>
        </p:nvSpPr>
        <p:spPr>
          <a:xfrm>
            <a:off x="343125" y="1602798"/>
            <a:ext cx="3885000" cy="254100"/>
          </a:xfrm>
          <a:prstGeom prst="rect">
            <a:avLst/>
          </a:prstGeom>
        </p:spPr>
        <p:txBody>
          <a:bodyPr anchorCtr="0" anchor="t" bIns="0" lIns="0" spcFirstLastPara="1" rIns="0" wrap="square" tIns="0">
            <a:normAutofit/>
          </a:bodyPr>
          <a:lstStyle>
            <a:lvl1pPr lvl="0">
              <a:spcBef>
                <a:spcPts val="0"/>
              </a:spcBef>
              <a:spcAft>
                <a:spcPts val="0"/>
              </a:spcAft>
              <a:buClr>
                <a:srgbClr val="222222"/>
              </a:buClr>
              <a:buSzPts val="1000"/>
              <a:buFont typeface="Muli"/>
              <a:buNone/>
              <a:defRPr sz="1000">
                <a:solidFill>
                  <a:srgbClr val="222222"/>
                </a:solidFill>
                <a:latin typeface="Muli"/>
                <a:ea typeface="Muli"/>
                <a:cs typeface="Muli"/>
                <a:sym typeface="Muli"/>
              </a:defRPr>
            </a:lvl1pPr>
            <a:lvl2pPr lvl="1">
              <a:spcBef>
                <a:spcPts val="0"/>
              </a:spcBef>
              <a:spcAft>
                <a:spcPts val="0"/>
              </a:spcAft>
              <a:buClr>
                <a:srgbClr val="222222"/>
              </a:buClr>
              <a:buSzPts val="1000"/>
              <a:buNone/>
              <a:defRPr>
                <a:solidFill>
                  <a:srgbClr val="222222"/>
                </a:solidFill>
              </a:defRPr>
            </a:lvl2pPr>
            <a:lvl3pPr lvl="2">
              <a:spcBef>
                <a:spcPts val="0"/>
              </a:spcBef>
              <a:spcAft>
                <a:spcPts val="0"/>
              </a:spcAft>
              <a:buClr>
                <a:srgbClr val="222222"/>
              </a:buClr>
              <a:buSzPts val="1000"/>
              <a:buNone/>
              <a:defRPr>
                <a:solidFill>
                  <a:srgbClr val="222222"/>
                </a:solidFill>
              </a:defRPr>
            </a:lvl3pPr>
            <a:lvl4pPr lvl="3">
              <a:spcBef>
                <a:spcPts val="0"/>
              </a:spcBef>
              <a:spcAft>
                <a:spcPts val="0"/>
              </a:spcAft>
              <a:buClr>
                <a:srgbClr val="222222"/>
              </a:buClr>
              <a:buSzPts val="1000"/>
              <a:buNone/>
              <a:defRPr>
                <a:solidFill>
                  <a:srgbClr val="222222"/>
                </a:solidFill>
              </a:defRPr>
            </a:lvl4pPr>
            <a:lvl5pPr lvl="4">
              <a:spcBef>
                <a:spcPts val="0"/>
              </a:spcBef>
              <a:spcAft>
                <a:spcPts val="0"/>
              </a:spcAft>
              <a:buClr>
                <a:srgbClr val="222222"/>
              </a:buClr>
              <a:buSzPts val="1000"/>
              <a:buNone/>
              <a:defRPr>
                <a:solidFill>
                  <a:srgbClr val="222222"/>
                </a:solidFill>
              </a:defRPr>
            </a:lvl5pPr>
            <a:lvl6pPr lvl="5">
              <a:spcBef>
                <a:spcPts val="0"/>
              </a:spcBef>
              <a:spcAft>
                <a:spcPts val="0"/>
              </a:spcAft>
              <a:buClr>
                <a:srgbClr val="222222"/>
              </a:buClr>
              <a:buSzPts val="1000"/>
              <a:buNone/>
              <a:defRPr>
                <a:solidFill>
                  <a:srgbClr val="222222"/>
                </a:solidFill>
              </a:defRPr>
            </a:lvl6pPr>
            <a:lvl7pPr lvl="6">
              <a:spcBef>
                <a:spcPts val="0"/>
              </a:spcBef>
              <a:spcAft>
                <a:spcPts val="0"/>
              </a:spcAft>
              <a:buClr>
                <a:srgbClr val="222222"/>
              </a:buClr>
              <a:buSzPts val="1000"/>
              <a:buNone/>
              <a:defRPr>
                <a:solidFill>
                  <a:srgbClr val="222222"/>
                </a:solidFill>
              </a:defRPr>
            </a:lvl7pPr>
            <a:lvl8pPr lvl="7">
              <a:spcBef>
                <a:spcPts val="0"/>
              </a:spcBef>
              <a:spcAft>
                <a:spcPts val="0"/>
              </a:spcAft>
              <a:buClr>
                <a:srgbClr val="222222"/>
              </a:buClr>
              <a:buSzPts val="1000"/>
              <a:buNone/>
              <a:defRPr>
                <a:solidFill>
                  <a:srgbClr val="222222"/>
                </a:solidFill>
              </a:defRPr>
            </a:lvl8pPr>
            <a:lvl9pPr lvl="8">
              <a:spcBef>
                <a:spcPts val="0"/>
              </a:spcBef>
              <a:spcAft>
                <a:spcPts val="0"/>
              </a:spcAft>
              <a:buClr>
                <a:srgbClr val="222222"/>
              </a:buClr>
              <a:buSzPts val="1000"/>
              <a:buNone/>
              <a:defRPr>
                <a:solidFill>
                  <a:srgbClr val="222222"/>
                </a:solidFill>
              </a:defRPr>
            </a:lvl9pPr>
          </a:lstStyle>
          <a:p/>
        </p:txBody>
      </p:sp>
      <p:sp>
        <p:nvSpPr>
          <p:cNvPr id="958" name="Google Shape;958;p152"/>
          <p:cNvSpPr txBox="1"/>
          <p:nvPr>
            <p:ph idx="2" type="body"/>
          </p:nvPr>
        </p:nvSpPr>
        <p:spPr>
          <a:xfrm>
            <a:off x="343125" y="1912115"/>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1pPr>
            <a:lvl2pPr indent="-292100" lvl="1" marL="9144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2pPr>
            <a:lvl3pPr indent="-292100" lvl="2" marL="13716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3pPr>
            <a:lvl4pPr indent="-292100" lvl="3" marL="18288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4pPr>
            <a:lvl5pPr indent="-292100" lvl="4" marL="22860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5pPr>
            <a:lvl6pPr indent="-292100" lvl="5" marL="27432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6pPr>
            <a:lvl7pPr indent="-292100" lvl="6" marL="32004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7pPr>
            <a:lvl8pPr indent="-292100" lvl="7" marL="36576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8pPr>
            <a:lvl9pPr indent="-292100" lvl="8" marL="4114800">
              <a:spcBef>
                <a:spcPts val="0"/>
              </a:spcBef>
              <a:spcAft>
                <a:spcPts val="0"/>
              </a:spcAft>
              <a:buClr>
                <a:srgbClr val="222222"/>
              </a:buClr>
              <a:buSzPts val="1000"/>
              <a:buFont typeface="Muli"/>
              <a:buChar char="■"/>
              <a:defRPr sz="1000">
                <a:solidFill>
                  <a:srgbClr val="222222"/>
                </a:solidFill>
                <a:latin typeface="Muli"/>
                <a:ea typeface="Muli"/>
                <a:cs typeface="Muli"/>
                <a:sym typeface="Muli"/>
              </a:defRPr>
            </a:lvl9pPr>
          </a:lstStyle>
          <a:p/>
        </p:txBody>
      </p:sp>
      <p:sp>
        <p:nvSpPr>
          <p:cNvPr id="959" name="Google Shape;959;p15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orizontal Part Gray 9 1">
  <p:cSld name="TITLE_3_5_8_1">
    <p:bg>
      <p:bgPr>
        <a:solidFill>
          <a:srgbClr val="FAFBFC"/>
        </a:solidFill>
      </p:bgPr>
    </p:bg>
    <p:spTree>
      <p:nvGrpSpPr>
        <p:cNvPr id="960" name="Shape 960"/>
        <p:cNvGrpSpPr/>
        <p:nvPr/>
      </p:nvGrpSpPr>
      <p:grpSpPr>
        <a:xfrm>
          <a:off x="0" y="0"/>
          <a:ext cx="0" cy="0"/>
          <a:chOff x="0" y="0"/>
          <a:chExt cx="0" cy="0"/>
        </a:xfrm>
      </p:grpSpPr>
      <p:sp>
        <p:nvSpPr>
          <p:cNvPr id="961" name="Google Shape;961;p153"/>
          <p:cNvSpPr/>
          <p:nvPr/>
        </p:nvSpPr>
        <p:spPr>
          <a:xfrm>
            <a:off x="100" y="0"/>
            <a:ext cx="9144000" cy="3260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53"/>
          <p:cNvSpPr txBox="1"/>
          <p:nvPr/>
        </p:nvSpPr>
        <p:spPr>
          <a:xfrm>
            <a:off x="8472335" y="4925850"/>
            <a:ext cx="548700" cy="159900"/>
          </a:xfrm>
          <a:prstGeom prst="rect">
            <a:avLst/>
          </a:prstGeom>
          <a:noFill/>
          <a:ln>
            <a:noFill/>
          </a:ln>
        </p:spPr>
        <p:txBody>
          <a:bodyPr anchorCtr="0" anchor="ctr" bIns="91425" lIns="91425" spcFirstLastPara="1" rIns="0" wrap="square" tIns="91425">
            <a:noAutofit/>
          </a:bodyPr>
          <a:lstStyle/>
          <a:p>
            <a:pPr indent="0" lvl="0" marL="0" rtl="0" algn="r">
              <a:spcBef>
                <a:spcPts val="0"/>
              </a:spcBef>
              <a:spcAft>
                <a:spcPts val="0"/>
              </a:spcAft>
              <a:buNone/>
            </a:pPr>
            <a:r>
              <a:t/>
            </a:r>
            <a:endParaRPr sz="800">
              <a:solidFill>
                <a:srgbClr val="99A6BB"/>
              </a:solidFill>
              <a:latin typeface="Muli"/>
              <a:ea typeface="Muli"/>
              <a:cs typeface="Muli"/>
              <a:sym typeface="Muli"/>
            </a:endParaRPr>
          </a:p>
        </p:txBody>
      </p:sp>
      <p:sp>
        <p:nvSpPr>
          <p:cNvPr id="963" name="Google Shape;963;p153"/>
          <p:cNvSpPr/>
          <p:nvPr/>
        </p:nvSpPr>
        <p:spPr>
          <a:xfrm>
            <a:off x="-8900" y="-8300"/>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53"/>
          <p:cNvSpPr txBox="1"/>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pic>
        <p:nvPicPr>
          <p:cNvPr id="965" name="Google Shape;965;p153"/>
          <p:cNvPicPr preferRelativeResize="0"/>
          <p:nvPr/>
        </p:nvPicPr>
        <p:blipFill>
          <a:blip r:embed="rId2">
            <a:alphaModFix/>
          </a:blip>
          <a:stretch>
            <a:fillRect/>
          </a:stretch>
        </p:blipFill>
        <p:spPr>
          <a:xfrm>
            <a:off x="165314" y="145588"/>
            <a:ext cx="1061949" cy="35398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p:cSld name="BLANK_1_3_2_1">
    <p:bg>
      <p:bgPr>
        <a:solidFill>
          <a:schemeClr val="dk1"/>
        </a:solidFill>
      </p:bgPr>
    </p:bg>
    <p:spTree>
      <p:nvGrpSpPr>
        <p:cNvPr id="68" name="Shape 68"/>
        <p:cNvGrpSpPr/>
        <p:nvPr/>
      </p:nvGrpSpPr>
      <p:grpSpPr>
        <a:xfrm>
          <a:off x="0" y="0"/>
          <a:ext cx="0" cy="0"/>
          <a:chOff x="0" y="0"/>
          <a:chExt cx="0" cy="0"/>
        </a:xfrm>
      </p:grpSpPr>
      <p:pic>
        <p:nvPicPr>
          <p:cNvPr id="69" name="Google Shape;69;p16"/>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70" name="Google Shape;70;p16"/>
          <p:cNvSpPr txBox="1"/>
          <p:nvPr>
            <p:ph type="title"/>
          </p:nvPr>
        </p:nvSpPr>
        <p:spPr>
          <a:xfrm>
            <a:off x="336863" y="1974700"/>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lt2"/>
              </a:buClr>
              <a:buSzPts val="2400"/>
              <a:buFont typeface="Roboto Condensed SemiBold"/>
              <a:buNone/>
              <a:defRPr sz="2400">
                <a:solidFill>
                  <a:schemeClr val="lt2"/>
                </a:solidFill>
                <a:latin typeface="Roboto Condensed SemiBold"/>
                <a:ea typeface="Roboto Condensed SemiBold"/>
                <a:cs typeface="Roboto Condensed SemiBold"/>
                <a:sym typeface="Roboto Condensed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6"/>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72" name="Google Shape;72;p16"/>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1">
  <p:cSld name="BLANK_1_1_1">
    <p:spTree>
      <p:nvGrpSpPr>
        <p:cNvPr id="966" name="Shape 966"/>
        <p:cNvGrpSpPr/>
        <p:nvPr/>
      </p:nvGrpSpPr>
      <p:grpSpPr>
        <a:xfrm>
          <a:off x="0" y="0"/>
          <a:ext cx="0" cy="0"/>
          <a:chOff x="0" y="0"/>
          <a:chExt cx="0" cy="0"/>
        </a:xfrm>
      </p:grpSpPr>
      <p:sp>
        <p:nvSpPr>
          <p:cNvPr id="967" name="Google Shape;967;p154"/>
          <p:cNvSpPr/>
          <p:nvPr/>
        </p:nvSpPr>
        <p:spPr>
          <a:xfrm>
            <a:off x="-8900" y="-8300"/>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68" name="Google Shape;968;p154"/>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969" name="Google Shape;969;p154"/>
          <p:cNvSpPr txBox="1"/>
          <p:nvPr/>
        </p:nvSpPr>
        <p:spPr>
          <a:xfrm>
            <a:off x="7599131" y="4792963"/>
            <a:ext cx="768300" cy="261600"/>
          </a:xfrm>
          <a:prstGeom prst="rect">
            <a:avLst/>
          </a:prstGeom>
          <a:noFill/>
          <a:ln>
            <a:noFill/>
          </a:ln>
        </p:spPr>
        <p:txBody>
          <a:bodyPr anchorCtr="0" anchor="t" bIns="68575" lIns="68575" spcFirstLastPara="1" rIns="68575" wrap="square" tIns="68575">
            <a:spAutoFit/>
          </a:bodyPr>
          <a:lstStyle/>
          <a:p>
            <a:pPr indent="0" lvl="0" marL="0" rtl="0" algn="r">
              <a:spcBef>
                <a:spcPts val="0"/>
              </a:spcBef>
              <a:spcAft>
                <a:spcPts val="0"/>
              </a:spcAft>
              <a:buNone/>
            </a:pPr>
            <a:r>
              <a:rPr lang="en" sz="800">
                <a:solidFill>
                  <a:srgbClr val="17152E"/>
                </a:solidFill>
              </a:rPr>
              <a:t>Slide Name</a:t>
            </a:r>
            <a:endParaRPr sz="800">
              <a:solidFill>
                <a:srgbClr val="17152E"/>
              </a:solidFill>
            </a:endParaRPr>
          </a:p>
        </p:txBody>
      </p:sp>
      <p:sp>
        <p:nvSpPr>
          <p:cNvPr id="970" name="Google Shape;970;p154"/>
          <p:cNvSpPr txBox="1"/>
          <p:nvPr>
            <p:ph idx="12" type="sldNum"/>
          </p:nvPr>
        </p:nvSpPr>
        <p:spPr>
          <a:xfrm>
            <a:off x="8332946" y="4753483"/>
            <a:ext cx="548700" cy="393600"/>
          </a:xfrm>
          <a:prstGeom prst="rect">
            <a:avLst/>
          </a:prstGeom>
        </p:spPr>
        <p:txBody>
          <a:bodyPr anchorCtr="0" anchor="t" bIns="68575" lIns="68575" spcFirstLastPara="1" rIns="68575" wrap="square" tIns="68575">
            <a:normAutofit/>
          </a:bodyPr>
          <a:lstStyle>
            <a:lvl1pPr lvl="0">
              <a:buNone/>
              <a:defRPr sz="1100">
                <a:solidFill>
                  <a:schemeClr val="dk1"/>
                </a:solidFill>
              </a:defRPr>
            </a:lvl1pPr>
            <a:lvl2pPr lvl="1">
              <a:buNone/>
              <a:defRPr sz="1100">
                <a:solidFill>
                  <a:schemeClr val="dk1"/>
                </a:solidFill>
              </a:defRPr>
            </a:lvl2pPr>
            <a:lvl3pPr lvl="2">
              <a:buNone/>
              <a:defRPr sz="1100">
                <a:solidFill>
                  <a:schemeClr val="dk1"/>
                </a:solidFill>
              </a:defRPr>
            </a:lvl3pPr>
            <a:lvl4pPr lvl="3">
              <a:buNone/>
              <a:defRPr sz="1100">
                <a:solidFill>
                  <a:schemeClr val="dk1"/>
                </a:solidFill>
              </a:defRPr>
            </a:lvl4pPr>
            <a:lvl5pPr lvl="4">
              <a:buNone/>
              <a:defRPr sz="1100">
                <a:solidFill>
                  <a:schemeClr val="dk1"/>
                </a:solidFill>
              </a:defRPr>
            </a:lvl5pPr>
            <a:lvl6pPr lvl="5">
              <a:buNone/>
              <a:defRPr sz="1100">
                <a:solidFill>
                  <a:schemeClr val="dk1"/>
                </a:solidFill>
              </a:defRPr>
            </a:lvl6pPr>
            <a:lvl7pPr lvl="6">
              <a:buNone/>
              <a:defRPr sz="1100">
                <a:solidFill>
                  <a:schemeClr val="dk1"/>
                </a:solidFill>
              </a:defRPr>
            </a:lvl7pPr>
            <a:lvl8pPr lvl="7">
              <a:buNone/>
              <a:defRPr sz="1100">
                <a:solidFill>
                  <a:schemeClr val="dk1"/>
                </a:solidFill>
              </a:defRPr>
            </a:lvl8pPr>
            <a:lvl9pPr lvl="8">
              <a:buNone/>
              <a:defRPr sz="1100">
                <a:solidFill>
                  <a:schemeClr val="dk1"/>
                </a:solidFill>
              </a:defRPr>
            </a:lvl9pPr>
          </a:lstStyle>
          <a:p>
            <a:pPr indent="0" lvl="0" marL="0" rtl="0" algn="r">
              <a:spcBef>
                <a:spcPts val="0"/>
              </a:spcBef>
              <a:spcAft>
                <a:spcPts val="0"/>
              </a:spcAft>
              <a:buNone/>
            </a:pPr>
            <a:fld id="{00000000-1234-1234-1234-123412341234}" type="slidenum">
              <a:rPr lang="en"/>
              <a:t>‹#›</a:t>
            </a:fld>
            <a:endParaRPr sz="800">
              <a:latin typeface="Muli"/>
              <a:ea typeface="Muli"/>
              <a:cs typeface="Muli"/>
              <a:sym typeface="Muli"/>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Subtitle and Body">
  <p:cSld name="BLANK_1_4_1_1_2">
    <p:bg>
      <p:bgPr>
        <a:solidFill>
          <a:srgbClr val="FFFFFF"/>
        </a:solidFill>
      </p:bgPr>
    </p:bg>
    <p:spTree>
      <p:nvGrpSpPr>
        <p:cNvPr id="971" name="Shape 971"/>
        <p:cNvGrpSpPr/>
        <p:nvPr/>
      </p:nvGrpSpPr>
      <p:grpSpPr>
        <a:xfrm>
          <a:off x="0" y="0"/>
          <a:ext cx="0" cy="0"/>
          <a:chOff x="0" y="0"/>
          <a:chExt cx="0" cy="0"/>
        </a:xfrm>
      </p:grpSpPr>
      <p:sp>
        <p:nvSpPr>
          <p:cNvPr id="972" name="Google Shape;972;p15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a:t>
            </a:r>
            <a:endParaRPr sz="600">
              <a:solidFill>
                <a:srgbClr val="666666"/>
              </a:solidFill>
              <a:latin typeface="Roboto"/>
              <a:ea typeface="Roboto"/>
              <a:cs typeface="Roboto"/>
              <a:sym typeface="Roboto"/>
            </a:endParaRPr>
          </a:p>
        </p:txBody>
      </p:sp>
      <p:sp>
        <p:nvSpPr>
          <p:cNvPr id="973" name="Google Shape;973;p15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974" name="Google Shape;974;p155"/>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975" name="Google Shape;975;p155"/>
          <p:cNvSpPr txBox="1"/>
          <p:nvPr>
            <p:ph idx="1" type="subTitle"/>
          </p:nvPr>
        </p:nvSpPr>
        <p:spPr>
          <a:xfrm>
            <a:off x="343125" y="1056975"/>
            <a:ext cx="8458200" cy="197700"/>
          </a:xfrm>
          <a:prstGeom prst="rect">
            <a:avLst/>
          </a:prstGeom>
        </p:spPr>
        <p:txBody>
          <a:bodyPr anchorCtr="0" anchor="t" bIns="0" lIns="0" spcFirstLastPara="1" rIns="0" wrap="square" tIns="0">
            <a:norm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976" name="Google Shape;976;p155"/>
          <p:cNvSpPr txBox="1"/>
          <p:nvPr>
            <p:ph idx="2" type="subTitle"/>
          </p:nvPr>
        </p:nvSpPr>
        <p:spPr>
          <a:xfrm>
            <a:off x="343125" y="1382225"/>
            <a:ext cx="8458200" cy="1289400"/>
          </a:xfrm>
          <a:prstGeom prst="rect">
            <a:avLst/>
          </a:prstGeom>
        </p:spPr>
        <p:txBody>
          <a:bodyPr anchorCtr="0" anchor="t" bIns="0" lIns="0" spcFirstLastPara="1" rIns="0" wrap="square" tIns="0">
            <a:norm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pic>
        <p:nvPicPr>
          <p:cNvPr id="977" name="Google Shape;977;p155"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4">
    <p:bg>
      <p:bgPr>
        <a:solidFill>
          <a:srgbClr val="F4F4F4"/>
        </a:solidFill>
      </p:bgPr>
    </p:bg>
    <p:spTree>
      <p:nvGrpSpPr>
        <p:cNvPr id="982" name="Shape 982"/>
        <p:cNvGrpSpPr/>
        <p:nvPr/>
      </p:nvGrpSpPr>
      <p:grpSpPr>
        <a:xfrm>
          <a:off x="0" y="0"/>
          <a:ext cx="0" cy="0"/>
          <a:chOff x="0" y="0"/>
          <a:chExt cx="0" cy="0"/>
        </a:xfrm>
      </p:grpSpPr>
      <p:pic>
        <p:nvPicPr>
          <p:cNvPr id="983" name="Google Shape;983;p157"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
        <p:nvSpPr>
          <p:cNvPr id="984" name="Google Shape;984;p157"/>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985" name="Google Shape;985;p15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and Subtitle">
  <p:cSld name="BLANK_1_4_2_1">
    <p:spTree>
      <p:nvGrpSpPr>
        <p:cNvPr id="986" name="Shape 986"/>
        <p:cNvGrpSpPr/>
        <p:nvPr/>
      </p:nvGrpSpPr>
      <p:grpSpPr>
        <a:xfrm>
          <a:off x="0" y="0"/>
          <a:ext cx="0" cy="0"/>
          <a:chOff x="0" y="0"/>
          <a:chExt cx="0" cy="0"/>
        </a:xfrm>
      </p:grpSpPr>
      <p:sp>
        <p:nvSpPr>
          <p:cNvPr id="987" name="Google Shape;987;p158"/>
          <p:cNvSpPr txBox="1"/>
          <p:nvPr>
            <p:ph idx="1" type="subTitle"/>
          </p:nvPr>
        </p:nvSpPr>
        <p:spPr>
          <a:xfrm>
            <a:off x="343125" y="674052"/>
            <a:ext cx="8458200" cy="197700"/>
          </a:xfrm>
          <a:prstGeom prst="rect">
            <a:avLst/>
          </a:prstGeom>
        </p:spPr>
        <p:txBody>
          <a:bodyPr anchorCtr="0" anchor="ctr" bIns="0" lIns="0" spcFirstLastPara="1" rIns="0" wrap="square" tIns="0">
            <a:norm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988" name="Google Shape;988;p15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989" name="Google Shape;989;p15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990" name="Google Shape;990;p158"/>
          <p:cNvSpPr txBox="1"/>
          <p:nvPr>
            <p:ph type="title"/>
          </p:nvPr>
        </p:nvSpPr>
        <p:spPr>
          <a:xfrm>
            <a:off x="343125" y="278775"/>
            <a:ext cx="8457600" cy="2673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SzPts val="2400"/>
              <a:buFont typeface="Roboto Condensed SemiBold"/>
              <a:buNone/>
              <a:defRPr sz="24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991" name="Google Shape;991;p158"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and Subtitle">
  <p:cSld name="BLANK_1_4_2_1_2">
    <p:bg>
      <p:bgPr>
        <a:solidFill>
          <a:schemeClr val="dk2"/>
        </a:solidFill>
      </p:bgPr>
    </p:bg>
    <p:spTree>
      <p:nvGrpSpPr>
        <p:cNvPr id="992" name="Shape 992"/>
        <p:cNvGrpSpPr/>
        <p:nvPr/>
      </p:nvGrpSpPr>
      <p:grpSpPr>
        <a:xfrm>
          <a:off x="0" y="0"/>
          <a:ext cx="0" cy="0"/>
          <a:chOff x="0" y="0"/>
          <a:chExt cx="0" cy="0"/>
        </a:xfrm>
      </p:grpSpPr>
      <p:sp>
        <p:nvSpPr>
          <p:cNvPr id="993" name="Google Shape;993;p159"/>
          <p:cNvSpPr txBox="1"/>
          <p:nvPr>
            <p:ph idx="1" type="subTitle"/>
          </p:nvPr>
        </p:nvSpPr>
        <p:spPr>
          <a:xfrm>
            <a:off x="343125" y="597852"/>
            <a:ext cx="8458200" cy="197700"/>
          </a:xfrm>
          <a:prstGeom prst="rect">
            <a:avLst/>
          </a:prstGeom>
        </p:spPr>
        <p:txBody>
          <a:bodyPr anchorCtr="0" anchor="ctr" bIns="0" lIns="0" spcFirstLastPara="1" rIns="0" wrap="square" tIns="0">
            <a:norm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994" name="Google Shape;994;p159"/>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995" name="Google Shape;995;p159"/>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996" name="Google Shape;996;p159"/>
          <p:cNvSpPr txBox="1"/>
          <p:nvPr>
            <p:ph type="title"/>
          </p:nvPr>
        </p:nvSpPr>
        <p:spPr>
          <a:xfrm>
            <a:off x="343125" y="278775"/>
            <a:ext cx="8457600" cy="2673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SzPts val="2400"/>
              <a:buFont typeface="Roboto Condensed SemiBold"/>
              <a:buNone/>
              <a:defRPr sz="24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997" name="Google Shape;997;p159"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p:cSld name="BLANK_1_4_2_1_1">
    <p:spTree>
      <p:nvGrpSpPr>
        <p:cNvPr id="998" name="Shape 998"/>
        <p:cNvGrpSpPr/>
        <p:nvPr/>
      </p:nvGrpSpPr>
      <p:grpSpPr>
        <a:xfrm>
          <a:off x="0" y="0"/>
          <a:ext cx="0" cy="0"/>
          <a:chOff x="0" y="0"/>
          <a:chExt cx="0" cy="0"/>
        </a:xfrm>
      </p:grpSpPr>
      <p:sp>
        <p:nvSpPr>
          <p:cNvPr id="999" name="Google Shape;999;p16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00" name="Google Shape;1000;p16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01" name="Google Shape;1001;p160"/>
          <p:cNvSpPr txBox="1"/>
          <p:nvPr>
            <p:ph type="title"/>
          </p:nvPr>
        </p:nvSpPr>
        <p:spPr>
          <a:xfrm>
            <a:off x="343125" y="257625"/>
            <a:ext cx="8457600" cy="3192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SzPts val="2400"/>
              <a:buFont typeface="Roboto Condensed SemiBold"/>
              <a:buNone/>
              <a:defRPr sz="24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1002" name="Google Shape;1002;p160"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and Subtitle">
  <p:cSld name="BLANK_1_4_2_1_1_1">
    <p:spTree>
      <p:nvGrpSpPr>
        <p:cNvPr id="1003" name="Shape 1003"/>
        <p:cNvGrpSpPr/>
        <p:nvPr/>
      </p:nvGrpSpPr>
      <p:grpSpPr>
        <a:xfrm>
          <a:off x="0" y="0"/>
          <a:ext cx="0" cy="0"/>
          <a:chOff x="0" y="0"/>
          <a:chExt cx="0" cy="0"/>
        </a:xfrm>
      </p:grpSpPr>
      <p:sp>
        <p:nvSpPr>
          <p:cNvPr id="1004" name="Google Shape;1004;p161"/>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05" name="Google Shape;1005;p16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06" name="Google Shape;1006;p161"/>
          <p:cNvSpPr txBox="1"/>
          <p:nvPr>
            <p:ph type="title"/>
          </p:nvPr>
        </p:nvSpPr>
        <p:spPr>
          <a:xfrm>
            <a:off x="342900" y="1126725"/>
            <a:ext cx="3583200" cy="7404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SzPts val="3000"/>
              <a:buFont typeface="Roboto Condensed SemiBold"/>
              <a:buNone/>
              <a:defRPr sz="30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007" name="Google Shape;1007;p161"/>
          <p:cNvSpPr txBox="1"/>
          <p:nvPr>
            <p:ph idx="1" type="subTitle"/>
          </p:nvPr>
        </p:nvSpPr>
        <p:spPr>
          <a:xfrm>
            <a:off x="342900" y="2072088"/>
            <a:ext cx="8458200" cy="12894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008" name="Google Shape;1008;p161"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title+sub+body">
  <p:cSld name="BLANK_1_4_1">
    <p:bg>
      <p:bgPr>
        <a:solidFill>
          <a:srgbClr val="FFFFFF"/>
        </a:solidFill>
      </p:bgPr>
    </p:bg>
    <p:spTree>
      <p:nvGrpSpPr>
        <p:cNvPr id="1009" name="Shape 1009"/>
        <p:cNvGrpSpPr/>
        <p:nvPr/>
      </p:nvGrpSpPr>
      <p:grpSpPr>
        <a:xfrm>
          <a:off x="0" y="0"/>
          <a:ext cx="0" cy="0"/>
          <a:chOff x="0" y="0"/>
          <a:chExt cx="0" cy="0"/>
        </a:xfrm>
      </p:grpSpPr>
      <p:sp>
        <p:nvSpPr>
          <p:cNvPr id="1010" name="Google Shape;1010;p162"/>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11" name="Google Shape;1011;p162"/>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12" name="Google Shape;1012;p162"/>
          <p:cNvSpPr txBox="1"/>
          <p:nvPr>
            <p:ph type="title"/>
          </p:nvPr>
        </p:nvSpPr>
        <p:spPr>
          <a:xfrm>
            <a:off x="342900" y="278775"/>
            <a:ext cx="3583200" cy="7782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SzPts val="3000"/>
              <a:buFont typeface="Roboto Condensed SemiBold"/>
              <a:buNone/>
              <a:defRPr sz="30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013" name="Google Shape;1013;p162"/>
          <p:cNvSpPr txBox="1"/>
          <p:nvPr>
            <p:ph idx="1" type="subTitle"/>
          </p:nvPr>
        </p:nvSpPr>
        <p:spPr>
          <a:xfrm>
            <a:off x="342900" y="1256600"/>
            <a:ext cx="8458200" cy="197700"/>
          </a:xfrm>
          <a:prstGeom prst="rect">
            <a:avLst/>
          </a:prstGeom>
        </p:spPr>
        <p:txBody>
          <a:bodyPr anchorCtr="0" anchor="t" bIns="0" lIns="0" spcFirstLastPara="1" rIns="0" wrap="square" tIns="0">
            <a:noAutofit/>
          </a:bodyPr>
          <a:lstStyle>
            <a:lvl1pPr lvl="0">
              <a:spcBef>
                <a:spcPts val="0"/>
              </a:spcBef>
              <a:spcAft>
                <a:spcPts val="0"/>
              </a:spcAft>
              <a:buSzPts val="1100"/>
              <a:buFont typeface="Roboto Condensed SemiBold"/>
              <a:buNone/>
              <a:defRPr sz="1100">
                <a:latin typeface="Roboto Condensed SemiBold"/>
                <a:ea typeface="Roboto Condensed SemiBold"/>
                <a:cs typeface="Roboto Condensed SemiBold"/>
                <a:sym typeface="Roboto Condensed SemiBold"/>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014" name="Google Shape;1014;p162"/>
          <p:cNvSpPr txBox="1"/>
          <p:nvPr>
            <p:ph idx="2" type="subTitle"/>
          </p:nvPr>
        </p:nvSpPr>
        <p:spPr>
          <a:xfrm>
            <a:off x="342900" y="1496150"/>
            <a:ext cx="8458200" cy="6510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Char char="➔"/>
              <a:defRPr sz="900">
                <a:latin typeface="Roboto"/>
                <a:ea typeface="Roboto"/>
                <a:cs typeface="Roboto"/>
                <a:sym typeface="Roboto"/>
              </a:defRPr>
            </a:lvl1pPr>
            <a:lvl2pPr lvl="1">
              <a:spcBef>
                <a:spcPts val="500"/>
              </a:spcBef>
              <a:spcAft>
                <a:spcPts val="0"/>
              </a:spcAft>
              <a:buSzPts val="900"/>
              <a:buChar char="◆"/>
              <a:defRPr/>
            </a:lvl2pPr>
            <a:lvl3pPr lvl="2">
              <a:spcBef>
                <a:spcPts val="500"/>
              </a:spcBef>
              <a:spcAft>
                <a:spcPts val="0"/>
              </a:spcAft>
              <a:buSzPts val="900"/>
              <a:buChar char="●"/>
              <a:defRPr/>
            </a:lvl3pPr>
            <a:lvl4pPr lvl="3">
              <a:spcBef>
                <a:spcPts val="500"/>
              </a:spcBef>
              <a:spcAft>
                <a:spcPts val="0"/>
              </a:spcAft>
              <a:buSzPts val="900"/>
              <a:buChar char="○"/>
              <a:defRPr/>
            </a:lvl4pPr>
            <a:lvl5pPr lvl="4">
              <a:spcBef>
                <a:spcPts val="500"/>
              </a:spcBef>
              <a:spcAft>
                <a:spcPts val="0"/>
              </a:spcAft>
              <a:buSzPts val="900"/>
              <a:buChar char="◆"/>
              <a:defRPr/>
            </a:lvl5pPr>
            <a:lvl6pPr lvl="5">
              <a:spcBef>
                <a:spcPts val="500"/>
              </a:spcBef>
              <a:spcAft>
                <a:spcPts val="0"/>
              </a:spcAft>
              <a:buSzPts val="900"/>
              <a:buChar char="●"/>
              <a:defRPr/>
            </a:lvl6pPr>
            <a:lvl7pPr lvl="6">
              <a:spcBef>
                <a:spcPts val="500"/>
              </a:spcBef>
              <a:spcAft>
                <a:spcPts val="0"/>
              </a:spcAft>
              <a:buSzPts val="900"/>
              <a:buChar char="○"/>
              <a:defRPr/>
            </a:lvl7pPr>
            <a:lvl8pPr lvl="7">
              <a:spcBef>
                <a:spcPts val="500"/>
              </a:spcBef>
              <a:spcAft>
                <a:spcPts val="0"/>
              </a:spcAft>
              <a:buSzPts val="900"/>
              <a:buChar char="◆"/>
              <a:defRPr/>
            </a:lvl8pPr>
            <a:lvl9pPr lvl="8">
              <a:spcBef>
                <a:spcPts val="500"/>
              </a:spcBef>
              <a:spcAft>
                <a:spcPts val="500"/>
              </a:spcAft>
              <a:buSzPts val="900"/>
              <a:buChar char="●"/>
              <a:defRPr/>
            </a:lvl9pPr>
          </a:lstStyle>
          <a:p/>
        </p:txBody>
      </p:sp>
      <p:pic>
        <p:nvPicPr>
          <p:cNvPr id="1015" name="Google Shape;1015;p162"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body and Link">
  <p:cSld name="BLANK_1_4_1_1_3">
    <p:bg>
      <p:bgPr>
        <a:solidFill>
          <a:srgbClr val="FFFFFF"/>
        </a:solidFill>
      </p:bgPr>
    </p:bg>
    <p:spTree>
      <p:nvGrpSpPr>
        <p:cNvPr id="1016" name="Shape 1016"/>
        <p:cNvGrpSpPr/>
        <p:nvPr/>
      </p:nvGrpSpPr>
      <p:grpSpPr>
        <a:xfrm>
          <a:off x="0" y="0"/>
          <a:ext cx="0" cy="0"/>
          <a:chOff x="0" y="0"/>
          <a:chExt cx="0" cy="0"/>
        </a:xfrm>
      </p:grpSpPr>
      <p:sp>
        <p:nvSpPr>
          <p:cNvPr id="1017" name="Google Shape;1017;p163"/>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18" name="Google Shape;1018;p16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19" name="Google Shape;1019;p163"/>
          <p:cNvSpPr txBox="1"/>
          <p:nvPr>
            <p:ph type="title"/>
          </p:nvPr>
        </p:nvSpPr>
        <p:spPr>
          <a:xfrm>
            <a:off x="342900" y="1126725"/>
            <a:ext cx="3583200" cy="7308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SzPts val="3000"/>
              <a:buFont typeface="Roboto Condensed SemiBold"/>
              <a:buNone/>
              <a:defRPr sz="30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020" name="Google Shape;1020;p163"/>
          <p:cNvSpPr txBox="1"/>
          <p:nvPr>
            <p:ph idx="1" type="subTitle"/>
          </p:nvPr>
        </p:nvSpPr>
        <p:spPr>
          <a:xfrm>
            <a:off x="342900" y="2072088"/>
            <a:ext cx="8458200" cy="12894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021" name="Google Shape;1021;p163"/>
          <p:cNvSpPr txBox="1"/>
          <p:nvPr>
            <p:ph idx="2" type="subTitle"/>
          </p:nvPr>
        </p:nvSpPr>
        <p:spPr>
          <a:xfrm>
            <a:off x="342900" y="3489725"/>
            <a:ext cx="8458200" cy="1289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900"/>
              <a:buFont typeface="Roboto Medium"/>
              <a:buNone/>
              <a:defRPr sz="900" u="sng">
                <a:solidFill>
                  <a:schemeClr val="dk1"/>
                </a:solidFill>
                <a:latin typeface="Roboto Medium"/>
                <a:ea typeface="Roboto Medium"/>
                <a:cs typeface="Roboto Medium"/>
                <a:sym typeface="Roboto Medium"/>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022" name="Google Shape;1022;p163"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Subtitle and Body">
  <p:cSld name="BLANK_1_4_1_1_2">
    <p:bg>
      <p:bgPr>
        <a:solidFill>
          <a:srgbClr val="FFFFFF"/>
        </a:solidFill>
      </p:bgPr>
    </p:bg>
    <p:spTree>
      <p:nvGrpSpPr>
        <p:cNvPr id="1023" name="Shape 1023"/>
        <p:cNvGrpSpPr/>
        <p:nvPr/>
      </p:nvGrpSpPr>
      <p:grpSpPr>
        <a:xfrm>
          <a:off x="0" y="0"/>
          <a:ext cx="0" cy="0"/>
          <a:chOff x="0" y="0"/>
          <a:chExt cx="0" cy="0"/>
        </a:xfrm>
      </p:grpSpPr>
      <p:sp>
        <p:nvSpPr>
          <p:cNvPr id="1024" name="Google Shape;1024;p16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25" name="Google Shape;1025;p16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26" name="Google Shape;1026;p164"/>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SzPts val="3000"/>
              <a:buFont typeface="Roboto Condensed SemiBold"/>
              <a:buNone/>
              <a:defRPr sz="3000">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027" name="Google Shape;1027;p164"/>
          <p:cNvSpPr txBox="1"/>
          <p:nvPr>
            <p:ph idx="1" type="subTitle"/>
          </p:nvPr>
        </p:nvSpPr>
        <p:spPr>
          <a:xfrm>
            <a:off x="343125" y="1056975"/>
            <a:ext cx="8458200" cy="197700"/>
          </a:xfrm>
          <a:prstGeom prst="rect">
            <a:avLst/>
          </a:prstGeom>
        </p:spPr>
        <p:txBody>
          <a:bodyPr anchorCtr="0" anchor="t" bIns="0" lIns="0" spcFirstLastPara="1" rIns="0" wrap="square" tIns="0">
            <a:norm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028" name="Google Shape;1028;p164"/>
          <p:cNvSpPr txBox="1"/>
          <p:nvPr>
            <p:ph idx="2" type="subTitle"/>
          </p:nvPr>
        </p:nvSpPr>
        <p:spPr>
          <a:xfrm>
            <a:off x="343125" y="1382225"/>
            <a:ext cx="8458200" cy="1289400"/>
          </a:xfrm>
          <a:prstGeom prst="rect">
            <a:avLst/>
          </a:prstGeom>
        </p:spPr>
        <p:txBody>
          <a:bodyPr anchorCtr="0" anchor="t" bIns="0" lIns="0" spcFirstLastPara="1" rIns="0" wrap="square" tIns="0">
            <a:norm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029" name="Google Shape;1029;p164"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ck Blank">
  <p:cSld name="BLANK_1_1_3">
    <p:bg>
      <p:bgPr>
        <a:solidFill>
          <a:schemeClr val="dk1"/>
        </a:solidFill>
      </p:bgPr>
    </p:bg>
    <p:spTree>
      <p:nvGrpSpPr>
        <p:cNvPr id="73" name="Shape 73"/>
        <p:cNvGrpSpPr/>
        <p:nvPr/>
      </p:nvGrpSpPr>
      <p:grpSpPr>
        <a:xfrm>
          <a:off x="0" y="0"/>
          <a:ext cx="0" cy="0"/>
          <a:chOff x="0" y="0"/>
          <a:chExt cx="0" cy="0"/>
        </a:xfrm>
      </p:grpSpPr>
      <p:sp>
        <p:nvSpPr>
          <p:cNvPr id="74" name="Google Shape;74;p17"/>
          <p:cNvSpPr txBox="1"/>
          <p:nvPr/>
        </p:nvSpPr>
        <p:spPr>
          <a:xfrm>
            <a:off x="6331013" y="4907363"/>
            <a:ext cx="2331000" cy="92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800"/>
              </a:spcAft>
              <a:buNone/>
            </a:pPr>
            <a:r>
              <a:rPr lang="en" sz="600">
                <a:solidFill>
                  <a:srgbClr val="434343"/>
                </a:solidFill>
                <a:latin typeface="Muli"/>
                <a:ea typeface="Muli"/>
                <a:cs typeface="Muli"/>
                <a:sym typeface="Muli"/>
              </a:rPr>
              <a:t>The Tomorrow Companies Inc. Proprietary &amp; Confidential</a:t>
            </a:r>
            <a:endParaRPr sz="600">
              <a:solidFill>
                <a:srgbClr val="434343"/>
              </a:solidFill>
              <a:latin typeface="Muli"/>
              <a:ea typeface="Muli"/>
              <a:cs typeface="Muli"/>
              <a:sym typeface="Muli"/>
            </a:endParaRPr>
          </a:p>
        </p:txBody>
      </p:sp>
      <p:sp>
        <p:nvSpPr>
          <p:cNvPr id="75" name="Google Shape;75;p1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434343"/>
                </a:solidFill>
                <a:latin typeface="Muli"/>
                <a:ea typeface="Muli"/>
                <a:cs typeface="Muli"/>
                <a:sym typeface="Muli"/>
              </a:rPr>
              <a:t>‹#›</a:t>
            </a:fld>
            <a:endParaRPr sz="800">
              <a:solidFill>
                <a:srgbClr val="434343"/>
              </a:solidFill>
              <a:latin typeface="Muli"/>
              <a:ea typeface="Muli"/>
              <a:cs typeface="Muli"/>
              <a:sym typeface="Muli"/>
            </a:endParaRPr>
          </a:p>
        </p:txBody>
      </p:sp>
      <p:pic>
        <p:nvPicPr>
          <p:cNvPr id="76" name="Google Shape;76;p17"/>
          <p:cNvPicPr preferRelativeResize="0"/>
          <p:nvPr/>
        </p:nvPicPr>
        <p:blipFill>
          <a:blip r:embed="rId2">
            <a:alphaModFix/>
          </a:blip>
          <a:stretch>
            <a:fillRect/>
          </a:stretch>
        </p:blipFill>
        <p:spPr>
          <a:xfrm>
            <a:off x="343162" y="4819893"/>
            <a:ext cx="801621" cy="267207"/>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and Subtitle">
  <p:cSld name="BLANK_1_4_1_1_1">
    <p:bg>
      <p:bgPr>
        <a:solidFill>
          <a:srgbClr val="FFFFFF"/>
        </a:solidFill>
      </p:bgPr>
    </p:bg>
    <p:spTree>
      <p:nvGrpSpPr>
        <p:cNvPr id="1030" name="Shape 1030"/>
        <p:cNvGrpSpPr/>
        <p:nvPr/>
      </p:nvGrpSpPr>
      <p:grpSpPr>
        <a:xfrm>
          <a:off x="0" y="0"/>
          <a:ext cx="0" cy="0"/>
          <a:chOff x="0" y="0"/>
          <a:chExt cx="0" cy="0"/>
        </a:xfrm>
      </p:grpSpPr>
      <p:sp>
        <p:nvSpPr>
          <p:cNvPr id="1031" name="Google Shape;1031;p16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32" name="Google Shape;1032;p16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033" name="Google Shape;1033;p165"/>
          <p:cNvSpPr txBox="1"/>
          <p:nvPr>
            <p:ph type="title"/>
          </p:nvPr>
        </p:nvSpPr>
        <p:spPr>
          <a:xfrm>
            <a:off x="343125" y="1823696"/>
            <a:ext cx="8458200" cy="620700"/>
          </a:xfrm>
          <a:prstGeom prst="rect">
            <a:avLst/>
          </a:prstGeom>
        </p:spPr>
        <p:txBody>
          <a:bodyPr anchorCtr="0" anchor="t" bIns="0" lIns="0" spcFirstLastPara="1" rIns="0" wrap="square" tIns="0">
            <a:noAutofit/>
          </a:bodyPr>
          <a:lstStyle>
            <a:lvl1pPr lvl="0" algn="ctr">
              <a:spcBef>
                <a:spcPts val="0"/>
              </a:spcBef>
              <a:spcAft>
                <a:spcPts val="0"/>
              </a:spcAft>
              <a:buSzPts val="3600"/>
              <a:buFont typeface="Roboto Condensed SemiBold"/>
              <a:buNone/>
              <a:defRPr sz="3600">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034" name="Google Shape;1034;p165"/>
          <p:cNvSpPr txBox="1"/>
          <p:nvPr>
            <p:ph idx="1" type="subTitle"/>
          </p:nvPr>
        </p:nvSpPr>
        <p:spPr>
          <a:xfrm>
            <a:off x="343125" y="1677551"/>
            <a:ext cx="8458200" cy="174300"/>
          </a:xfrm>
          <a:prstGeom prst="rect">
            <a:avLst/>
          </a:prstGeom>
        </p:spPr>
        <p:txBody>
          <a:bodyPr anchorCtr="0" anchor="t" bIns="0" lIns="0" spcFirstLastPara="1" rIns="0" wrap="square" tIns="0">
            <a:noAutofit/>
          </a:bodyPr>
          <a:lstStyle>
            <a:lvl1pPr lvl="0" algn="ctr">
              <a:spcBef>
                <a:spcPts val="0"/>
              </a:spcBef>
              <a:spcAft>
                <a:spcPts val="0"/>
              </a:spcAft>
              <a:buSzPts val="800"/>
              <a:buFont typeface="Roboto"/>
              <a:buNone/>
              <a:defRPr sz="8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035" name="Google Shape;1035;p165"/>
          <p:cNvSpPr txBox="1"/>
          <p:nvPr>
            <p:ph idx="2" type="subTitle"/>
          </p:nvPr>
        </p:nvSpPr>
        <p:spPr>
          <a:xfrm>
            <a:off x="343125" y="2578713"/>
            <a:ext cx="8458200" cy="1861500"/>
          </a:xfrm>
          <a:prstGeom prst="rect">
            <a:avLst/>
          </a:prstGeom>
        </p:spPr>
        <p:txBody>
          <a:bodyPr anchorCtr="0" anchor="t" bIns="0" lIns="0" spcFirstLastPara="1" rIns="0" wrap="square" tIns="0">
            <a:no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036" name="Google Shape;1036;p165"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_3">
    <p:bg>
      <p:bgPr>
        <a:solidFill>
          <a:schemeClr val="dk1"/>
        </a:solidFill>
      </p:bgPr>
    </p:bg>
    <p:spTree>
      <p:nvGrpSpPr>
        <p:cNvPr id="1037" name="Shape 1037"/>
        <p:cNvGrpSpPr/>
        <p:nvPr/>
      </p:nvGrpSpPr>
      <p:grpSpPr>
        <a:xfrm>
          <a:off x="0" y="0"/>
          <a:ext cx="0" cy="0"/>
          <a:chOff x="0" y="0"/>
          <a:chExt cx="0" cy="0"/>
        </a:xfrm>
      </p:grpSpPr>
      <p:pic>
        <p:nvPicPr>
          <p:cNvPr id="1038" name="Google Shape;1038;p166"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
        <p:nvSpPr>
          <p:cNvPr id="1039" name="Google Shape;1039;p166"/>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40" name="Google Shape;1040;p166"/>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and Subtitle">
  <p:cSld name="BLANK_1_3_2">
    <p:bg>
      <p:bgPr>
        <a:solidFill>
          <a:schemeClr val="dk1"/>
        </a:solidFill>
      </p:bgPr>
    </p:bg>
    <p:spTree>
      <p:nvGrpSpPr>
        <p:cNvPr id="1041" name="Shape 1041"/>
        <p:cNvGrpSpPr/>
        <p:nvPr/>
      </p:nvGrpSpPr>
      <p:grpSpPr>
        <a:xfrm>
          <a:off x="0" y="0"/>
          <a:ext cx="0" cy="0"/>
          <a:chOff x="0" y="0"/>
          <a:chExt cx="0" cy="0"/>
        </a:xfrm>
      </p:grpSpPr>
      <p:sp>
        <p:nvSpPr>
          <p:cNvPr id="1042" name="Google Shape;1042;p167"/>
          <p:cNvSpPr txBox="1"/>
          <p:nvPr>
            <p:ph type="title"/>
          </p:nvPr>
        </p:nvSpPr>
        <p:spPr>
          <a:xfrm>
            <a:off x="336863" y="1475213"/>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dk2"/>
              </a:buClr>
              <a:buSzPts val="2400"/>
              <a:buFont typeface="Roboto Condensed SemiBold"/>
              <a:buNone/>
              <a:defRPr sz="2400">
                <a:solidFill>
                  <a:schemeClr val="dk2"/>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043" name="Google Shape;1043;p167"/>
          <p:cNvSpPr txBox="1"/>
          <p:nvPr>
            <p:ph idx="1" type="subTitle"/>
          </p:nvPr>
        </p:nvSpPr>
        <p:spPr>
          <a:xfrm>
            <a:off x="343125" y="2095763"/>
            <a:ext cx="8821800" cy="18615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900"/>
              <a:buFont typeface="Roboto"/>
              <a:buNone/>
              <a:defRPr sz="900">
                <a:solidFill>
                  <a:schemeClr val="dk2"/>
                </a:solidFill>
                <a:latin typeface="Roboto"/>
                <a:ea typeface="Roboto"/>
                <a:cs typeface="Roboto"/>
                <a:sym typeface="Roboto"/>
              </a:defRPr>
            </a:lvl1pPr>
            <a:lvl2pPr lvl="1">
              <a:spcBef>
                <a:spcPts val="500"/>
              </a:spcBef>
              <a:spcAft>
                <a:spcPts val="0"/>
              </a:spcAft>
              <a:buClr>
                <a:schemeClr val="dk2"/>
              </a:buClr>
              <a:buSzPts val="900"/>
              <a:buNone/>
              <a:defRPr>
                <a:solidFill>
                  <a:schemeClr val="dk2"/>
                </a:solidFill>
              </a:defRPr>
            </a:lvl2pPr>
            <a:lvl3pPr lvl="2">
              <a:spcBef>
                <a:spcPts val="500"/>
              </a:spcBef>
              <a:spcAft>
                <a:spcPts val="0"/>
              </a:spcAft>
              <a:buClr>
                <a:schemeClr val="dk2"/>
              </a:buClr>
              <a:buSzPts val="900"/>
              <a:buNone/>
              <a:defRPr>
                <a:solidFill>
                  <a:schemeClr val="dk2"/>
                </a:solidFill>
              </a:defRPr>
            </a:lvl3pPr>
            <a:lvl4pPr lvl="3">
              <a:spcBef>
                <a:spcPts val="500"/>
              </a:spcBef>
              <a:spcAft>
                <a:spcPts val="0"/>
              </a:spcAft>
              <a:buClr>
                <a:schemeClr val="dk2"/>
              </a:buClr>
              <a:buSzPts val="900"/>
              <a:buNone/>
              <a:defRPr>
                <a:solidFill>
                  <a:schemeClr val="dk2"/>
                </a:solidFill>
              </a:defRPr>
            </a:lvl4pPr>
            <a:lvl5pPr lvl="4">
              <a:spcBef>
                <a:spcPts val="500"/>
              </a:spcBef>
              <a:spcAft>
                <a:spcPts val="0"/>
              </a:spcAft>
              <a:buClr>
                <a:schemeClr val="dk2"/>
              </a:buClr>
              <a:buSzPts val="900"/>
              <a:buNone/>
              <a:defRPr>
                <a:solidFill>
                  <a:schemeClr val="dk2"/>
                </a:solidFill>
              </a:defRPr>
            </a:lvl5pPr>
            <a:lvl6pPr lvl="5">
              <a:spcBef>
                <a:spcPts val="500"/>
              </a:spcBef>
              <a:spcAft>
                <a:spcPts val="0"/>
              </a:spcAft>
              <a:buClr>
                <a:schemeClr val="dk2"/>
              </a:buClr>
              <a:buSzPts val="900"/>
              <a:buNone/>
              <a:defRPr>
                <a:solidFill>
                  <a:schemeClr val="dk2"/>
                </a:solidFill>
              </a:defRPr>
            </a:lvl6pPr>
            <a:lvl7pPr lvl="6">
              <a:spcBef>
                <a:spcPts val="500"/>
              </a:spcBef>
              <a:spcAft>
                <a:spcPts val="0"/>
              </a:spcAft>
              <a:buClr>
                <a:schemeClr val="dk2"/>
              </a:buClr>
              <a:buSzPts val="900"/>
              <a:buNone/>
              <a:defRPr>
                <a:solidFill>
                  <a:schemeClr val="dk2"/>
                </a:solidFill>
              </a:defRPr>
            </a:lvl7pPr>
            <a:lvl8pPr lvl="7">
              <a:spcBef>
                <a:spcPts val="500"/>
              </a:spcBef>
              <a:spcAft>
                <a:spcPts val="0"/>
              </a:spcAft>
              <a:buClr>
                <a:schemeClr val="dk2"/>
              </a:buClr>
              <a:buSzPts val="900"/>
              <a:buNone/>
              <a:defRPr>
                <a:solidFill>
                  <a:schemeClr val="dk2"/>
                </a:solidFill>
              </a:defRPr>
            </a:lvl8pPr>
            <a:lvl9pPr lvl="8">
              <a:spcBef>
                <a:spcPts val="500"/>
              </a:spcBef>
              <a:spcAft>
                <a:spcPts val="500"/>
              </a:spcAft>
              <a:buClr>
                <a:schemeClr val="dk2"/>
              </a:buClr>
              <a:buSzPts val="900"/>
              <a:buNone/>
              <a:defRPr>
                <a:solidFill>
                  <a:schemeClr val="dk2"/>
                </a:solidFill>
              </a:defRPr>
            </a:lvl9pPr>
          </a:lstStyle>
          <a:p/>
        </p:txBody>
      </p:sp>
      <p:sp>
        <p:nvSpPr>
          <p:cNvPr id="1044" name="Google Shape;1044;p167"/>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a:t>
            </a:r>
            <a:endParaRPr sz="600">
              <a:solidFill>
                <a:srgbClr val="A8A8A8"/>
              </a:solidFill>
              <a:latin typeface="Roboto"/>
              <a:ea typeface="Roboto"/>
              <a:cs typeface="Roboto"/>
              <a:sym typeface="Roboto"/>
            </a:endParaRPr>
          </a:p>
        </p:txBody>
      </p:sp>
      <p:sp>
        <p:nvSpPr>
          <p:cNvPr id="1045" name="Google Shape;1045;p16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1046" name="Google Shape;1046;p167"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p:cSld name="BLANK_1_3_2_1">
    <p:bg>
      <p:bgPr>
        <a:solidFill>
          <a:schemeClr val="dk1"/>
        </a:solidFill>
      </p:bgPr>
    </p:bg>
    <p:spTree>
      <p:nvGrpSpPr>
        <p:cNvPr id="1047" name="Shape 1047"/>
        <p:cNvGrpSpPr/>
        <p:nvPr/>
      </p:nvGrpSpPr>
      <p:grpSpPr>
        <a:xfrm>
          <a:off x="0" y="0"/>
          <a:ext cx="0" cy="0"/>
          <a:chOff x="0" y="0"/>
          <a:chExt cx="0" cy="0"/>
        </a:xfrm>
      </p:grpSpPr>
      <p:sp>
        <p:nvSpPr>
          <p:cNvPr id="1048" name="Google Shape;1048;p168"/>
          <p:cNvSpPr txBox="1"/>
          <p:nvPr>
            <p:ph type="title"/>
          </p:nvPr>
        </p:nvSpPr>
        <p:spPr>
          <a:xfrm>
            <a:off x="336863" y="1974700"/>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dk2"/>
              </a:buClr>
              <a:buSzPts val="2400"/>
              <a:buFont typeface="Roboto Condensed SemiBold"/>
              <a:buNone/>
              <a:defRPr sz="2400">
                <a:solidFill>
                  <a:schemeClr val="dk2"/>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049" name="Google Shape;1049;p16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50" name="Google Shape;1050;p16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1051" name="Google Shape;1051;p168"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lide">
  <p:cSld name="BLANK_1_3_1">
    <p:bg>
      <p:bgPr>
        <a:solidFill>
          <a:schemeClr val="dk1"/>
        </a:solidFill>
      </p:bgPr>
    </p:bg>
    <p:spTree>
      <p:nvGrpSpPr>
        <p:cNvPr id="1052" name="Shape 1052"/>
        <p:cNvGrpSpPr/>
        <p:nvPr/>
      </p:nvGrpSpPr>
      <p:grpSpPr>
        <a:xfrm>
          <a:off x="0" y="0"/>
          <a:ext cx="0" cy="0"/>
          <a:chOff x="0" y="0"/>
          <a:chExt cx="0" cy="0"/>
        </a:xfrm>
      </p:grpSpPr>
      <p:sp>
        <p:nvSpPr>
          <p:cNvPr id="1053" name="Google Shape;1053;p169"/>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54" name="Google Shape;1054;p169"/>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
        <p:nvSpPr>
          <p:cNvPr id="1055" name="Google Shape;1055;p169"/>
          <p:cNvSpPr txBox="1"/>
          <p:nvPr>
            <p:ph type="title"/>
          </p:nvPr>
        </p:nvSpPr>
        <p:spPr>
          <a:xfrm>
            <a:off x="0" y="2090850"/>
            <a:ext cx="9165000" cy="620700"/>
          </a:xfrm>
          <a:prstGeom prst="rect">
            <a:avLst/>
          </a:prstGeom>
        </p:spPr>
        <p:txBody>
          <a:bodyPr anchorCtr="0" anchor="t" bIns="0" lIns="0" spcFirstLastPara="1" rIns="0" wrap="square" tIns="0">
            <a:noAutofit/>
          </a:bodyPr>
          <a:lstStyle>
            <a:lvl1pPr lvl="0" algn="ctr">
              <a:spcBef>
                <a:spcPts val="0"/>
              </a:spcBef>
              <a:spcAft>
                <a:spcPts val="0"/>
              </a:spcAft>
              <a:buClr>
                <a:srgbClr val="FFFFFF"/>
              </a:buClr>
              <a:buSzPts val="4400"/>
              <a:buFont typeface="Roboto Condensed SemiBold"/>
              <a:buNone/>
              <a:defRPr sz="4400">
                <a:solidFill>
                  <a:srgbClr val="FFFFFF"/>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056" name="Google Shape;1056;p169"/>
          <p:cNvSpPr txBox="1"/>
          <p:nvPr>
            <p:ph idx="1" type="subTitle"/>
          </p:nvPr>
        </p:nvSpPr>
        <p:spPr>
          <a:xfrm>
            <a:off x="342900" y="2775312"/>
            <a:ext cx="8458200" cy="1861500"/>
          </a:xfrm>
          <a:prstGeom prst="rect">
            <a:avLst/>
          </a:prstGeom>
        </p:spPr>
        <p:txBody>
          <a:bodyPr anchorCtr="0" anchor="t" bIns="0" lIns="0" spcFirstLastPara="1" rIns="0" wrap="square" tIns="0">
            <a:noAutofit/>
          </a:bodyPr>
          <a:lstStyle>
            <a:lvl1pPr lvl="0" algn="ctr">
              <a:spcBef>
                <a:spcPts val="0"/>
              </a:spcBef>
              <a:spcAft>
                <a:spcPts val="0"/>
              </a:spcAft>
              <a:buClr>
                <a:schemeClr val="dk2"/>
              </a:buClr>
              <a:buSzPts val="1200"/>
              <a:buFont typeface="Roboto"/>
              <a:buNone/>
              <a:defRPr sz="1200">
                <a:solidFill>
                  <a:schemeClr val="dk2"/>
                </a:solidFill>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057" name="Google Shape;1057;p169"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ck Blank">
  <p:cSld name="BLANK_1_1">
    <p:bg>
      <p:bgPr>
        <a:solidFill>
          <a:schemeClr val="dk1"/>
        </a:solidFill>
      </p:bgPr>
    </p:bg>
    <p:spTree>
      <p:nvGrpSpPr>
        <p:cNvPr id="1058" name="Shape 1058"/>
        <p:cNvGrpSpPr/>
        <p:nvPr/>
      </p:nvGrpSpPr>
      <p:grpSpPr>
        <a:xfrm>
          <a:off x="0" y="0"/>
          <a:ext cx="0" cy="0"/>
          <a:chOff x="0" y="0"/>
          <a:chExt cx="0" cy="0"/>
        </a:xfrm>
      </p:grpSpPr>
      <p:sp>
        <p:nvSpPr>
          <p:cNvPr id="1059" name="Google Shape;1059;p17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60" name="Google Shape;1060;p17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1061" name="Google Shape;1061;p170"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BLANK_1_1_2">
    <p:bg>
      <p:bgPr>
        <a:blipFill>
          <a:blip r:embed="rId2">
            <a:alphaModFix/>
          </a:blip>
          <a:stretch>
            <a:fillRect/>
          </a:stretch>
        </a:blipFill>
      </p:bgPr>
    </p:bg>
    <p:spTree>
      <p:nvGrpSpPr>
        <p:cNvPr id="1062" name="Shape 1062"/>
        <p:cNvGrpSpPr/>
        <p:nvPr/>
      </p:nvGrpSpPr>
      <p:grpSpPr>
        <a:xfrm>
          <a:off x="0" y="0"/>
          <a:ext cx="0" cy="0"/>
          <a:chOff x="0" y="0"/>
          <a:chExt cx="0" cy="0"/>
        </a:xfrm>
      </p:grpSpPr>
      <p:sp>
        <p:nvSpPr>
          <p:cNvPr id="1063" name="Google Shape;1063;p171"/>
          <p:cNvSpPr txBox="1"/>
          <p:nvPr/>
        </p:nvSpPr>
        <p:spPr>
          <a:xfrm>
            <a:off x="6331013" y="4907363"/>
            <a:ext cx="2331000" cy="92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800"/>
              </a:spcAft>
              <a:buNone/>
            </a:pPr>
            <a:r>
              <a:rPr lang="en" sz="600">
                <a:solidFill>
                  <a:srgbClr val="434343"/>
                </a:solidFill>
                <a:latin typeface="Muli"/>
                <a:ea typeface="Muli"/>
                <a:cs typeface="Muli"/>
                <a:sym typeface="Muli"/>
              </a:rPr>
              <a:t>The Tomorrow Companies Inc. Proprietary &amp; Confidential</a:t>
            </a:r>
            <a:endParaRPr sz="600">
              <a:solidFill>
                <a:srgbClr val="434343"/>
              </a:solidFill>
              <a:latin typeface="Muli"/>
              <a:ea typeface="Muli"/>
              <a:cs typeface="Muli"/>
              <a:sym typeface="Muli"/>
            </a:endParaRPr>
          </a:p>
        </p:txBody>
      </p:sp>
      <p:sp>
        <p:nvSpPr>
          <p:cNvPr id="1064" name="Google Shape;1064;p17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434343"/>
                </a:solidFill>
                <a:latin typeface="Muli"/>
                <a:ea typeface="Muli"/>
                <a:cs typeface="Muli"/>
                <a:sym typeface="Muli"/>
              </a:rPr>
              <a:t>‹#›</a:t>
            </a:fld>
            <a:endParaRPr sz="800">
              <a:solidFill>
                <a:srgbClr val="434343"/>
              </a:solidFill>
              <a:latin typeface="Muli"/>
              <a:ea typeface="Muli"/>
              <a:cs typeface="Muli"/>
              <a:sym typeface="Muli"/>
            </a:endParaRPr>
          </a:p>
        </p:txBody>
      </p:sp>
      <p:pic>
        <p:nvPicPr>
          <p:cNvPr id="1065" name="Google Shape;1065;p171"/>
          <p:cNvPicPr preferRelativeResize="0"/>
          <p:nvPr/>
        </p:nvPicPr>
        <p:blipFill>
          <a:blip r:embed="rId3">
            <a:alphaModFix/>
          </a:blip>
          <a:stretch>
            <a:fillRect/>
          </a:stretch>
        </p:blipFill>
        <p:spPr>
          <a:xfrm>
            <a:off x="343162" y="4819893"/>
            <a:ext cx="801621" cy="267207"/>
          </a:xfrm>
          <a:prstGeom prst="rect">
            <a:avLst/>
          </a:prstGeom>
          <a:noFill/>
          <a:ln>
            <a:noFill/>
          </a:ln>
        </p:spPr>
      </p:pic>
      <p:sp>
        <p:nvSpPr>
          <p:cNvPr id="1066" name="Google Shape;1066;p171"/>
          <p:cNvSpPr/>
          <p:nvPr/>
        </p:nvSpPr>
        <p:spPr>
          <a:xfrm>
            <a:off x="0" y="0"/>
            <a:ext cx="9144000" cy="5143500"/>
          </a:xfrm>
          <a:prstGeom prst="rect">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pic>
        <p:nvPicPr>
          <p:cNvPr id="1067" name="Google Shape;1067;p171" title="Horizen-strom-8.jpg"/>
          <p:cNvPicPr preferRelativeResize="0"/>
          <p:nvPr/>
        </p:nvPicPr>
        <p:blipFill rotWithShape="1">
          <a:blip r:embed="rId4">
            <a:alphaModFix/>
          </a:blip>
          <a:srcRect b="5085" l="5168" r="1878" t="1961"/>
          <a:stretch/>
        </p:blipFill>
        <p:spPr>
          <a:xfrm>
            <a:off x="0" y="0"/>
            <a:ext cx="9144003" cy="5143501"/>
          </a:xfrm>
          <a:prstGeom prst="rect">
            <a:avLst/>
          </a:prstGeom>
          <a:noFill/>
          <a:ln>
            <a:noFill/>
          </a:ln>
        </p:spPr>
      </p:pic>
      <p:sp>
        <p:nvSpPr>
          <p:cNvPr id="1068" name="Google Shape;1068;p171"/>
          <p:cNvSpPr txBox="1"/>
          <p:nvPr/>
        </p:nvSpPr>
        <p:spPr>
          <a:xfrm>
            <a:off x="6615100" y="4758250"/>
            <a:ext cx="22752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900">
                <a:solidFill>
                  <a:srgbClr val="F4F4F4"/>
                </a:solidFill>
                <a:latin typeface="Roboto"/>
                <a:ea typeface="Roboto"/>
                <a:cs typeface="Roboto"/>
                <a:sym typeface="Roboto"/>
              </a:rPr>
              <a:t>The World’s Leading Resilience Platform</a:t>
            </a:r>
            <a:endParaRPr sz="900">
              <a:solidFill>
                <a:srgbClr val="F4F4F4"/>
              </a:solidFill>
              <a:latin typeface="Roboto"/>
              <a:ea typeface="Roboto"/>
              <a:cs typeface="Roboto"/>
              <a:sym typeface="Roboto"/>
            </a:endParaRPr>
          </a:p>
        </p:txBody>
      </p:sp>
      <p:pic>
        <p:nvPicPr>
          <p:cNvPr id="1069" name="Google Shape;1069;p171" title="Tomorrow Logo-2.png"/>
          <p:cNvPicPr preferRelativeResize="0"/>
          <p:nvPr/>
        </p:nvPicPr>
        <p:blipFill rotWithShape="1">
          <a:blip r:embed="rId2">
            <a:alphaModFix/>
          </a:blip>
          <a:srcRect b="-40350" l="0" r="0" t="-36235"/>
          <a:stretch/>
        </p:blipFill>
        <p:spPr>
          <a:xfrm>
            <a:off x="350309" y="4646277"/>
            <a:ext cx="1136675" cy="378880"/>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1">
  <p:cSld name="BLANK_1_1_2_1">
    <p:spTree>
      <p:nvGrpSpPr>
        <p:cNvPr id="1070" name="Shape 1070"/>
        <p:cNvGrpSpPr/>
        <p:nvPr/>
      </p:nvGrpSpPr>
      <p:grpSpPr>
        <a:xfrm>
          <a:off x="0" y="0"/>
          <a:ext cx="0" cy="0"/>
          <a:chOff x="0" y="0"/>
          <a:chExt cx="0" cy="0"/>
        </a:xfrm>
      </p:grpSpPr>
      <p:pic>
        <p:nvPicPr>
          <p:cNvPr id="1071" name="Google Shape;1071;p172"/>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1072" name="Google Shape;1072;p172"/>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73" name="Google Shape;1073;p172"/>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pic>
        <p:nvPicPr>
          <p:cNvPr id="1074" name="Google Shape;1074;p172" title="Globe-Hero-6.jpg"/>
          <p:cNvPicPr preferRelativeResize="0"/>
          <p:nvPr/>
        </p:nvPicPr>
        <p:blipFill>
          <a:blip r:embed="rId3">
            <a:alphaModFix/>
          </a:blip>
          <a:stretch>
            <a:fillRect/>
          </a:stretch>
        </p:blipFill>
        <p:spPr>
          <a:xfrm>
            <a:off x="-7350" y="-19784"/>
            <a:ext cx="9158702" cy="5183071"/>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2">
  <p:cSld name="BLANK_1_1_1">
    <p:spTree>
      <p:nvGrpSpPr>
        <p:cNvPr id="1075" name="Shape 1075"/>
        <p:cNvGrpSpPr/>
        <p:nvPr/>
      </p:nvGrpSpPr>
      <p:grpSpPr>
        <a:xfrm>
          <a:off x="0" y="0"/>
          <a:ext cx="0" cy="0"/>
          <a:chOff x="0" y="0"/>
          <a:chExt cx="0" cy="0"/>
        </a:xfrm>
      </p:grpSpPr>
      <p:pic>
        <p:nvPicPr>
          <p:cNvPr id="1076" name="Google Shape;1076;p173"/>
          <p:cNvPicPr preferRelativeResize="0"/>
          <p:nvPr/>
        </p:nvPicPr>
        <p:blipFill>
          <a:blip r:embed="rId2">
            <a:alphaModFix/>
          </a:blip>
          <a:stretch>
            <a:fillRect/>
          </a:stretch>
        </p:blipFill>
        <p:spPr>
          <a:xfrm>
            <a:off x="343162" y="4819893"/>
            <a:ext cx="801621" cy="267207"/>
          </a:xfrm>
          <a:prstGeom prst="rect">
            <a:avLst/>
          </a:prstGeom>
          <a:noFill/>
          <a:ln>
            <a:noFill/>
          </a:ln>
        </p:spPr>
      </p:pic>
      <p:pic>
        <p:nvPicPr>
          <p:cNvPr id="1077" name="Google Shape;1077;p173" title="Horizen-Gradient.jpg"/>
          <p:cNvPicPr preferRelativeResize="0"/>
          <p:nvPr/>
        </p:nvPicPr>
        <p:blipFill rotWithShape="1">
          <a:blip r:embed="rId3">
            <a:alphaModFix/>
          </a:blip>
          <a:srcRect b="7766" l="7766" r="0" t="0"/>
          <a:stretch/>
        </p:blipFill>
        <p:spPr>
          <a:xfrm flipH="1" rot="10800000">
            <a:off x="0" y="0"/>
            <a:ext cx="9144000" cy="5143500"/>
          </a:xfrm>
          <a:prstGeom prst="rect">
            <a:avLst/>
          </a:prstGeom>
          <a:noFill/>
          <a:ln>
            <a:noFill/>
          </a:ln>
        </p:spPr>
      </p:pic>
      <p:sp>
        <p:nvSpPr>
          <p:cNvPr id="1078" name="Google Shape;1078;p173"/>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79" name="Google Shape;1079;p17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1080" name="Google Shape;1080;p173" title="Tomorrow Logo-2.png"/>
          <p:cNvPicPr preferRelativeResize="0"/>
          <p:nvPr/>
        </p:nvPicPr>
        <p:blipFill rotWithShape="1">
          <a:blip r:embed="rId4">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_2">
  <p:cSld name="BLANK_1_1_1_1">
    <p:spTree>
      <p:nvGrpSpPr>
        <p:cNvPr id="1081" name="Shape 1081"/>
        <p:cNvGrpSpPr/>
        <p:nvPr/>
      </p:nvGrpSpPr>
      <p:grpSpPr>
        <a:xfrm>
          <a:off x="0" y="0"/>
          <a:ext cx="0" cy="0"/>
          <a:chOff x="0" y="0"/>
          <a:chExt cx="0" cy="0"/>
        </a:xfrm>
      </p:grpSpPr>
      <p:pic>
        <p:nvPicPr>
          <p:cNvPr id="1082" name="Google Shape;1082;p174" title="bck-10.jpg"/>
          <p:cNvPicPr preferRelativeResize="0"/>
          <p:nvPr/>
        </p:nvPicPr>
        <p:blipFill rotWithShape="1">
          <a:blip r:embed="rId2">
            <a:alphaModFix/>
          </a:blip>
          <a:srcRect b="1277" l="1694" r="2069" t="1277"/>
          <a:stretch/>
        </p:blipFill>
        <p:spPr>
          <a:xfrm>
            <a:off x="-9524" y="-9525"/>
            <a:ext cx="9163049" cy="5162550"/>
          </a:xfrm>
          <a:prstGeom prst="rect">
            <a:avLst/>
          </a:prstGeom>
          <a:noFill/>
          <a:ln>
            <a:noFill/>
          </a:ln>
        </p:spPr>
      </p:pic>
      <p:sp>
        <p:nvSpPr>
          <p:cNvPr id="1083" name="Google Shape;1083;p17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1084" name="Google Shape;1084;p17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1085" name="Google Shape;1085;p174" title="Tomorrow Logo-2.png"/>
          <p:cNvPicPr preferRelativeResize="0"/>
          <p:nvPr/>
        </p:nvPicPr>
        <p:blipFill rotWithShape="1">
          <a:blip r:embed="rId3">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and Subtitle">
  <p:cSld name="BLANK_1_3_2_2">
    <p:bg>
      <p:bgPr>
        <a:solidFill>
          <a:schemeClr val="dk1"/>
        </a:solidFill>
      </p:bgPr>
    </p:bg>
    <p:spTree>
      <p:nvGrpSpPr>
        <p:cNvPr id="77" name="Shape 77"/>
        <p:cNvGrpSpPr/>
        <p:nvPr/>
      </p:nvGrpSpPr>
      <p:grpSpPr>
        <a:xfrm>
          <a:off x="0" y="0"/>
          <a:ext cx="0" cy="0"/>
          <a:chOff x="0" y="0"/>
          <a:chExt cx="0" cy="0"/>
        </a:xfrm>
      </p:grpSpPr>
      <p:pic>
        <p:nvPicPr>
          <p:cNvPr id="78" name="Google Shape;78;p18"/>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79" name="Google Shape;79;p18"/>
          <p:cNvSpPr txBox="1"/>
          <p:nvPr>
            <p:ph type="title"/>
          </p:nvPr>
        </p:nvSpPr>
        <p:spPr>
          <a:xfrm>
            <a:off x="336863" y="1475213"/>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lt2"/>
              </a:buClr>
              <a:buSzPts val="2400"/>
              <a:buFont typeface="Roboto Condensed SemiBold"/>
              <a:buNone/>
              <a:defRPr sz="2400">
                <a:solidFill>
                  <a:schemeClr val="lt2"/>
                </a:solidFill>
                <a:latin typeface="Roboto Condensed SemiBold"/>
                <a:ea typeface="Roboto Condensed SemiBold"/>
                <a:cs typeface="Roboto Condensed SemiBold"/>
                <a:sym typeface="Roboto Condensed SemiBold"/>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0" name="Google Shape;80;p18"/>
          <p:cNvSpPr txBox="1"/>
          <p:nvPr>
            <p:ph idx="1" type="subTitle"/>
          </p:nvPr>
        </p:nvSpPr>
        <p:spPr>
          <a:xfrm>
            <a:off x="343125" y="2095763"/>
            <a:ext cx="8821800" cy="1861500"/>
          </a:xfrm>
          <a:prstGeom prst="rect">
            <a:avLst/>
          </a:prstGeom>
        </p:spPr>
        <p:txBody>
          <a:bodyPr anchorCtr="0" anchor="t" bIns="91425" lIns="91425" spcFirstLastPara="1" rIns="91425" wrap="square" tIns="91425">
            <a:noAutofit/>
          </a:bodyPr>
          <a:lstStyle>
            <a:lvl1pPr lvl="0">
              <a:spcBef>
                <a:spcPts val="0"/>
              </a:spcBef>
              <a:spcAft>
                <a:spcPts val="0"/>
              </a:spcAft>
              <a:buClr>
                <a:srgbClr val="A8A8A8"/>
              </a:buClr>
              <a:buSzPts val="900"/>
              <a:buFont typeface="Roboto"/>
              <a:buNone/>
              <a:defRPr sz="900">
                <a:solidFill>
                  <a:srgbClr val="A8A8A8"/>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82" name="Google Shape;82;p1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p:cSld name="BLANK_1_2">
    <p:bg>
      <p:bgPr>
        <a:solidFill>
          <a:schemeClr val="dk2"/>
        </a:solidFill>
      </p:bgPr>
    </p:bg>
    <p:spTree>
      <p:nvGrpSpPr>
        <p:cNvPr id="1086" name="Shape 1086"/>
        <p:cNvGrpSpPr/>
        <p:nvPr/>
      </p:nvGrpSpPr>
      <p:grpSpPr>
        <a:xfrm>
          <a:off x="0" y="0"/>
          <a:ext cx="0" cy="0"/>
          <a:chOff x="0" y="0"/>
          <a:chExt cx="0" cy="0"/>
        </a:xfrm>
      </p:grpSpPr>
      <p:sp>
        <p:nvSpPr>
          <p:cNvPr id="1087" name="Google Shape;1087;p17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88" name="Google Shape;1088;p17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pic>
        <p:nvPicPr>
          <p:cNvPr id="1089" name="Google Shape;1089;p175"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p:cSld name="BLANK_1_2">
    <p:bg>
      <p:bgPr>
        <a:solidFill>
          <a:schemeClr val="dk2"/>
        </a:solidFill>
      </p:bgPr>
    </p:bg>
    <p:spTree>
      <p:nvGrpSpPr>
        <p:cNvPr id="83" name="Shape 83"/>
        <p:cNvGrpSpPr/>
        <p:nvPr/>
      </p:nvGrpSpPr>
      <p:grpSpPr>
        <a:xfrm>
          <a:off x="0" y="0"/>
          <a:ext cx="0" cy="0"/>
          <a:chOff x="0" y="0"/>
          <a:chExt cx="0" cy="0"/>
        </a:xfrm>
      </p:grpSpPr>
      <p:pic>
        <p:nvPicPr>
          <p:cNvPr id="84" name="Google Shape;84;p19"/>
          <p:cNvPicPr preferRelativeResize="0"/>
          <p:nvPr/>
        </p:nvPicPr>
        <p:blipFill>
          <a:blip r:embed="rId2">
            <a:alphaModFix/>
          </a:blip>
          <a:stretch>
            <a:fillRect/>
          </a:stretch>
        </p:blipFill>
        <p:spPr>
          <a:xfrm>
            <a:off x="300619" y="4753476"/>
            <a:ext cx="801477" cy="267153"/>
          </a:xfrm>
          <a:prstGeom prst="rect">
            <a:avLst/>
          </a:prstGeom>
          <a:noFill/>
          <a:ln>
            <a:noFill/>
          </a:ln>
        </p:spPr>
      </p:pic>
      <p:sp>
        <p:nvSpPr>
          <p:cNvPr id="85" name="Google Shape;85;p19"/>
          <p:cNvSpPr txBox="1"/>
          <p:nvPr/>
        </p:nvSpPr>
        <p:spPr>
          <a:xfrm>
            <a:off x="6080981" y="4794281"/>
            <a:ext cx="24459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666666"/>
              </a:solidFill>
              <a:latin typeface="Muli"/>
              <a:ea typeface="Muli"/>
              <a:cs typeface="Muli"/>
              <a:sym typeface="Muli"/>
            </a:endParaRPr>
          </a:p>
        </p:txBody>
      </p:sp>
      <p:sp>
        <p:nvSpPr>
          <p:cNvPr id="86" name="Google Shape;86;p19"/>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666666"/>
                </a:solidFill>
                <a:latin typeface="Muli"/>
                <a:ea typeface="Muli"/>
                <a:cs typeface="Muli"/>
                <a:sym typeface="Muli"/>
              </a:rPr>
              <a:t>‹#›</a:t>
            </a:fld>
            <a:endParaRPr sz="800">
              <a:solidFill>
                <a:srgbClr val="666666"/>
              </a:solidFill>
              <a:latin typeface="Muli"/>
              <a:ea typeface="Muli"/>
              <a:cs typeface="Muli"/>
              <a:sym typeface="Mul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2">
  <p:cSld name="BLANK_1_1_1_3">
    <p:spTree>
      <p:nvGrpSpPr>
        <p:cNvPr id="87" name="Shape 87"/>
        <p:cNvGrpSpPr/>
        <p:nvPr/>
      </p:nvGrpSpPr>
      <p:grpSpPr>
        <a:xfrm>
          <a:off x="0" y="0"/>
          <a:ext cx="0" cy="0"/>
          <a:chOff x="0" y="0"/>
          <a:chExt cx="0" cy="0"/>
        </a:xfrm>
      </p:grpSpPr>
      <p:pic>
        <p:nvPicPr>
          <p:cNvPr id="88" name="Google Shape;88;p20"/>
          <p:cNvPicPr preferRelativeResize="0"/>
          <p:nvPr/>
        </p:nvPicPr>
        <p:blipFill>
          <a:blip r:embed="rId2">
            <a:alphaModFix/>
          </a:blip>
          <a:stretch>
            <a:fillRect/>
          </a:stretch>
        </p:blipFill>
        <p:spPr>
          <a:xfrm>
            <a:off x="343162" y="4819893"/>
            <a:ext cx="801621" cy="267207"/>
          </a:xfrm>
          <a:prstGeom prst="rect">
            <a:avLst/>
          </a:prstGeom>
          <a:noFill/>
          <a:ln>
            <a:noFill/>
          </a:ln>
        </p:spPr>
      </p:pic>
      <p:pic>
        <p:nvPicPr>
          <p:cNvPr id="89" name="Google Shape;89;p20" title="Horizen-Gradient.jpg"/>
          <p:cNvPicPr preferRelativeResize="0"/>
          <p:nvPr/>
        </p:nvPicPr>
        <p:blipFill rotWithShape="1">
          <a:blip r:embed="rId3">
            <a:alphaModFix/>
          </a:blip>
          <a:srcRect b="7766" l="7766" r="0" t="0"/>
          <a:stretch/>
        </p:blipFill>
        <p:spPr>
          <a:xfrm flipH="1" rot="10800000">
            <a:off x="0" y="0"/>
            <a:ext cx="9144000" cy="5143500"/>
          </a:xfrm>
          <a:prstGeom prst="rect">
            <a:avLst/>
          </a:prstGeom>
          <a:noFill/>
          <a:ln>
            <a:noFill/>
          </a:ln>
        </p:spPr>
      </p:pic>
      <p:pic>
        <p:nvPicPr>
          <p:cNvPr id="90" name="Google Shape;90;p20"/>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91" name="Google Shape;91;p2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92" name="Google Shape;92;p2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title+sub+body">
  <p:cSld name="BLANK_1_4_1">
    <p:bg>
      <p:bgPr>
        <a:solidFill>
          <a:srgbClr val="FFFFFF"/>
        </a:solidFill>
      </p:bgPr>
    </p:bg>
    <p:spTree>
      <p:nvGrpSpPr>
        <p:cNvPr id="93" name="Shape 93"/>
        <p:cNvGrpSpPr/>
        <p:nvPr/>
      </p:nvGrpSpPr>
      <p:grpSpPr>
        <a:xfrm>
          <a:off x="0" y="0"/>
          <a:ext cx="0" cy="0"/>
          <a:chOff x="0" y="0"/>
          <a:chExt cx="0" cy="0"/>
        </a:xfrm>
      </p:grpSpPr>
      <p:pic>
        <p:nvPicPr>
          <p:cNvPr id="94" name="Google Shape;94;p21"/>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95" name="Google Shape;95;p21"/>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96" name="Google Shape;96;p2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97" name="Google Shape;97;p21"/>
          <p:cNvSpPr txBox="1"/>
          <p:nvPr>
            <p:ph type="title"/>
          </p:nvPr>
        </p:nvSpPr>
        <p:spPr>
          <a:xfrm>
            <a:off x="342900" y="278775"/>
            <a:ext cx="3583200" cy="7782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98" name="Google Shape;98;p21"/>
          <p:cNvSpPr txBox="1"/>
          <p:nvPr>
            <p:ph idx="1" type="subTitle"/>
          </p:nvPr>
        </p:nvSpPr>
        <p:spPr>
          <a:xfrm>
            <a:off x="342900" y="1256600"/>
            <a:ext cx="8458200" cy="197700"/>
          </a:xfrm>
          <a:prstGeom prst="rect">
            <a:avLst/>
          </a:prstGeom>
        </p:spPr>
        <p:txBody>
          <a:bodyPr anchorCtr="0" anchor="t" bIns="91425" lIns="91425" spcFirstLastPara="1" rIns="91425" wrap="square" tIns="91425">
            <a:noAutofit/>
          </a:bodyPr>
          <a:lstStyle>
            <a:lvl1pPr lvl="0">
              <a:spcBef>
                <a:spcPts val="0"/>
              </a:spcBef>
              <a:spcAft>
                <a:spcPts val="0"/>
              </a:spcAft>
              <a:buClr>
                <a:srgbClr val="222222"/>
              </a:buClr>
              <a:buSzPts val="1100"/>
              <a:buFont typeface="Roboto Condensed SemiBold"/>
              <a:buNone/>
              <a:defRPr sz="11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21"/>
          <p:cNvSpPr txBox="1"/>
          <p:nvPr>
            <p:ph idx="2" type="subTitle"/>
          </p:nvPr>
        </p:nvSpPr>
        <p:spPr>
          <a:xfrm>
            <a:off x="342900" y="1496150"/>
            <a:ext cx="8458200" cy="651000"/>
          </a:xfrm>
          <a:prstGeom prst="rect">
            <a:avLst/>
          </a:prstGeom>
        </p:spPr>
        <p:txBody>
          <a:bodyPr anchorCtr="0" anchor="t" bIns="0" lIns="0" spcFirstLastPara="1" rIns="0" wrap="square" tIns="0">
            <a:noAutofit/>
          </a:bodyPr>
          <a:lstStyle>
            <a:lvl1pPr lvl="0">
              <a:spcBef>
                <a:spcPts val="0"/>
              </a:spcBef>
              <a:spcAft>
                <a:spcPts val="0"/>
              </a:spcAft>
              <a:buClr>
                <a:srgbClr val="666666"/>
              </a:buClr>
              <a:buSzPts val="900"/>
              <a:buFont typeface="Roboto"/>
              <a:buChar char="➔"/>
              <a:defRPr sz="900">
                <a:solidFill>
                  <a:srgbClr val="666666"/>
                </a:solidFill>
                <a:latin typeface="Roboto"/>
                <a:ea typeface="Roboto"/>
                <a:cs typeface="Roboto"/>
                <a:sym typeface="Roboto"/>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4_2">
    <p:bg>
      <p:bgPr>
        <a:solidFill>
          <a:srgbClr val="F4F4F4"/>
        </a:solidFill>
      </p:bgPr>
    </p:bg>
    <p:spTree>
      <p:nvGrpSpPr>
        <p:cNvPr id="100" name="Shape 100"/>
        <p:cNvGrpSpPr/>
        <p:nvPr/>
      </p:nvGrpSpPr>
      <p:grpSpPr>
        <a:xfrm>
          <a:off x="0" y="0"/>
          <a:ext cx="0" cy="0"/>
          <a:chOff x="0" y="0"/>
          <a:chExt cx="0" cy="0"/>
        </a:xfrm>
      </p:grpSpPr>
      <p:pic>
        <p:nvPicPr>
          <p:cNvPr id="101" name="Google Shape;101;p22"/>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02" name="Google Shape;102;p22"/>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3" name="Google Shape;103;p22"/>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1">
  <p:cSld name="BLANK_1_4_3">
    <p:bg>
      <p:bgPr>
        <a:solidFill>
          <a:srgbClr val="F4F4F4"/>
        </a:solidFill>
      </p:bgPr>
    </p:bg>
    <p:spTree>
      <p:nvGrpSpPr>
        <p:cNvPr id="104" name="Shape 104"/>
        <p:cNvGrpSpPr/>
        <p:nvPr/>
      </p:nvGrpSpPr>
      <p:grpSpPr>
        <a:xfrm>
          <a:off x="0" y="0"/>
          <a:ext cx="0" cy="0"/>
          <a:chOff x="0" y="0"/>
          <a:chExt cx="0" cy="0"/>
        </a:xfrm>
      </p:grpSpPr>
      <p:pic>
        <p:nvPicPr>
          <p:cNvPr id="105" name="Google Shape;105;p23"/>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06" name="Google Shape;106;p23"/>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07" name="Google Shape;107;p2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2">
  <p:cSld name="BLANK_1_4_4">
    <p:bg>
      <p:bgPr>
        <a:solidFill>
          <a:srgbClr val="F4F4F4"/>
        </a:solidFill>
      </p:bgPr>
    </p:bg>
    <p:spTree>
      <p:nvGrpSpPr>
        <p:cNvPr id="108" name="Shape 108"/>
        <p:cNvGrpSpPr/>
        <p:nvPr/>
      </p:nvGrpSpPr>
      <p:grpSpPr>
        <a:xfrm>
          <a:off x="0" y="0"/>
          <a:ext cx="0" cy="0"/>
          <a:chOff x="0" y="0"/>
          <a:chExt cx="0" cy="0"/>
        </a:xfrm>
      </p:grpSpPr>
      <p:pic>
        <p:nvPicPr>
          <p:cNvPr id="109" name="Google Shape;109;p24"/>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10" name="Google Shape;110;p2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11" name="Google Shape;111;p2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3">
  <p:cSld name="BLANK_1_4_5">
    <p:bg>
      <p:bgPr>
        <a:solidFill>
          <a:srgbClr val="F4F4F4"/>
        </a:solidFill>
      </p:bgPr>
    </p:bg>
    <p:spTree>
      <p:nvGrpSpPr>
        <p:cNvPr id="112" name="Shape 112"/>
        <p:cNvGrpSpPr/>
        <p:nvPr/>
      </p:nvGrpSpPr>
      <p:grpSpPr>
        <a:xfrm>
          <a:off x="0" y="0"/>
          <a:ext cx="0" cy="0"/>
          <a:chOff x="0" y="0"/>
          <a:chExt cx="0" cy="0"/>
        </a:xfrm>
      </p:grpSpPr>
      <p:pic>
        <p:nvPicPr>
          <p:cNvPr id="113" name="Google Shape;113;p25"/>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14" name="Google Shape;114;p2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15" name="Google Shape;115;p2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4">
  <p:cSld name="BLANK_1_4_6">
    <p:bg>
      <p:bgPr>
        <a:solidFill>
          <a:srgbClr val="F4F4F4"/>
        </a:solidFill>
      </p:bgPr>
    </p:bg>
    <p:spTree>
      <p:nvGrpSpPr>
        <p:cNvPr id="116" name="Shape 116"/>
        <p:cNvGrpSpPr/>
        <p:nvPr/>
      </p:nvGrpSpPr>
      <p:grpSpPr>
        <a:xfrm>
          <a:off x="0" y="0"/>
          <a:ext cx="0" cy="0"/>
          <a:chOff x="0" y="0"/>
          <a:chExt cx="0" cy="0"/>
        </a:xfrm>
      </p:grpSpPr>
      <p:pic>
        <p:nvPicPr>
          <p:cNvPr id="117" name="Google Shape;117;p26"/>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18" name="Google Shape;118;p26"/>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19" name="Google Shape;119;p26"/>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5">
  <p:cSld name="BLANK_1_4_7">
    <p:bg>
      <p:bgPr>
        <a:solidFill>
          <a:srgbClr val="F4F4F4"/>
        </a:solidFill>
      </p:bgPr>
    </p:bg>
    <p:spTree>
      <p:nvGrpSpPr>
        <p:cNvPr id="120" name="Shape 120"/>
        <p:cNvGrpSpPr/>
        <p:nvPr/>
      </p:nvGrpSpPr>
      <p:grpSpPr>
        <a:xfrm>
          <a:off x="0" y="0"/>
          <a:ext cx="0" cy="0"/>
          <a:chOff x="0" y="0"/>
          <a:chExt cx="0" cy="0"/>
        </a:xfrm>
      </p:grpSpPr>
      <p:pic>
        <p:nvPicPr>
          <p:cNvPr id="121" name="Google Shape;121;p27"/>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22" name="Google Shape;122;p27"/>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23" name="Google Shape;123;p2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6">
  <p:cSld name="BLANK_1_4_8">
    <p:bg>
      <p:bgPr>
        <a:solidFill>
          <a:srgbClr val="F4F4F4"/>
        </a:solidFill>
      </p:bgPr>
    </p:bg>
    <p:spTree>
      <p:nvGrpSpPr>
        <p:cNvPr id="124" name="Shape 124"/>
        <p:cNvGrpSpPr/>
        <p:nvPr/>
      </p:nvGrpSpPr>
      <p:grpSpPr>
        <a:xfrm>
          <a:off x="0" y="0"/>
          <a:ext cx="0" cy="0"/>
          <a:chOff x="0" y="0"/>
          <a:chExt cx="0" cy="0"/>
        </a:xfrm>
      </p:grpSpPr>
      <p:pic>
        <p:nvPicPr>
          <p:cNvPr id="125" name="Google Shape;125;p28"/>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26" name="Google Shape;126;p2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27" name="Google Shape;127;p2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7">
  <p:cSld name="BLANK_1_4_9">
    <p:bg>
      <p:bgPr>
        <a:solidFill>
          <a:srgbClr val="F4F4F4"/>
        </a:solidFill>
      </p:bgPr>
    </p:bg>
    <p:spTree>
      <p:nvGrpSpPr>
        <p:cNvPr id="128" name="Shape 128"/>
        <p:cNvGrpSpPr/>
        <p:nvPr/>
      </p:nvGrpSpPr>
      <p:grpSpPr>
        <a:xfrm>
          <a:off x="0" y="0"/>
          <a:ext cx="0" cy="0"/>
          <a:chOff x="0" y="0"/>
          <a:chExt cx="0" cy="0"/>
        </a:xfrm>
      </p:grpSpPr>
      <p:pic>
        <p:nvPicPr>
          <p:cNvPr id="129" name="Google Shape;129;p29"/>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30" name="Google Shape;130;p29"/>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31" name="Google Shape;131;p29"/>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8">
  <p:cSld name="BLANK_1_4_10">
    <p:bg>
      <p:bgPr>
        <a:solidFill>
          <a:srgbClr val="F4F4F4"/>
        </a:solidFill>
      </p:bgPr>
    </p:bg>
    <p:spTree>
      <p:nvGrpSpPr>
        <p:cNvPr id="132" name="Shape 132"/>
        <p:cNvGrpSpPr/>
        <p:nvPr/>
      </p:nvGrpSpPr>
      <p:grpSpPr>
        <a:xfrm>
          <a:off x="0" y="0"/>
          <a:ext cx="0" cy="0"/>
          <a:chOff x="0" y="0"/>
          <a:chExt cx="0" cy="0"/>
        </a:xfrm>
      </p:grpSpPr>
      <p:pic>
        <p:nvPicPr>
          <p:cNvPr id="133" name="Google Shape;133;p30"/>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34" name="Google Shape;134;p3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35" name="Google Shape;135;p3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and Subtitle">
  <p:cSld name="BLANK_1_4_2_1_2">
    <p:bg>
      <p:bgPr>
        <a:solidFill>
          <a:schemeClr val="dk2"/>
        </a:solidFill>
      </p:bgPr>
    </p:bg>
    <p:spTree>
      <p:nvGrpSpPr>
        <p:cNvPr id="136" name="Shape 136"/>
        <p:cNvGrpSpPr/>
        <p:nvPr/>
      </p:nvGrpSpPr>
      <p:grpSpPr>
        <a:xfrm>
          <a:off x="0" y="0"/>
          <a:ext cx="0" cy="0"/>
          <a:chOff x="0" y="0"/>
          <a:chExt cx="0" cy="0"/>
        </a:xfrm>
      </p:grpSpPr>
      <p:sp>
        <p:nvSpPr>
          <p:cNvPr id="137" name="Google Shape;137;p31"/>
          <p:cNvSpPr txBox="1"/>
          <p:nvPr>
            <p:ph idx="1" type="subTitle"/>
          </p:nvPr>
        </p:nvSpPr>
        <p:spPr>
          <a:xfrm>
            <a:off x="343125" y="597852"/>
            <a:ext cx="8458200" cy="1977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666666"/>
              </a:buClr>
              <a:buSzPts val="1200"/>
              <a:buFont typeface="Roboto"/>
              <a:buNone/>
              <a:defRPr sz="1200">
                <a:solidFill>
                  <a:srgbClr val="666666"/>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38" name="Google Shape;138;p31"/>
          <p:cNvPicPr preferRelativeResize="0"/>
          <p:nvPr/>
        </p:nvPicPr>
        <p:blipFill>
          <a:blip r:embed="rId2">
            <a:alphaModFix/>
          </a:blip>
          <a:stretch>
            <a:fillRect/>
          </a:stretch>
        </p:blipFill>
        <p:spPr>
          <a:xfrm>
            <a:off x="305025" y="4819882"/>
            <a:ext cx="801675" cy="267219"/>
          </a:xfrm>
          <a:prstGeom prst="rect">
            <a:avLst/>
          </a:prstGeom>
          <a:noFill/>
          <a:ln>
            <a:noFill/>
          </a:ln>
        </p:spPr>
      </p:pic>
      <p:sp>
        <p:nvSpPr>
          <p:cNvPr id="139" name="Google Shape;139;p31"/>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40" name="Google Shape;140;p3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41" name="Google Shape;141;p31"/>
          <p:cNvSpPr txBox="1"/>
          <p:nvPr>
            <p:ph type="title"/>
          </p:nvPr>
        </p:nvSpPr>
        <p:spPr>
          <a:xfrm>
            <a:off x="343125" y="278775"/>
            <a:ext cx="8457600" cy="2673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Clr>
                <a:srgbClr val="222222"/>
              </a:buClr>
              <a:buSzPts val="2400"/>
              <a:buFont typeface="Roboto Condensed SemiBold"/>
              <a:buNone/>
              <a:defRPr sz="24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800"/>
              <a:buFont typeface="Roboto Condensed SemiBold"/>
              <a:buNone/>
              <a:defRPr>
                <a:latin typeface="Roboto Condensed SemiBold"/>
                <a:ea typeface="Roboto Condensed SemiBold"/>
                <a:cs typeface="Roboto Condensed SemiBold"/>
                <a:sym typeface="Roboto Condensed SemiBold"/>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4">
    <p:bg>
      <p:bgPr>
        <a:solidFill>
          <a:srgbClr val="F4F4F4"/>
        </a:solidFill>
      </p:bgPr>
    </p:bg>
    <p:spTree>
      <p:nvGrpSpPr>
        <p:cNvPr id="146" name="Shape 146"/>
        <p:cNvGrpSpPr/>
        <p:nvPr/>
      </p:nvGrpSpPr>
      <p:grpSpPr>
        <a:xfrm>
          <a:off x="0" y="0"/>
          <a:ext cx="0" cy="0"/>
          <a:chOff x="0" y="0"/>
          <a:chExt cx="0" cy="0"/>
        </a:xfrm>
      </p:grpSpPr>
      <p:pic>
        <p:nvPicPr>
          <p:cNvPr id="147" name="Google Shape;147;p33"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
        <p:nvSpPr>
          <p:cNvPr id="148" name="Google Shape;148;p33"/>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49" name="Google Shape;149;p3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and Subtitle">
  <p:cSld name="BLANK_1_4_2_1">
    <p:spTree>
      <p:nvGrpSpPr>
        <p:cNvPr id="150" name="Shape 150"/>
        <p:cNvGrpSpPr/>
        <p:nvPr/>
      </p:nvGrpSpPr>
      <p:grpSpPr>
        <a:xfrm>
          <a:off x="0" y="0"/>
          <a:ext cx="0" cy="0"/>
          <a:chOff x="0" y="0"/>
          <a:chExt cx="0" cy="0"/>
        </a:xfrm>
      </p:grpSpPr>
      <p:sp>
        <p:nvSpPr>
          <p:cNvPr id="151" name="Google Shape;151;p34"/>
          <p:cNvSpPr txBox="1"/>
          <p:nvPr>
            <p:ph idx="1" type="subTitle"/>
          </p:nvPr>
        </p:nvSpPr>
        <p:spPr>
          <a:xfrm>
            <a:off x="343125" y="674052"/>
            <a:ext cx="8458200" cy="197700"/>
          </a:xfrm>
          <a:prstGeom prst="rect">
            <a:avLst/>
          </a:prstGeom>
        </p:spPr>
        <p:txBody>
          <a:bodyPr anchorCtr="0" anchor="ctr" bIns="0" lIns="0" spcFirstLastPara="1" rIns="0" wrap="square" tIns="0">
            <a:norm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52" name="Google Shape;152;p3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53" name="Google Shape;153;p3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54" name="Google Shape;154;p34"/>
          <p:cNvSpPr txBox="1"/>
          <p:nvPr>
            <p:ph type="title"/>
          </p:nvPr>
        </p:nvSpPr>
        <p:spPr>
          <a:xfrm>
            <a:off x="343125" y="278775"/>
            <a:ext cx="8457600" cy="2673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Clr>
                <a:srgbClr val="222222"/>
              </a:buClr>
              <a:buSzPts val="2400"/>
              <a:buFont typeface="Roboto Condensed SemiBold"/>
              <a:buNone/>
              <a:defRPr sz="24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155" name="Google Shape;155;p34"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and Subtitle">
  <p:cSld name="BLANK_1_4_2_1_2">
    <p:bg>
      <p:bgPr>
        <a:solidFill>
          <a:schemeClr val="dk2"/>
        </a:solidFill>
      </p:bgPr>
    </p:bg>
    <p:spTree>
      <p:nvGrpSpPr>
        <p:cNvPr id="156" name="Shape 156"/>
        <p:cNvGrpSpPr/>
        <p:nvPr/>
      </p:nvGrpSpPr>
      <p:grpSpPr>
        <a:xfrm>
          <a:off x="0" y="0"/>
          <a:ext cx="0" cy="0"/>
          <a:chOff x="0" y="0"/>
          <a:chExt cx="0" cy="0"/>
        </a:xfrm>
      </p:grpSpPr>
      <p:sp>
        <p:nvSpPr>
          <p:cNvPr id="157" name="Google Shape;157;p35"/>
          <p:cNvSpPr txBox="1"/>
          <p:nvPr>
            <p:ph idx="1" type="subTitle"/>
          </p:nvPr>
        </p:nvSpPr>
        <p:spPr>
          <a:xfrm>
            <a:off x="343125" y="597852"/>
            <a:ext cx="8458200" cy="197700"/>
          </a:xfrm>
          <a:prstGeom prst="rect">
            <a:avLst/>
          </a:prstGeom>
        </p:spPr>
        <p:txBody>
          <a:bodyPr anchorCtr="0" anchor="ctr" bIns="0" lIns="0" spcFirstLastPara="1" rIns="0" wrap="square" tIns="0">
            <a:norm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58" name="Google Shape;158;p3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59" name="Google Shape;159;p3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60" name="Google Shape;160;p35"/>
          <p:cNvSpPr txBox="1"/>
          <p:nvPr>
            <p:ph type="title"/>
          </p:nvPr>
        </p:nvSpPr>
        <p:spPr>
          <a:xfrm>
            <a:off x="343125" y="278775"/>
            <a:ext cx="8457600" cy="2673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Clr>
                <a:srgbClr val="222222"/>
              </a:buClr>
              <a:buSzPts val="2400"/>
              <a:buFont typeface="Roboto Condensed SemiBold"/>
              <a:buNone/>
              <a:defRPr sz="24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161" name="Google Shape;161;p35"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p:cSld name="BLANK_1_4_2_1_1">
    <p:spTree>
      <p:nvGrpSpPr>
        <p:cNvPr id="162" name="Shape 162"/>
        <p:cNvGrpSpPr/>
        <p:nvPr/>
      </p:nvGrpSpPr>
      <p:grpSpPr>
        <a:xfrm>
          <a:off x="0" y="0"/>
          <a:ext cx="0" cy="0"/>
          <a:chOff x="0" y="0"/>
          <a:chExt cx="0" cy="0"/>
        </a:xfrm>
      </p:grpSpPr>
      <p:sp>
        <p:nvSpPr>
          <p:cNvPr id="163" name="Google Shape;163;p36"/>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64" name="Google Shape;164;p36"/>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65" name="Google Shape;165;p36"/>
          <p:cNvSpPr txBox="1"/>
          <p:nvPr>
            <p:ph type="title"/>
          </p:nvPr>
        </p:nvSpPr>
        <p:spPr>
          <a:xfrm>
            <a:off x="343125" y="257625"/>
            <a:ext cx="8457600" cy="319200"/>
          </a:xfrm>
          <a:prstGeom prst="rect">
            <a:avLst/>
          </a:prstGeom>
        </p:spPr>
        <p:txBody>
          <a:bodyPr anchorCtr="0" anchor="ctr" bIns="45725" lIns="0" spcFirstLastPara="1" rIns="45725" wrap="square" tIns="0">
            <a:noAutofit/>
          </a:bodyPr>
          <a:lstStyle>
            <a:lvl1pPr lvl="0" algn="ctr">
              <a:lnSpc>
                <a:spcPct val="80000"/>
              </a:lnSpc>
              <a:spcBef>
                <a:spcPts val="0"/>
              </a:spcBef>
              <a:spcAft>
                <a:spcPts val="0"/>
              </a:spcAft>
              <a:buClr>
                <a:srgbClr val="222222"/>
              </a:buClr>
              <a:buSzPts val="2400"/>
              <a:buFont typeface="Roboto Condensed SemiBold"/>
              <a:buNone/>
              <a:defRPr sz="24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pic>
        <p:nvPicPr>
          <p:cNvPr id="166" name="Google Shape;166;p36"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y - Title and Subtitle">
  <p:cSld name="BLANK_1_4_2_1_1_1">
    <p:spTree>
      <p:nvGrpSpPr>
        <p:cNvPr id="167" name="Shape 167"/>
        <p:cNvGrpSpPr/>
        <p:nvPr/>
      </p:nvGrpSpPr>
      <p:grpSpPr>
        <a:xfrm>
          <a:off x="0" y="0"/>
          <a:ext cx="0" cy="0"/>
          <a:chOff x="0" y="0"/>
          <a:chExt cx="0" cy="0"/>
        </a:xfrm>
      </p:grpSpPr>
      <p:sp>
        <p:nvSpPr>
          <p:cNvPr id="168" name="Google Shape;168;p37"/>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69" name="Google Shape;169;p3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70" name="Google Shape;170;p37"/>
          <p:cNvSpPr txBox="1"/>
          <p:nvPr>
            <p:ph type="title"/>
          </p:nvPr>
        </p:nvSpPr>
        <p:spPr>
          <a:xfrm>
            <a:off x="342900" y="1126725"/>
            <a:ext cx="3583200" cy="7404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71" name="Google Shape;171;p37"/>
          <p:cNvSpPr txBox="1"/>
          <p:nvPr>
            <p:ph idx="1" type="subTitle"/>
          </p:nvPr>
        </p:nvSpPr>
        <p:spPr>
          <a:xfrm>
            <a:off x="342900" y="2072088"/>
            <a:ext cx="8458200" cy="12894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72" name="Google Shape;172;p37"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title+sub+body">
  <p:cSld name="BLANK_1_4_1">
    <p:bg>
      <p:bgPr>
        <a:solidFill>
          <a:srgbClr val="FFFFFF"/>
        </a:solidFill>
      </p:bgPr>
    </p:bg>
    <p:spTree>
      <p:nvGrpSpPr>
        <p:cNvPr id="173" name="Shape 173"/>
        <p:cNvGrpSpPr/>
        <p:nvPr/>
      </p:nvGrpSpPr>
      <p:grpSpPr>
        <a:xfrm>
          <a:off x="0" y="0"/>
          <a:ext cx="0" cy="0"/>
          <a:chOff x="0" y="0"/>
          <a:chExt cx="0" cy="0"/>
        </a:xfrm>
      </p:grpSpPr>
      <p:sp>
        <p:nvSpPr>
          <p:cNvPr id="174" name="Google Shape;174;p3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75" name="Google Shape;175;p3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76" name="Google Shape;176;p38"/>
          <p:cNvSpPr txBox="1"/>
          <p:nvPr>
            <p:ph type="title"/>
          </p:nvPr>
        </p:nvSpPr>
        <p:spPr>
          <a:xfrm>
            <a:off x="342900" y="278775"/>
            <a:ext cx="3583200" cy="7782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77" name="Google Shape;177;p38"/>
          <p:cNvSpPr txBox="1"/>
          <p:nvPr>
            <p:ph idx="1" type="subTitle"/>
          </p:nvPr>
        </p:nvSpPr>
        <p:spPr>
          <a:xfrm>
            <a:off x="342900" y="1256600"/>
            <a:ext cx="8458200" cy="197700"/>
          </a:xfrm>
          <a:prstGeom prst="rect">
            <a:avLst/>
          </a:prstGeom>
        </p:spPr>
        <p:txBody>
          <a:bodyPr anchorCtr="0" anchor="t" bIns="0" lIns="0" spcFirstLastPara="1" rIns="0" wrap="square" tIns="0">
            <a:noAutofit/>
          </a:bodyPr>
          <a:lstStyle>
            <a:lvl1pPr lvl="0">
              <a:spcBef>
                <a:spcPts val="0"/>
              </a:spcBef>
              <a:spcAft>
                <a:spcPts val="0"/>
              </a:spcAft>
              <a:buClr>
                <a:srgbClr val="222222"/>
              </a:buClr>
              <a:buSzPts val="1100"/>
              <a:buFont typeface="Roboto Condensed SemiBold"/>
              <a:buNone/>
              <a:defRPr sz="1100">
                <a:solidFill>
                  <a:srgbClr val="222222"/>
                </a:solidFill>
                <a:latin typeface="Roboto Condensed SemiBold"/>
                <a:ea typeface="Roboto Condensed SemiBold"/>
                <a:cs typeface="Roboto Condensed SemiBold"/>
                <a:sym typeface="Roboto Condensed SemiBold"/>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78" name="Google Shape;178;p38"/>
          <p:cNvSpPr txBox="1"/>
          <p:nvPr>
            <p:ph idx="2" type="subTitle"/>
          </p:nvPr>
        </p:nvSpPr>
        <p:spPr>
          <a:xfrm>
            <a:off x="342900" y="1496150"/>
            <a:ext cx="8458200" cy="6510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Char char="➔"/>
              <a:defRPr sz="900">
                <a:latin typeface="Roboto"/>
                <a:ea typeface="Roboto"/>
                <a:cs typeface="Roboto"/>
                <a:sym typeface="Roboto"/>
              </a:defRPr>
            </a:lvl1pPr>
            <a:lvl2pPr lvl="1">
              <a:spcBef>
                <a:spcPts val="500"/>
              </a:spcBef>
              <a:spcAft>
                <a:spcPts val="0"/>
              </a:spcAft>
              <a:buSzPts val="900"/>
              <a:buChar char="◆"/>
              <a:defRPr/>
            </a:lvl2pPr>
            <a:lvl3pPr lvl="2">
              <a:spcBef>
                <a:spcPts val="500"/>
              </a:spcBef>
              <a:spcAft>
                <a:spcPts val="0"/>
              </a:spcAft>
              <a:buSzPts val="900"/>
              <a:buChar char="●"/>
              <a:defRPr/>
            </a:lvl3pPr>
            <a:lvl4pPr lvl="3">
              <a:spcBef>
                <a:spcPts val="500"/>
              </a:spcBef>
              <a:spcAft>
                <a:spcPts val="0"/>
              </a:spcAft>
              <a:buSzPts val="900"/>
              <a:buChar char="○"/>
              <a:defRPr/>
            </a:lvl4pPr>
            <a:lvl5pPr lvl="4">
              <a:spcBef>
                <a:spcPts val="500"/>
              </a:spcBef>
              <a:spcAft>
                <a:spcPts val="0"/>
              </a:spcAft>
              <a:buSzPts val="900"/>
              <a:buChar char="◆"/>
              <a:defRPr/>
            </a:lvl5pPr>
            <a:lvl6pPr lvl="5">
              <a:spcBef>
                <a:spcPts val="500"/>
              </a:spcBef>
              <a:spcAft>
                <a:spcPts val="0"/>
              </a:spcAft>
              <a:buSzPts val="900"/>
              <a:buChar char="●"/>
              <a:defRPr/>
            </a:lvl6pPr>
            <a:lvl7pPr lvl="6">
              <a:spcBef>
                <a:spcPts val="500"/>
              </a:spcBef>
              <a:spcAft>
                <a:spcPts val="0"/>
              </a:spcAft>
              <a:buSzPts val="900"/>
              <a:buChar char="○"/>
              <a:defRPr/>
            </a:lvl7pPr>
            <a:lvl8pPr lvl="7">
              <a:spcBef>
                <a:spcPts val="500"/>
              </a:spcBef>
              <a:spcAft>
                <a:spcPts val="0"/>
              </a:spcAft>
              <a:buSzPts val="900"/>
              <a:buChar char="◆"/>
              <a:defRPr/>
            </a:lvl8pPr>
            <a:lvl9pPr lvl="8">
              <a:spcBef>
                <a:spcPts val="500"/>
              </a:spcBef>
              <a:spcAft>
                <a:spcPts val="500"/>
              </a:spcAft>
              <a:buSzPts val="900"/>
              <a:buChar char="●"/>
              <a:defRPr/>
            </a:lvl9pPr>
          </a:lstStyle>
          <a:p/>
        </p:txBody>
      </p:sp>
      <p:pic>
        <p:nvPicPr>
          <p:cNvPr id="179" name="Google Shape;179;p38"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body and Link">
  <p:cSld name="BLANK_1_4_1_1_3">
    <p:bg>
      <p:bgPr>
        <a:solidFill>
          <a:srgbClr val="FFFFFF"/>
        </a:solidFill>
      </p:bgPr>
    </p:bg>
    <p:spTree>
      <p:nvGrpSpPr>
        <p:cNvPr id="180" name="Shape 180"/>
        <p:cNvGrpSpPr/>
        <p:nvPr/>
      </p:nvGrpSpPr>
      <p:grpSpPr>
        <a:xfrm>
          <a:off x="0" y="0"/>
          <a:ext cx="0" cy="0"/>
          <a:chOff x="0" y="0"/>
          <a:chExt cx="0" cy="0"/>
        </a:xfrm>
      </p:grpSpPr>
      <p:sp>
        <p:nvSpPr>
          <p:cNvPr id="181" name="Google Shape;181;p39"/>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82" name="Google Shape;182;p39"/>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83" name="Google Shape;183;p39"/>
          <p:cNvSpPr txBox="1"/>
          <p:nvPr>
            <p:ph type="title"/>
          </p:nvPr>
        </p:nvSpPr>
        <p:spPr>
          <a:xfrm>
            <a:off x="342900" y="1126725"/>
            <a:ext cx="3583200" cy="7308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84" name="Google Shape;184;p39"/>
          <p:cNvSpPr txBox="1"/>
          <p:nvPr>
            <p:ph idx="1" type="subTitle"/>
          </p:nvPr>
        </p:nvSpPr>
        <p:spPr>
          <a:xfrm>
            <a:off x="342900" y="2072088"/>
            <a:ext cx="8458200" cy="1289400"/>
          </a:xfrm>
          <a:prstGeom prst="rect">
            <a:avLst/>
          </a:prstGeom>
        </p:spPr>
        <p:txBody>
          <a:bodyPr anchorCtr="0" anchor="t" bIns="0" lIns="0" spcFirstLastPara="1" rIns="0" wrap="square" tIns="0">
            <a:no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85" name="Google Shape;185;p39"/>
          <p:cNvSpPr txBox="1"/>
          <p:nvPr>
            <p:ph idx="2" type="subTitle"/>
          </p:nvPr>
        </p:nvSpPr>
        <p:spPr>
          <a:xfrm>
            <a:off x="342900" y="3489725"/>
            <a:ext cx="8458200" cy="1289400"/>
          </a:xfrm>
          <a:prstGeom prst="rect">
            <a:avLst/>
          </a:prstGeom>
        </p:spPr>
        <p:txBody>
          <a:bodyPr anchorCtr="0" anchor="t" bIns="0" lIns="0" spcFirstLastPara="1" rIns="0" wrap="square" tIns="0">
            <a:noAutofit/>
          </a:bodyPr>
          <a:lstStyle>
            <a:lvl1pPr lvl="0">
              <a:spcBef>
                <a:spcPts val="0"/>
              </a:spcBef>
              <a:spcAft>
                <a:spcPts val="0"/>
              </a:spcAft>
              <a:buClr>
                <a:schemeClr val="dk1"/>
              </a:buClr>
              <a:buSzPts val="900"/>
              <a:buFont typeface="Roboto Medium"/>
              <a:buNone/>
              <a:defRPr sz="900" u="sng">
                <a:solidFill>
                  <a:schemeClr val="dk1"/>
                </a:solidFill>
                <a:latin typeface="Roboto Medium"/>
                <a:ea typeface="Roboto Medium"/>
                <a:cs typeface="Roboto Medium"/>
                <a:sym typeface="Roboto Medium"/>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86" name="Google Shape;186;p39"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Subtitle and Body">
  <p:cSld name="BLANK_1_4_1_1_2">
    <p:bg>
      <p:bgPr>
        <a:solidFill>
          <a:srgbClr val="FFFFFF"/>
        </a:solidFill>
      </p:bgPr>
    </p:bg>
    <p:spTree>
      <p:nvGrpSpPr>
        <p:cNvPr id="187" name="Shape 187"/>
        <p:cNvGrpSpPr/>
        <p:nvPr/>
      </p:nvGrpSpPr>
      <p:grpSpPr>
        <a:xfrm>
          <a:off x="0" y="0"/>
          <a:ext cx="0" cy="0"/>
          <a:chOff x="0" y="0"/>
          <a:chExt cx="0" cy="0"/>
        </a:xfrm>
      </p:grpSpPr>
      <p:sp>
        <p:nvSpPr>
          <p:cNvPr id="188" name="Google Shape;188;p4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89" name="Google Shape;189;p4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90" name="Google Shape;190;p40"/>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lvl1pPr lvl="0">
              <a:lnSpc>
                <a:spcPct val="80000"/>
              </a:lnSpc>
              <a:spcBef>
                <a:spcPts val="0"/>
              </a:spcBef>
              <a:spcAft>
                <a:spcPts val="0"/>
              </a:spcAft>
              <a:buClr>
                <a:srgbClr val="222222"/>
              </a:buClr>
              <a:buSzPts val="3000"/>
              <a:buFont typeface="Roboto Condensed SemiBold"/>
              <a:buNone/>
              <a:defRPr sz="30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2pPr>
            <a:lvl3pPr lvl="2">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3pPr>
            <a:lvl4pPr lvl="3">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4pPr>
            <a:lvl5pPr lvl="4">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5pPr>
            <a:lvl6pPr lvl="5">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6pPr>
            <a:lvl7pPr lvl="6">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7pPr>
            <a:lvl8pPr lvl="7">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8pPr>
            <a:lvl9pPr lvl="8">
              <a:spcBef>
                <a:spcPts val="0"/>
              </a:spcBef>
              <a:spcAft>
                <a:spcPts val="0"/>
              </a:spcAft>
              <a:buSzPts val="2300"/>
              <a:buFont typeface="Roboto Condensed SemiBold"/>
              <a:buNone/>
              <a:defRPr>
                <a:latin typeface="Roboto Condensed SemiBold"/>
                <a:ea typeface="Roboto Condensed SemiBold"/>
                <a:cs typeface="Roboto Condensed SemiBold"/>
                <a:sym typeface="Roboto Condensed SemiBold"/>
              </a:defRPr>
            </a:lvl9pPr>
          </a:lstStyle>
          <a:p/>
        </p:txBody>
      </p:sp>
      <p:sp>
        <p:nvSpPr>
          <p:cNvPr id="191" name="Google Shape;191;p40"/>
          <p:cNvSpPr txBox="1"/>
          <p:nvPr>
            <p:ph idx="1" type="subTitle"/>
          </p:nvPr>
        </p:nvSpPr>
        <p:spPr>
          <a:xfrm>
            <a:off x="343125" y="1056975"/>
            <a:ext cx="8458200" cy="197700"/>
          </a:xfrm>
          <a:prstGeom prst="rect">
            <a:avLst/>
          </a:prstGeom>
        </p:spPr>
        <p:txBody>
          <a:bodyPr anchorCtr="0" anchor="t" bIns="0" lIns="0" spcFirstLastPara="1" rIns="0" wrap="square" tIns="0">
            <a:normAutofit/>
          </a:bodyPr>
          <a:lstStyle>
            <a:lvl1pPr lvl="0">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92" name="Google Shape;192;p40"/>
          <p:cNvSpPr txBox="1"/>
          <p:nvPr>
            <p:ph idx="2" type="subTitle"/>
          </p:nvPr>
        </p:nvSpPr>
        <p:spPr>
          <a:xfrm>
            <a:off x="343125" y="1382225"/>
            <a:ext cx="8458200" cy="1289400"/>
          </a:xfrm>
          <a:prstGeom prst="rect">
            <a:avLst/>
          </a:prstGeom>
        </p:spPr>
        <p:txBody>
          <a:bodyPr anchorCtr="0" anchor="t" bIns="0" lIns="0" spcFirstLastPara="1" rIns="0" wrap="square" tIns="0">
            <a:normAutofit/>
          </a:bodyPr>
          <a:lstStyle>
            <a:lvl1pPr lvl="0">
              <a:spcBef>
                <a:spcPts val="0"/>
              </a:spcBef>
              <a:spcAft>
                <a:spcPts val="0"/>
              </a:spcAft>
              <a:buSzPts val="900"/>
              <a:buFont typeface="Roboto"/>
              <a:buNone/>
              <a:defRPr sz="9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193" name="Google Shape;193;p40"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 Title and Subtitle">
  <p:cSld name="BLANK_1_4_1_1_1">
    <p:bg>
      <p:bgPr>
        <a:solidFill>
          <a:srgbClr val="FFFFFF"/>
        </a:solidFill>
      </p:bgPr>
    </p:bg>
    <p:spTree>
      <p:nvGrpSpPr>
        <p:cNvPr id="194" name="Shape 194"/>
        <p:cNvGrpSpPr/>
        <p:nvPr/>
      </p:nvGrpSpPr>
      <p:grpSpPr>
        <a:xfrm>
          <a:off x="0" y="0"/>
          <a:ext cx="0" cy="0"/>
          <a:chOff x="0" y="0"/>
          <a:chExt cx="0" cy="0"/>
        </a:xfrm>
      </p:grpSpPr>
      <p:sp>
        <p:nvSpPr>
          <p:cNvPr id="195" name="Google Shape;195;p41"/>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196" name="Google Shape;196;p4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sp>
        <p:nvSpPr>
          <p:cNvPr id="197" name="Google Shape;197;p41"/>
          <p:cNvSpPr txBox="1"/>
          <p:nvPr>
            <p:ph type="title"/>
          </p:nvPr>
        </p:nvSpPr>
        <p:spPr>
          <a:xfrm>
            <a:off x="343125" y="1823696"/>
            <a:ext cx="8458200" cy="620700"/>
          </a:xfrm>
          <a:prstGeom prst="rect">
            <a:avLst/>
          </a:prstGeom>
        </p:spPr>
        <p:txBody>
          <a:bodyPr anchorCtr="0" anchor="t" bIns="0" lIns="0" spcFirstLastPara="1" rIns="0" wrap="square" tIns="0">
            <a:noAutofit/>
          </a:bodyPr>
          <a:lstStyle>
            <a:lvl1pPr lvl="0" algn="ctr">
              <a:spcBef>
                <a:spcPts val="0"/>
              </a:spcBef>
              <a:spcAft>
                <a:spcPts val="0"/>
              </a:spcAft>
              <a:buClr>
                <a:srgbClr val="222222"/>
              </a:buClr>
              <a:buSzPts val="3600"/>
              <a:buFont typeface="Roboto Condensed SemiBold"/>
              <a:buNone/>
              <a:defRPr sz="3600">
                <a:solidFill>
                  <a:srgbClr val="222222"/>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198" name="Google Shape;198;p41"/>
          <p:cNvSpPr txBox="1"/>
          <p:nvPr>
            <p:ph idx="1" type="subTitle"/>
          </p:nvPr>
        </p:nvSpPr>
        <p:spPr>
          <a:xfrm>
            <a:off x="343125" y="1677551"/>
            <a:ext cx="8458200" cy="174300"/>
          </a:xfrm>
          <a:prstGeom prst="rect">
            <a:avLst/>
          </a:prstGeom>
        </p:spPr>
        <p:txBody>
          <a:bodyPr anchorCtr="0" anchor="t" bIns="0" lIns="0" spcFirstLastPara="1" rIns="0" wrap="square" tIns="0">
            <a:noAutofit/>
          </a:bodyPr>
          <a:lstStyle>
            <a:lvl1pPr lvl="0" algn="ctr">
              <a:spcBef>
                <a:spcPts val="0"/>
              </a:spcBef>
              <a:spcAft>
                <a:spcPts val="0"/>
              </a:spcAft>
              <a:buSzPts val="800"/>
              <a:buFont typeface="Roboto"/>
              <a:buNone/>
              <a:defRPr sz="8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199" name="Google Shape;199;p41"/>
          <p:cNvSpPr txBox="1"/>
          <p:nvPr>
            <p:ph idx="2" type="subTitle"/>
          </p:nvPr>
        </p:nvSpPr>
        <p:spPr>
          <a:xfrm>
            <a:off x="343125" y="2578713"/>
            <a:ext cx="8458200" cy="1861500"/>
          </a:xfrm>
          <a:prstGeom prst="rect">
            <a:avLst/>
          </a:prstGeom>
        </p:spPr>
        <p:txBody>
          <a:bodyPr anchorCtr="0" anchor="t" bIns="0" lIns="0" spcFirstLastPara="1" rIns="0" wrap="square" tIns="0">
            <a:noAutofit/>
          </a:bodyPr>
          <a:lstStyle>
            <a:lvl1pPr lvl="0" algn="ctr">
              <a:spcBef>
                <a:spcPts val="0"/>
              </a:spcBef>
              <a:spcAft>
                <a:spcPts val="0"/>
              </a:spcAft>
              <a:buSzPts val="1200"/>
              <a:buFont typeface="Roboto"/>
              <a:buNone/>
              <a:defRPr sz="1200">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200" name="Google Shape;200;p41"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_3">
    <p:bg>
      <p:bgPr>
        <a:solidFill>
          <a:schemeClr val="dk1"/>
        </a:solidFill>
      </p:bgPr>
    </p:bg>
    <p:spTree>
      <p:nvGrpSpPr>
        <p:cNvPr id="201" name="Shape 201"/>
        <p:cNvGrpSpPr/>
        <p:nvPr/>
      </p:nvGrpSpPr>
      <p:grpSpPr>
        <a:xfrm>
          <a:off x="0" y="0"/>
          <a:ext cx="0" cy="0"/>
          <a:chOff x="0" y="0"/>
          <a:chExt cx="0" cy="0"/>
        </a:xfrm>
      </p:grpSpPr>
      <p:pic>
        <p:nvPicPr>
          <p:cNvPr id="202" name="Google Shape;202;p42"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
        <p:nvSpPr>
          <p:cNvPr id="203" name="Google Shape;203;p42"/>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a:t>
            </a:r>
            <a:endParaRPr sz="600">
              <a:solidFill>
                <a:srgbClr val="A8A8A8"/>
              </a:solidFill>
              <a:latin typeface="Roboto"/>
              <a:ea typeface="Roboto"/>
              <a:cs typeface="Roboto"/>
              <a:sym typeface="Roboto"/>
            </a:endParaRPr>
          </a:p>
        </p:txBody>
      </p:sp>
      <p:sp>
        <p:nvSpPr>
          <p:cNvPr id="204" name="Google Shape;204;p42"/>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and Subtitle">
  <p:cSld name="BLANK_1_3_2">
    <p:bg>
      <p:bgPr>
        <a:solidFill>
          <a:schemeClr val="dk1"/>
        </a:solidFill>
      </p:bgPr>
    </p:bg>
    <p:spTree>
      <p:nvGrpSpPr>
        <p:cNvPr id="205" name="Shape 205"/>
        <p:cNvGrpSpPr/>
        <p:nvPr/>
      </p:nvGrpSpPr>
      <p:grpSpPr>
        <a:xfrm>
          <a:off x="0" y="0"/>
          <a:ext cx="0" cy="0"/>
          <a:chOff x="0" y="0"/>
          <a:chExt cx="0" cy="0"/>
        </a:xfrm>
      </p:grpSpPr>
      <p:sp>
        <p:nvSpPr>
          <p:cNvPr id="206" name="Google Shape;206;p43"/>
          <p:cNvSpPr txBox="1"/>
          <p:nvPr>
            <p:ph type="title"/>
          </p:nvPr>
        </p:nvSpPr>
        <p:spPr>
          <a:xfrm>
            <a:off x="336863" y="1475213"/>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dk2"/>
              </a:buClr>
              <a:buSzPts val="2400"/>
              <a:buFont typeface="Roboto Condensed SemiBold"/>
              <a:buNone/>
              <a:defRPr sz="2400">
                <a:solidFill>
                  <a:schemeClr val="dk2"/>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07" name="Google Shape;207;p43"/>
          <p:cNvSpPr txBox="1"/>
          <p:nvPr>
            <p:ph idx="1" type="subTitle"/>
          </p:nvPr>
        </p:nvSpPr>
        <p:spPr>
          <a:xfrm>
            <a:off x="343125" y="2095763"/>
            <a:ext cx="8821800" cy="1861500"/>
          </a:xfrm>
          <a:prstGeom prst="rect">
            <a:avLst/>
          </a:prstGeom>
        </p:spPr>
        <p:txBody>
          <a:bodyPr anchorCtr="0" anchor="t" bIns="0" lIns="0" spcFirstLastPara="1" rIns="0" wrap="square" tIns="0">
            <a:noAutofit/>
          </a:bodyPr>
          <a:lstStyle>
            <a:lvl1pPr lvl="0">
              <a:spcBef>
                <a:spcPts val="0"/>
              </a:spcBef>
              <a:spcAft>
                <a:spcPts val="0"/>
              </a:spcAft>
              <a:buClr>
                <a:schemeClr val="dk2"/>
              </a:buClr>
              <a:buSzPts val="900"/>
              <a:buFont typeface="Roboto"/>
              <a:buNone/>
              <a:defRPr sz="900">
                <a:solidFill>
                  <a:schemeClr val="dk2"/>
                </a:solidFill>
                <a:latin typeface="Roboto"/>
                <a:ea typeface="Roboto"/>
                <a:cs typeface="Roboto"/>
                <a:sym typeface="Roboto"/>
              </a:defRPr>
            </a:lvl1pPr>
            <a:lvl2pPr lvl="1">
              <a:spcBef>
                <a:spcPts val="500"/>
              </a:spcBef>
              <a:spcAft>
                <a:spcPts val="0"/>
              </a:spcAft>
              <a:buClr>
                <a:schemeClr val="dk2"/>
              </a:buClr>
              <a:buSzPts val="900"/>
              <a:buNone/>
              <a:defRPr>
                <a:solidFill>
                  <a:schemeClr val="dk2"/>
                </a:solidFill>
              </a:defRPr>
            </a:lvl2pPr>
            <a:lvl3pPr lvl="2">
              <a:spcBef>
                <a:spcPts val="500"/>
              </a:spcBef>
              <a:spcAft>
                <a:spcPts val="0"/>
              </a:spcAft>
              <a:buClr>
                <a:schemeClr val="dk2"/>
              </a:buClr>
              <a:buSzPts val="900"/>
              <a:buNone/>
              <a:defRPr>
                <a:solidFill>
                  <a:schemeClr val="dk2"/>
                </a:solidFill>
              </a:defRPr>
            </a:lvl3pPr>
            <a:lvl4pPr lvl="3">
              <a:spcBef>
                <a:spcPts val="500"/>
              </a:spcBef>
              <a:spcAft>
                <a:spcPts val="0"/>
              </a:spcAft>
              <a:buClr>
                <a:schemeClr val="dk2"/>
              </a:buClr>
              <a:buSzPts val="900"/>
              <a:buNone/>
              <a:defRPr>
                <a:solidFill>
                  <a:schemeClr val="dk2"/>
                </a:solidFill>
              </a:defRPr>
            </a:lvl4pPr>
            <a:lvl5pPr lvl="4">
              <a:spcBef>
                <a:spcPts val="500"/>
              </a:spcBef>
              <a:spcAft>
                <a:spcPts val="0"/>
              </a:spcAft>
              <a:buClr>
                <a:schemeClr val="dk2"/>
              </a:buClr>
              <a:buSzPts val="900"/>
              <a:buNone/>
              <a:defRPr>
                <a:solidFill>
                  <a:schemeClr val="dk2"/>
                </a:solidFill>
              </a:defRPr>
            </a:lvl5pPr>
            <a:lvl6pPr lvl="5">
              <a:spcBef>
                <a:spcPts val="500"/>
              </a:spcBef>
              <a:spcAft>
                <a:spcPts val="0"/>
              </a:spcAft>
              <a:buClr>
                <a:schemeClr val="dk2"/>
              </a:buClr>
              <a:buSzPts val="900"/>
              <a:buNone/>
              <a:defRPr>
                <a:solidFill>
                  <a:schemeClr val="dk2"/>
                </a:solidFill>
              </a:defRPr>
            </a:lvl6pPr>
            <a:lvl7pPr lvl="6">
              <a:spcBef>
                <a:spcPts val="500"/>
              </a:spcBef>
              <a:spcAft>
                <a:spcPts val="0"/>
              </a:spcAft>
              <a:buClr>
                <a:schemeClr val="dk2"/>
              </a:buClr>
              <a:buSzPts val="900"/>
              <a:buNone/>
              <a:defRPr>
                <a:solidFill>
                  <a:schemeClr val="dk2"/>
                </a:solidFill>
              </a:defRPr>
            </a:lvl7pPr>
            <a:lvl8pPr lvl="7">
              <a:spcBef>
                <a:spcPts val="500"/>
              </a:spcBef>
              <a:spcAft>
                <a:spcPts val="0"/>
              </a:spcAft>
              <a:buClr>
                <a:schemeClr val="dk2"/>
              </a:buClr>
              <a:buSzPts val="900"/>
              <a:buNone/>
              <a:defRPr>
                <a:solidFill>
                  <a:schemeClr val="dk2"/>
                </a:solidFill>
              </a:defRPr>
            </a:lvl8pPr>
            <a:lvl9pPr lvl="8">
              <a:spcBef>
                <a:spcPts val="500"/>
              </a:spcBef>
              <a:spcAft>
                <a:spcPts val="500"/>
              </a:spcAft>
              <a:buClr>
                <a:schemeClr val="dk2"/>
              </a:buClr>
              <a:buSzPts val="900"/>
              <a:buNone/>
              <a:defRPr>
                <a:solidFill>
                  <a:schemeClr val="dk2"/>
                </a:solidFill>
              </a:defRPr>
            </a:lvl9pPr>
          </a:lstStyle>
          <a:p/>
        </p:txBody>
      </p:sp>
      <p:sp>
        <p:nvSpPr>
          <p:cNvPr id="208" name="Google Shape;208;p43"/>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209" name="Google Shape;209;p43"/>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210" name="Google Shape;210;p43"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 - Title">
  <p:cSld name="BLANK_1_3_2_1">
    <p:bg>
      <p:bgPr>
        <a:solidFill>
          <a:schemeClr val="dk1"/>
        </a:solidFill>
      </p:bgPr>
    </p:bg>
    <p:spTree>
      <p:nvGrpSpPr>
        <p:cNvPr id="211" name="Shape 211"/>
        <p:cNvGrpSpPr/>
        <p:nvPr/>
      </p:nvGrpSpPr>
      <p:grpSpPr>
        <a:xfrm>
          <a:off x="0" y="0"/>
          <a:ext cx="0" cy="0"/>
          <a:chOff x="0" y="0"/>
          <a:chExt cx="0" cy="0"/>
        </a:xfrm>
      </p:grpSpPr>
      <p:sp>
        <p:nvSpPr>
          <p:cNvPr id="212" name="Google Shape;212;p44"/>
          <p:cNvSpPr txBox="1"/>
          <p:nvPr>
            <p:ph type="title"/>
          </p:nvPr>
        </p:nvSpPr>
        <p:spPr>
          <a:xfrm>
            <a:off x="336863" y="1974700"/>
            <a:ext cx="8828100" cy="620700"/>
          </a:xfrm>
          <a:prstGeom prst="rect">
            <a:avLst/>
          </a:prstGeom>
        </p:spPr>
        <p:txBody>
          <a:bodyPr anchorCtr="0" anchor="t" bIns="45725" lIns="0" spcFirstLastPara="1" rIns="45725" wrap="square" tIns="137150">
            <a:noAutofit/>
          </a:bodyPr>
          <a:lstStyle>
            <a:lvl1pPr lvl="0">
              <a:spcBef>
                <a:spcPts val="0"/>
              </a:spcBef>
              <a:spcAft>
                <a:spcPts val="0"/>
              </a:spcAft>
              <a:buClr>
                <a:schemeClr val="dk2"/>
              </a:buClr>
              <a:buSzPts val="2400"/>
              <a:buFont typeface="Roboto Condensed SemiBold"/>
              <a:buNone/>
              <a:defRPr sz="2400">
                <a:solidFill>
                  <a:schemeClr val="dk2"/>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13" name="Google Shape;213;p44"/>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214" name="Google Shape;214;p44"/>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215" name="Google Shape;215;p44"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ansition Slide">
  <p:cSld name="BLANK_1_3_1">
    <p:bg>
      <p:bgPr>
        <a:solidFill>
          <a:schemeClr val="dk1"/>
        </a:solidFill>
      </p:bgPr>
    </p:bg>
    <p:spTree>
      <p:nvGrpSpPr>
        <p:cNvPr id="216" name="Shape 216"/>
        <p:cNvGrpSpPr/>
        <p:nvPr/>
      </p:nvGrpSpPr>
      <p:grpSpPr>
        <a:xfrm>
          <a:off x="0" y="0"/>
          <a:ext cx="0" cy="0"/>
          <a:chOff x="0" y="0"/>
          <a:chExt cx="0" cy="0"/>
        </a:xfrm>
      </p:grpSpPr>
      <p:sp>
        <p:nvSpPr>
          <p:cNvPr id="217" name="Google Shape;217;p45"/>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218" name="Google Shape;218;p45"/>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sp>
        <p:nvSpPr>
          <p:cNvPr id="219" name="Google Shape;219;p45"/>
          <p:cNvSpPr txBox="1"/>
          <p:nvPr>
            <p:ph type="title"/>
          </p:nvPr>
        </p:nvSpPr>
        <p:spPr>
          <a:xfrm>
            <a:off x="0" y="2090850"/>
            <a:ext cx="9165000" cy="620700"/>
          </a:xfrm>
          <a:prstGeom prst="rect">
            <a:avLst/>
          </a:prstGeom>
        </p:spPr>
        <p:txBody>
          <a:bodyPr anchorCtr="0" anchor="t" bIns="0" lIns="0" spcFirstLastPara="1" rIns="0" wrap="square" tIns="0">
            <a:noAutofit/>
          </a:bodyPr>
          <a:lstStyle>
            <a:lvl1pPr lvl="0" algn="ctr">
              <a:spcBef>
                <a:spcPts val="0"/>
              </a:spcBef>
              <a:spcAft>
                <a:spcPts val="0"/>
              </a:spcAft>
              <a:buClr>
                <a:srgbClr val="FFFFFF"/>
              </a:buClr>
              <a:buSzPts val="4400"/>
              <a:buFont typeface="Roboto Condensed SemiBold"/>
              <a:buNone/>
              <a:defRPr sz="4400">
                <a:solidFill>
                  <a:srgbClr val="FFFFFF"/>
                </a:solidFill>
                <a:latin typeface="Roboto Condensed SemiBold"/>
                <a:ea typeface="Roboto Condensed SemiBold"/>
                <a:cs typeface="Roboto Condensed SemiBold"/>
                <a:sym typeface="Roboto Condensed SemiBold"/>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20" name="Google Shape;220;p45"/>
          <p:cNvSpPr txBox="1"/>
          <p:nvPr>
            <p:ph idx="1" type="subTitle"/>
          </p:nvPr>
        </p:nvSpPr>
        <p:spPr>
          <a:xfrm>
            <a:off x="342900" y="2775312"/>
            <a:ext cx="8458200" cy="1861500"/>
          </a:xfrm>
          <a:prstGeom prst="rect">
            <a:avLst/>
          </a:prstGeom>
        </p:spPr>
        <p:txBody>
          <a:bodyPr anchorCtr="0" anchor="t" bIns="0" lIns="0" spcFirstLastPara="1" rIns="0" wrap="square" tIns="0">
            <a:noAutofit/>
          </a:bodyPr>
          <a:lstStyle>
            <a:lvl1pPr lvl="0" algn="ctr">
              <a:spcBef>
                <a:spcPts val="0"/>
              </a:spcBef>
              <a:spcAft>
                <a:spcPts val="0"/>
              </a:spcAft>
              <a:buClr>
                <a:schemeClr val="dk2"/>
              </a:buClr>
              <a:buSzPts val="1200"/>
              <a:buFont typeface="Roboto"/>
              <a:buNone/>
              <a:defRPr sz="1200">
                <a:solidFill>
                  <a:schemeClr val="dk2"/>
                </a:solidFill>
                <a:latin typeface="Roboto"/>
                <a:ea typeface="Roboto"/>
                <a:cs typeface="Roboto"/>
                <a:sym typeface="Roboto"/>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pic>
        <p:nvPicPr>
          <p:cNvPr id="221" name="Google Shape;221;p45"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ck Blank">
  <p:cSld name="BLANK_1_1">
    <p:bg>
      <p:bgPr>
        <a:solidFill>
          <a:schemeClr val="dk1"/>
        </a:solidFill>
      </p:bgPr>
    </p:bg>
    <p:spTree>
      <p:nvGrpSpPr>
        <p:cNvPr id="222" name="Shape 222"/>
        <p:cNvGrpSpPr/>
        <p:nvPr/>
      </p:nvGrpSpPr>
      <p:grpSpPr>
        <a:xfrm>
          <a:off x="0" y="0"/>
          <a:ext cx="0" cy="0"/>
          <a:chOff x="0" y="0"/>
          <a:chExt cx="0" cy="0"/>
        </a:xfrm>
      </p:grpSpPr>
      <p:sp>
        <p:nvSpPr>
          <p:cNvPr id="223" name="Google Shape;223;p46"/>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a:t>
            </a:r>
            <a:endParaRPr sz="600">
              <a:solidFill>
                <a:srgbClr val="A8A8A8"/>
              </a:solidFill>
              <a:latin typeface="Roboto"/>
              <a:ea typeface="Roboto"/>
              <a:cs typeface="Roboto"/>
              <a:sym typeface="Roboto"/>
            </a:endParaRPr>
          </a:p>
        </p:txBody>
      </p:sp>
      <p:sp>
        <p:nvSpPr>
          <p:cNvPr id="224" name="Google Shape;224;p46"/>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225" name="Google Shape;225;p46" title="Tomorrow Logo-2.png"/>
          <p:cNvPicPr preferRelativeResize="0"/>
          <p:nvPr/>
        </p:nvPicPr>
        <p:blipFill rotWithShape="1">
          <a:blip r:embed="rId2">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BLANK_1_1_2">
    <p:bg>
      <p:bgPr>
        <a:blipFill>
          <a:blip r:embed="rId2">
            <a:alphaModFix/>
          </a:blip>
          <a:stretch>
            <a:fillRect/>
          </a:stretch>
        </a:blipFill>
      </p:bgPr>
    </p:bg>
    <p:spTree>
      <p:nvGrpSpPr>
        <p:cNvPr id="226" name="Shape 226"/>
        <p:cNvGrpSpPr/>
        <p:nvPr/>
      </p:nvGrpSpPr>
      <p:grpSpPr>
        <a:xfrm>
          <a:off x="0" y="0"/>
          <a:ext cx="0" cy="0"/>
          <a:chOff x="0" y="0"/>
          <a:chExt cx="0" cy="0"/>
        </a:xfrm>
      </p:grpSpPr>
      <p:sp>
        <p:nvSpPr>
          <p:cNvPr id="227" name="Google Shape;227;p47"/>
          <p:cNvSpPr txBox="1"/>
          <p:nvPr/>
        </p:nvSpPr>
        <p:spPr>
          <a:xfrm>
            <a:off x="6331013" y="4907363"/>
            <a:ext cx="2331000" cy="924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800"/>
              </a:spcAft>
              <a:buNone/>
            </a:pPr>
            <a:r>
              <a:rPr lang="en" sz="600">
                <a:solidFill>
                  <a:srgbClr val="434343"/>
                </a:solidFill>
                <a:latin typeface="Muli"/>
                <a:ea typeface="Muli"/>
                <a:cs typeface="Muli"/>
                <a:sym typeface="Muli"/>
              </a:rPr>
              <a:t>The Tomorrow Companies Inc. Proprietary &amp; Confidential</a:t>
            </a:r>
            <a:endParaRPr sz="600">
              <a:solidFill>
                <a:srgbClr val="434343"/>
              </a:solidFill>
              <a:latin typeface="Muli"/>
              <a:ea typeface="Muli"/>
              <a:cs typeface="Muli"/>
              <a:sym typeface="Muli"/>
            </a:endParaRPr>
          </a:p>
        </p:txBody>
      </p:sp>
      <p:sp>
        <p:nvSpPr>
          <p:cNvPr id="228" name="Google Shape;228;p47"/>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434343"/>
                </a:solidFill>
                <a:latin typeface="Muli"/>
                <a:ea typeface="Muli"/>
                <a:cs typeface="Muli"/>
                <a:sym typeface="Muli"/>
              </a:rPr>
              <a:t>‹#›</a:t>
            </a:fld>
            <a:endParaRPr sz="800">
              <a:solidFill>
                <a:srgbClr val="434343"/>
              </a:solidFill>
              <a:latin typeface="Muli"/>
              <a:ea typeface="Muli"/>
              <a:cs typeface="Muli"/>
              <a:sym typeface="Muli"/>
            </a:endParaRPr>
          </a:p>
        </p:txBody>
      </p:sp>
      <p:pic>
        <p:nvPicPr>
          <p:cNvPr id="229" name="Google Shape;229;p47"/>
          <p:cNvPicPr preferRelativeResize="0"/>
          <p:nvPr/>
        </p:nvPicPr>
        <p:blipFill>
          <a:blip r:embed="rId3">
            <a:alphaModFix/>
          </a:blip>
          <a:stretch>
            <a:fillRect/>
          </a:stretch>
        </p:blipFill>
        <p:spPr>
          <a:xfrm>
            <a:off x="343162" y="4819893"/>
            <a:ext cx="801621" cy="267207"/>
          </a:xfrm>
          <a:prstGeom prst="rect">
            <a:avLst/>
          </a:prstGeom>
          <a:noFill/>
          <a:ln>
            <a:noFill/>
          </a:ln>
        </p:spPr>
      </p:pic>
      <p:sp>
        <p:nvSpPr>
          <p:cNvPr id="230" name="Google Shape;230;p47"/>
          <p:cNvSpPr/>
          <p:nvPr/>
        </p:nvSpPr>
        <p:spPr>
          <a:xfrm>
            <a:off x="0" y="0"/>
            <a:ext cx="9144000" cy="5143500"/>
          </a:xfrm>
          <a:prstGeom prst="rect">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pic>
        <p:nvPicPr>
          <p:cNvPr id="231" name="Google Shape;231;p47" title="Horizen-strom-8.jpg"/>
          <p:cNvPicPr preferRelativeResize="0"/>
          <p:nvPr/>
        </p:nvPicPr>
        <p:blipFill rotWithShape="1">
          <a:blip r:embed="rId4">
            <a:alphaModFix/>
          </a:blip>
          <a:srcRect b="5085" l="5168" r="1878" t="1961"/>
          <a:stretch/>
        </p:blipFill>
        <p:spPr>
          <a:xfrm>
            <a:off x="0" y="0"/>
            <a:ext cx="9144003" cy="5143501"/>
          </a:xfrm>
          <a:prstGeom prst="rect">
            <a:avLst/>
          </a:prstGeom>
          <a:noFill/>
          <a:ln>
            <a:noFill/>
          </a:ln>
        </p:spPr>
      </p:pic>
      <p:sp>
        <p:nvSpPr>
          <p:cNvPr id="232" name="Google Shape;232;p47"/>
          <p:cNvSpPr txBox="1"/>
          <p:nvPr/>
        </p:nvSpPr>
        <p:spPr>
          <a:xfrm>
            <a:off x="6615100" y="4758250"/>
            <a:ext cx="2275200" cy="13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900">
                <a:solidFill>
                  <a:srgbClr val="F4F4F4"/>
                </a:solidFill>
                <a:latin typeface="Roboto"/>
                <a:ea typeface="Roboto"/>
                <a:cs typeface="Roboto"/>
                <a:sym typeface="Roboto"/>
              </a:rPr>
              <a:t>The World’s Leading Resilience Platform</a:t>
            </a:r>
            <a:endParaRPr sz="900">
              <a:solidFill>
                <a:srgbClr val="F4F4F4"/>
              </a:solidFill>
              <a:latin typeface="Roboto"/>
              <a:ea typeface="Roboto"/>
              <a:cs typeface="Roboto"/>
              <a:sym typeface="Roboto"/>
            </a:endParaRPr>
          </a:p>
        </p:txBody>
      </p:sp>
      <p:pic>
        <p:nvPicPr>
          <p:cNvPr id="233" name="Google Shape;233;p47" title="Tomorrow Logo-2.png"/>
          <p:cNvPicPr preferRelativeResize="0"/>
          <p:nvPr/>
        </p:nvPicPr>
        <p:blipFill rotWithShape="1">
          <a:blip r:embed="rId2">
            <a:alphaModFix/>
          </a:blip>
          <a:srcRect b="-40350" l="0" r="0" t="-36235"/>
          <a:stretch/>
        </p:blipFill>
        <p:spPr>
          <a:xfrm>
            <a:off x="350309" y="4646277"/>
            <a:ext cx="1136675" cy="37888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1">
  <p:cSld name="BLANK_1_1_2_1">
    <p:spTree>
      <p:nvGrpSpPr>
        <p:cNvPr id="234" name="Shape 234"/>
        <p:cNvGrpSpPr/>
        <p:nvPr/>
      </p:nvGrpSpPr>
      <p:grpSpPr>
        <a:xfrm>
          <a:off x="0" y="0"/>
          <a:ext cx="0" cy="0"/>
          <a:chOff x="0" y="0"/>
          <a:chExt cx="0" cy="0"/>
        </a:xfrm>
      </p:grpSpPr>
      <p:pic>
        <p:nvPicPr>
          <p:cNvPr id="235" name="Google Shape;235;p48"/>
          <p:cNvPicPr preferRelativeResize="0"/>
          <p:nvPr/>
        </p:nvPicPr>
        <p:blipFill>
          <a:blip r:embed="rId2">
            <a:alphaModFix/>
          </a:blip>
          <a:stretch>
            <a:fillRect/>
          </a:stretch>
        </p:blipFill>
        <p:spPr>
          <a:xfrm>
            <a:off x="305062" y="4819893"/>
            <a:ext cx="801621" cy="267207"/>
          </a:xfrm>
          <a:prstGeom prst="rect">
            <a:avLst/>
          </a:prstGeom>
          <a:noFill/>
          <a:ln>
            <a:noFill/>
          </a:ln>
        </p:spPr>
      </p:pic>
      <p:sp>
        <p:nvSpPr>
          <p:cNvPr id="236" name="Google Shape;236;p48"/>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 Proprietary &amp; Confidential</a:t>
            </a:r>
            <a:endParaRPr sz="600">
              <a:solidFill>
                <a:srgbClr val="666666"/>
              </a:solidFill>
              <a:latin typeface="Roboto"/>
              <a:ea typeface="Roboto"/>
              <a:cs typeface="Roboto"/>
              <a:sym typeface="Roboto"/>
            </a:endParaRPr>
          </a:p>
        </p:txBody>
      </p:sp>
      <p:sp>
        <p:nvSpPr>
          <p:cNvPr id="237" name="Google Shape;237;p48"/>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pic>
        <p:nvPicPr>
          <p:cNvPr id="238" name="Google Shape;238;p48" title="Globe-Hero-6.jpg"/>
          <p:cNvPicPr preferRelativeResize="0"/>
          <p:nvPr/>
        </p:nvPicPr>
        <p:blipFill>
          <a:blip r:embed="rId3">
            <a:alphaModFix/>
          </a:blip>
          <a:stretch>
            <a:fillRect/>
          </a:stretch>
        </p:blipFill>
        <p:spPr>
          <a:xfrm>
            <a:off x="-7350" y="-19784"/>
            <a:ext cx="9158702" cy="5183071"/>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2">
  <p:cSld name="BLANK_1_1_1">
    <p:spTree>
      <p:nvGrpSpPr>
        <p:cNvPr id="239" name="Shape 239"/>
        <p:cNvGrpSpPr/>
        <p:nvPr/>
      </p:nvGrpSpPr>
      <p:grpSpPr>
        <a:xfrm>
          <a:off x="0" y="0"/>
          <a:ext cx="0" cy="0"/>
          <a:chOff x="0" y="0"/>
          <a:chExt cx="0" cy="0"/>
        </a:xfrm>
      </p:grpSpPr>
      <p:pic>
        <p:nvPicPr>
          <p:cNvPr id="240" name="Google Shape;240;p49"/>
          <p:cNvPicPr preferRelativeResize="0"/>
          <p:nvPr/>
        </p:nvPicPr>
        <p:blipFill>
          <a:blip r:embed="rId2">
            <a:alphaModFix/>
          </a:blip>
          <a:stretch>
            <a:fillRect/>
          </a:stretch>
        </p:blipFill>
        <p:spPr>
          <a:xfrm>
            <a:off x="343162" y="4819893"/>
            <a:ext cx="801621" cy="267207"/>
          </a:xfrm>
          <a:prstGeom prst="rect">
            <a:avLst/>
          </a:prstGeom>
          <a:noFill/>
          <a:ln>
            <a:noFill/>
          </a:ln>
        </p:spPr>
      </p:pic>
      <p:pic>
        <p:nvPicPr>
          <p:cNvPr id="241" name="Google Shape;241;p49" title="Horizen-Gradient.jpg"/>
          <p:cNvPicPr preferRelativeResize="0"/>
          <p:nvPr/>
        </p:nvPicPr>
        <p:blipFill rotWithShape="1">
          <a:blip r:embed="rId3">
            <a:alphaModFix/>
          </a:blip>
          <a:srcRect b="7766" l="7766" r="0" t="0"/>
          <a:stretch/>
        </p:blipFill>
        <p:spPr>
          <a:xfrm flipH="1" rot="10800000">
            <a:off x="0" y="0"/>
            <a:ext cx="9144000" cy="5143500"/>
          </a:xfrm>
          <a:prstGeom prst="rect">
            <a:avLst/>
          </a:prstGeom>
          <a:noFill/>
          <a:ln>
            <a:noFill/>
          </a:ln>
        </p:spPr>
      </p:pic>
      <p:sp>
        <p:nvSpPr>
          <p:cNvPr id="242" name="Google Shape;242;p49"/>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243" name="Google Shape;243;p49"/>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244" name="Google Shape;244;p49" title="Tomorrow Logo-2.png"/>
          <p:cNvPicPr preferRelativeResize="0"/>
          <p:nvPr/>
        </p:nvPicPr>
        <p:blipFill rotWithShape="1">
          <a:blip r:embed="rId4">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_2">
  <p:cSld name="BLANK_1_1_1_1">
    <p:spTree>
      <p:nvGrpSpPr>
        <p:cNvPr id="245" name="Shape 245"/>
        <p:cNvGrpSpPr/>
        <p:nvPr/>
      </p:nvGrpSpPr>
      <p:grpSpPr>
        <a:xfrm>
          <a:off x="0" y="0"/>
          <a:ext cx="0" cy="0"/>
          <a:chOff x="0" y="0"/>
          <a:chExt cx="0" cy="0"/>
        </a:xfrm>
      </p:grpSpPr>
      <p:pic>
        <p:nvPicPr>
          <p:cNvPr id="246" name="Google Shape;246;p50" title="bck-10.jpg"/>
          <p:cNvPicPr preferRelativeResize="0"/>
          <p:nvPr/>
        </p:nvPicPr>
        <p:blipFill rotWithShape="1">
          <a:blip r:embed="rId2">
            <a:alphaModFix/>
          </a:blip>
          <a:srcRect b="1277" l="1694" r="2069" t="1277"/>
          <a:stretch/>
        </p:blipFill>
        <p:spPr>
          <a:xfrm>
            <a:off x="-9524" y="-9525"/>
            <a:ext cx="9163049" cy="5162550"/>
          </a:xfrm>
          <a:prstGeom prst="rect">
            <a:avLst/>
          </a:prstGeom>
          <a:noFill/>
          <a:ln>
            <a:noFill/>
          </a:ln>
        </p:spPr>
      </p:pic>
      <p:sp>
        <p:nvSpPr>
          <p:cNvPr id="247" name="Google Shape;247;p50"/>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A8A8A8"/>
                </a:solidFill>
                <a:latin typeface="Roboto"/>
                <a:ea typeface="Roboto"/>
                <a:cs typeface="Roboto"/>
                <a:sym typeface="Roboto"/>
              </a:rPr>
              <a:t>The Tomorrow Companies Inc. Proprietary &amp; Confidential</a:t>
            </a:r>
            <a:endParaRPr sz="600">
              <a:solidFill>
                <a:srgbClr val="A8A8A8"/>
              </a:solidFill>
              <a:latin typeface="Roboto"/>
              <a:ea typeface="Roboto"/>
              <a:cs typeface="Roboto"/>
              <a:sym typeface="Roboto"/>
            </a:endParaRPr>
          </a:p>
        </p:txBody>
      </p:sp>
      <p:sp>
        <p:nvSpPr>
          <p:cNvPr id="248" name="Google Shape;248;p50"/>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A8A8A8"/>
                </a:solidFill>
                <a:latin typeface="Roboto"/>
                <a:ea typeface="Roboto"/>
                <a:cs typeface="Roboto"/>
                <a:sym typeface="Roboto"/>
              </a:rPr>
              <a:t>‹#›</a:t>
            </a:fld>
            <a:endParaRPr sz="600">
              <a:solidFill>
                <a:srgbClr val="A8A8A8"/>
              </a:solidFill>
              <a:latin typeface="Roboto"/>
              <a:ea typeface="Roboto"/>
              <a:cs typeface="Roboto"/>
              <a:sym typeface="Roboto"/>
            </a:endParaRPr>
          </a:p>
        </p:txBody>
      </p:sp>
      <p:pic>
        <p:nvPicPr>
          <p:cNvPr id="249" name="Google Shape;249;p50" title="Tomorrow Logo-2.png"/>
          <p:cNvPicPr preferRelativeResize="0"/>
          <p:nvPr/>
        </p:nvPicPr>
        <p:blipFill rotWithShape="1">
          <a:blip r:embed="rId3">
            <a:alphaModFix/>
          </a:blip>
          <a:srcRect b="-43886" l="-5164" r="-3544" t="-48090"/>
          <a:stretch/>
        </p:blipFill>
        <p:spPr>
          <a:xfrm>
            <a:off x="305062" y="4819893"/>
            <a:ext cx="801622" cy="267207"/>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hite">
  <p:cSld name="BLANK_1_2">
    <p:bg>
      <p:bgPr>
        <a:solidFill>
          <a:schemeClr val="dk2"/>
        </a:solidFill>
      </p:bgPr>
    </p:bg>
    <p:spTree>
      <p:nvGrpSpPr>
        <p:cNvPr id="250" name="Shape 250"/>
        <p:cNvGrpSpPr/>
        <p:nvPr/>
      </p:nvGrpSpPr>
      <p:grpSpPr>
        <a:xfrm>
          <a:off x="0" y="0"/>
          <a:ext cx="0" cy="0"/>
          <a:chOff x="0" y="0"/>
          <a:chExt cx="0" cy="0"/>
        </a:xfrm>
      </p:grpSpPr>
      <p:sp>
        <p:nvSpPr>
          <p:cNvPr id="251" name="Google Shape;251;p51"/>
          <p:cNvSpPr txBox="1"/>
          <p:nvPr/>
        </p:nvSpPr>
        <p:spPr>
          <a:xfrm>
            <a:off x="6349950" y="4907363"/>
            <a:ext cx="2202300" cy="92400"/>
          </a:xfrm>
          <a:prstGeom prst="rect">
            <a:avLst/>
          </a:prstGeom>
          <a:noFill/>
          <a:ln>
            <a:noFill/>
          </a:ln>
        </p:spPr>
        <p:txBody>
          <a:bodyPr anchorCtr="0" anchor="t" bIns="0" lIns="0" spcFirstLastPara="1" rIns="0" wrap="square" tIns="0">
            <a:spAutoFit/>
          </a:bodyPr>
          <a:lstStyle/>
          <a:p>
            <a:pPr indent="0" lvl="0" marL="0" rtl="0" algn="r">
              <a:lnSpc>
                <a:spcPct val="115000"/>
              </a:lnSpc>
              <a:spcBef>
                <a:spcPts val="0"/>
              </a:spcBef>
              <a:spcAft>
                <a:spcPts val="800"/>
              </a:spcAft>
              <a:buNone/>
            </a:pPr>
            <a:r>
              <a:rPr lang="en" sz="600">
                <a:solidFill>
                  <a:srgbClr val="666666"/>
                </a:solidFill>
                <a:latin typeface="Roboto"/>
                <a:ea typeface="Roboto"/>
                <a:cs typeface="Roboto"/>
                <a:sym typeface="Roboto"/>
              </a:rPr>
              <a:t>The Tomorrow Companies Inc.</a:t>
            </a:r>
            <a:endParaRPr sz="600">
              <a:solidFill>
                <a:srgbClr val="666666"/>
              </a:solidFill>
              <a:latin typeface="Roboto"/>
              <a:ea typeface="Roboto"/>
              <a:cs typeface="Roboto"/>
              <a:sym typeface="Roboto"/>
            </a:endParaRPr>
          </a:p>
        </p:txBody>
      </p:sp>
      <p:sp>
        <p:nvSpPr>
          <p:cNvPr id="252" name="Google Shape;252;p51"/>
          <p:cNvSpPr txBox="1"/>
          <p:nvPr/>
        </p:nvSpPr>
        <p:spPr>
          <a:xfrm>
            <a:off x="8538150" y="4893525"/>
            <a:ext cx="2631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600">
                <a:solidFill>
                  <a:srgbClr val="666666"/>
                </a:solidFill>
                <a:latin typeface="Roboto"/>
                <a:ea typeface="Roboto"/>
                <a:cs typeface="Roboto"/>
                <a:sym typeface="Roboto"/>
              </a:rPr>
              <a:t>‹#›</a:t>
            </a:fld>
            <a:endParaRPr sz="600">
              <a:solidFill>
                <a:srgbClr val="666666"/>
              </a:solidFill>
              <a:latin typeface="Roboto"/>
              <a:ea typeface="Roboto"/>
              <a:cs typeface="Roboto"/>
              <a:sym typeface="Roboto"/>
            </a:endParaRPr>
          </a:p>
        </p:txBody>
      </p:sp>
      <p:pic>
        <p:nvPicPr>
          <p:cNvPr id="253" name="Google Shape;253;p51" title="Tomorrow Logo.png"/>
          <p:cNvPicPr preferRelativeResize="0"/>
          <p:nvPr/>
        </p:nvPicPr>
        <p:blipFill rotWithShape="1">
          <a:blip r:embed="rId2">
            <a:alphaModFix/>
          </a:blip>
          <a:srcRect b="-45507" l="-5173" r="-3736" t="-46912"/>
          <a:stretch/>
        </p:blipFill>
        <p:spPr>
          <a:xfrm>
            <a:off x="305025" y="4819882"/>
            <a:ext cx="801674" cy="26721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3">
  <p:cSld name="BLANK_1_8">
    <p:spTree>
      <p:nvGrpSpPr>
        <p:cNvPr id="254" name="Shape 254"/>
        <p:cNvGrpSpPr/>
        <p:nvPr/>
      </p:nvGrpSpPr>
      <p:grpSpPr>
        <a:xfrm>
          <a:off x="0" y="0"/>
          <a:ext cx="0" cy="0"/>
          <a:chOff x="0" y="0"/>
          <a:chExt cx="0" cy="0"/>
        </a:xfrm>
      </p:grpSpPr>
      <p:pic>
        <p:nvPicPr>
          <p:cNvPr id="255" name="Google Shape;255;p52"/>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256" name="Google Shape;256;p52"/>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
        <p:nvSpPr>
          <p:cNvPr id="257" name="Google Shape;257;p52"/>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4">
  <p:cSld name="TITLE_AND_BODY_4">
    <p:spTree>
      <p:nvGrpSpPr>
        <p:cNvPr id="258" name="Shape 258"/>
        <p:cNvGrpSpPr/>
        <p:nvPr/>
      </p:nvGrpSpPr>
      <p:grpSpPr>
        <a:xfrm>
          <a:off x="0" y="0"/>
          <a:ext cx="0" cy="0"/>
          <a:chOff x="0" y="0"/>
          <a:chExt cx="0" cy="0"/>
        </a:xfrm>
      </p:grpSpPr>
      <p:sp>
        <p:nvSpPr>
          <p:cNvPr id="259" name="Google Shape;259;p53"/>
          <p:cNvSpPr txBox="1"/>
          <p:nvPr>
            <p:ph type="title"/>
          </p:nvPr>
        </p:nvSpPr>
        <p:spPr>
          <a:xfrm>
            <a:off x="311700" y="445025"/>
            <a:ext cx="8520600" cy="572700"/>
          </a:xfrm>
          <a:prstGeom prst="rect">
            <a:avLst/>
          </a:prstGeom>
        </p:spPr>
        <p:txBody>
          <a:bodyPr anchorCtr="0" anchor="t" bIns="0" lIns="0" spcFirstLastPara="1" rIns="0" wrap="square" tIns="0">
            <a:normAutofit/>
          </a:bodyPr>
          <a:lstStyle>
            <a:lvl1pPr lvl="0">
              <a:spcBef>
                <a:spcPts val="0"/>
              </a:spcBef>
              <a:spcAft>
                <a:spcPts val="0"/>
              </a:spcAft>
              <a:buSzPts val="2400"/>
              <a:buNone/>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60" name="Google Shape;260;p53"/>
          <p:cNvSpPr txBox="1"/>
          <p:nvPr>
            <p:ph idx="1" type="body"/>
          </p:nvPr>
        </p:nvSpPr>
        <p:spPr>
          <a:xfrm>
            <a:off x="311700" y="1152475"/>
            <a:ext cx="8520600" cy="3416400"/>
          </a:xfrm>
          <a:prstGeom prst="rect">
            <a:avLst/>
          </a:prstGeom>
        </p:spPr>
        <p:txBody>
          <a:bodyPr anchorCtr="0" anchor="t" bIns="0" lIns="0" spcFirstLastPara="1" rIns="0" wrap="square" tIns="0">
            <a:normAutofit/>
          </a:bodyPr>
          <a:lstStyle>
            <a:lvl1pPr indent="-298450" lvl="0" marL="457200">
              <a:spcBef>
                <a:spcPts val="0"/>
              </a:spcBef>
              <a:spcAft>
                <a:spcPts val="0"/>
              </a:spcAft>
              <a:buSzPts val="1100"/>
              <a:buChar char="●"/>
              <a:defRPr/>
            </a:lvl1pPr>
            <a:lvl2pPr indent="-285750" lvl="1" marL="914400">
              <a:spcBef>
                <a:spcPts val="500"/>
              </a:spcBef>
              <a:spcAft>
                <a:spcPts val="0"/>
              </a:spcAft>
              <a:buSzPts val="900"/>
              <a:buChar char="○"/>
              <a:defRPr/>
            </a:lvl2pPr>
            <a:lvl3pPr indent="-285750" lvl="2" marL="1371600">
              <a:spcBef>
                <a:spcPts val="500"/>
              </a:spcBef>
              <a:spcAft>
                <a:spcPts val="0"/>
              </a:spcAft>
              <a:buSzPts val="900"/>
              <a:buChar char="■"/>
              <a:defRPr/>
            </a:lvl3pPr>
            <a:lvl4pPr indent="-285750" lvl="3" marL="1828800">
              <a:spcBef>
                <a:spcPts val="500"/>
              </a:spcBef>
              <a:spcAft>
                <a:spcPts val="0"/>
              </a:spcAft>
              <a:buSzPts val="900"/>
              <a:buChar char="●"/>
              <a:defRPr/>
            </a:lvl4pPr>
            <a:lvl5pPr indent="-285750" lvl="4" marL="2286000">
              <a:spcBef>
                <a:spcPts val="500"/>
              </a:spcBef>
              <a:spcAft>
                <a:spcPts val="0"/>
              </a:spcAft>
              <a:buSzPts val="900"/>
              <a:buChar char="○"/>
              <a:defRPr/>
            </a:lvl5pPr>
            <a:lvl6pPr indent="-285750" lvl="5" marL="2743200">
              <a:spcBef>
                <a:spcPts val="500"/>
              </a:spcBef>
              <a:spcAft>
                <a:spcPts val="0"/>
              </a:spcAft>
              <a:buSzPts val="900"/>
              <a:buChar char="■"/>
              <a:defRPr/>
            </a:lvl6pPr>
            <a:lvl7pPr indent="-285750" lvl="6" marL="3200400">
              <a:spcBef>
                <a:spcPts val="500"/>
              </a:spcBef>
              <a:spcAft>
                <a:spcPts val="0"/>
              </a:spcAft>
              <a:buSzPts val="900"/>
              <a:buChar char="●"/>
              <a:defRPr/>
            </a:lvl7pPr>
            <a:lvl8pPr indent="-285750" lvl="7" marL="3657600">
              <a:spcBef>
                <a:spcPts val="500"/>
              </a:spcBef>
              <a:spcAft>
                <a:spcPts val="0"/>
              </a:spcAft>
              <a:buSzPts val="900"/>
              <a:buChar char="○"/>
              <a:defRPr/>
            </a:lvl8pPr>
            <a:lvl9pPr indent="-285750" lvl="8" marL="4114800">
              <a:spcBef>
                <a:spcPts val="500"/>
              </a:spcBef>
              <a:spcAft>
                <a:spcPts val="500"/>
              </a:spcAft>
              <a:buSzPts val="900"/>
              <a:buChar char="■"/>
              <a:defRPr/>
            </a:lvl9pPr>
          </a:lstStyle>
          <a:p/>
        </p:txBody>
      </p:sp>
      <p:sp>
        <p:nvSpPr>
          <p:cNvPr id="261" name="Google Shape;261;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6">
  <p:cSld name="TITLE_AND_BODY_6">
    <p:spTree>
      <p:nvGrpSpPr>
        <p:cNvPr id="262" name="Shape 262"/>
        <p:cNvGrpSpPr/>
        <p:nvPr/>
      </p:nvGrpSpPr>
      <p:grpSpPr>
        <a:xfrm>
          <a:off x="0" y="0"/>
          <a:ext cx="0" cy="0"/>
          <a:chOff x="0" y="0"/>
          <a:chExt cx="0" cy="0"/>
        </a:xfrm>
      </p:grpSpPr>
      <p:sp>
        <p:nvSpPr>
          <p:cNvPr id="263" name="Google Shape;263;p54"/>
          <p:cNvSpPr txBox="1"/>
          <p:nvPr>
            <p:ph type="title"/>
          </p:nvPr>
        </p:nvSpPr>
        <p:spPr>
          <a:xfrm>
            <a:off x="311700" y="445025"/>
            <a:ext cx="8520600" cy="572700"/>
          </a:xfrm>
          <a:prstGeom prst="rect">
            <a:avLst/>
          </a:prstGeom>
        </p:spPr>
        <p:txBody>
          <a:bodyPr anchorCtr="0" anchor="t" bIns="0" lIns="0" spcFirstLastPara="1" rIns="0" wrap="square" tIns="0">
            <a:normAutofit/>
          </a:bodyPr>
          <a:lstStyle>
            <a:lvl1pPr lvl="0">
              <a:spcBef>
                <a:spcPts val="0"/>
              </a:spcBef>
              <a:spcAft>
                <a:spcPts val="0"/>
              </a:spcAft>
              <a:buSzPts val="2400"/>
              <a:buNone/>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64" name="Google Shape;264;p54"/>
          <p:cNvSpPr txBox="1"/>
          <p:nvPr>
            <p:ph idx="1" type="body"/>
          </p:nvPr>
        </p:nvSpPr>
        <p:spPr>
          <a:xfrm>
            <a:off x="311700" y="1152475"/>
            <a:ext cx="8520600" cy="3416400"/>
          </a:xfrm>
          <a:prstGeom prst="rect">
            <a:avLst/>
          </a:prstGeom>
        </p:spPr>
        <p:txBody>
          <a:bodyPr anchorCtr="0" anchor="t" bIns="0" lIns="0" spcFirstLastPara="1" rIns="0" wrap="square" tIns="0">
            <a:normAutofit/>
          </a:bodyPr>
          <a:lstStyle>
            <a:lvl1pPr indent="-298450" lvl="0" marL="457200">
              <a:spcBef>
                <a:spcPts val="0"/>
              </a:spcBef>
              <a:spcAft>
                <a:spcPts val="0"/>
              </a:spcAft>
              <a:buSzPts val="1100"/>
              <a:buChar char="●"/>
              <a:defRPr/>
            </a:lvl1pPr>
            <a:lvl2pPr indent="-285750" lvl="1" marL="914400">
              <a:spcBef>
                <a:spcPts val="500"/>
              </a:spcBef>
              <a:spcAft>
                <a:spcPts val="0"/>
              </a:spcAft>
              <a:buSzPts val="900"/>
              <a:buChar char="○"/>
              <a:defRPr/>
            </a:lvl2pPr>
            <a:lvl3pPr indent="-285750" lvl="2" marL="1371600">
              <a:spcBef>
                <a:spcPts val="500"/>
              </a:spcBef>
              <a:spcAft>
                <a:spcPts val="0"/>
              </a:spcAft>
              <a:buSzPts val="900"/>
              <a:buChar char="■"/>
              <a:defRPr/>
            </a:lvl3pPr>
            <a:lvl4pPr indent="-285750" lvl="3" marL="1828800">
              <a:spcBef>
                <a:spcPts val="500"/>
              </a:spcBef>
              <a:spcAft>
                <a:spcPts val="0"/>
              </a:spcAft>
              <a:buSzPts val="900"/>
              <a:buChar char="●"/>
              <a:defRPr/>
            </a:lvl4pPr>
            <a:lvl5pPr indent="-285750" lvl="4" marL="2286000">
              <a:spcBef>
                <a:spcPts val="500"/>
              </a:spcBef>
              <a:spcAft>
                <a:spcPts val="0"/>
              </a:spcAft>
              <a:buSzPts val="900"/>
              <a:buChar char="○"/>
              <a:defRPr/>
            </a:lvl5pPr>
            <a:lvl6pPr indent="-285750" lvl="5" marL="2743200">
              <a:spcBef>
                <a:spcPts val="500"/>
              </a:spcBef>
              <a:spcAft>
                <a:spcPts val="0"/>
              </a:spcAft>
              <a:buSzPts val="900"/>
              <a:buChar char="■"/>
              <a:defRPr/>
            </a:lvl6pPr>
            <a:lvl7pPr indent="-285750" lvl="6" marL="3200400">
              <a:spcBef>
                <a:spcPts val="500"/>
              </a:spcBef>
              <a:spcAft>
                <a:spcPts val="0"/>
              </a:spcAft>
              <a:buSzPts val="900"/>
              <a:buChar char="●"/>
              <a:defRPr/>
            </a:lvl7pPr>
            <a:lvl8pPr indent="-285750" lvl="7" marL="3657600">
              <a:spcBef>
                <a:spcPts val="500"/>
              </a:spcBef>
              <a:spcAft>
                <a:spcPts val="0"/>
              </a:spcAft>
              <a:buSzPts val="900"/>
              <a:buChar char="○"/>
              <a:defRPr/>
            </a:lvl8pPr>
            <a:lvl9pPr indent="-285750" lvl="8" marL="4114800">
              <a:spcBef>
                <a:spcPts val="500"/>
              </a:spcBef>
              <a:spcAft>
                <a:spcPts val="500"/>
              </a:spcAft>
              <a:buSzPts val="900"/>
              <a:buChar char="■"/>
              <a:defRPr/>
            </a:lvl9pPr>
          </a:lstStyle>
          <a:p/>
        </p:txBody>
      </p:sp>
      <p:sp>
        <p:nvSpPr>
          <p:cNvPr id="265" name="Google Shape;265;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y Background ">
  <p:cSld name="TITLE_4">
    <p:bg>
      <p:bgPr>
        <a:solidFill>
          <a:schemeClr val="lt2"/>
        </a:solidFill>
      </p:bgPr>
    </p:bg>
    <p:spTree>
      <p:nvGrpSpPr>
        <p:cNvPr id="266" name="Shape 266"/>
        <p:cNvGrpSpPr/>
        <p:nvPr/>
      </p:nvGrpSpPr>
      <p:grpSpPr>
        <a:xfrm>
          <a:off x="0" y="0"/>
          <a:ext cx="0" cy="0"/>
          <a:chOff x="0" y="0"/>
          <a:chExt cx="0" cy="0"/>
        </a:xfrm>
      </p:grpSpPr>
      <p:pic>
        <p:nvPicPr>
          <p:cNvPr id="267" name="Google Shape;267;p55"/>
          <p:cNvPicPr preferRelativeResize="0"/>
          <p:nvPr/>
        </p:nvPicPr>
        <p:blipFill>
          <a:blip r:embed="rId2">
            <a:alphaModFix/>
          </a:blip>
          <a:stretch>
            <a:fillRect/>
          </a:stretch>
        </p:blipFill>
        <p:spPr>
          <a:xfrm>
            <a:off x="167200" y="168200"/>
            <a:ext cx="1006500" cy="180425"/>
          </a:xfrm>
          <a:prstGeom prst="rect">
            <a:avLst/>
          </a:prstGeom>
          <a:noFill/>
          <a:ln>
            <a:noFill/>
          </a:ln>
        </p:spPr>
      </p:pic>
      <p:sp>
        <p:nvSpPr>
          <p:cNvPr id="268" name="Google Shape;268;p55"/>
          <p:cNvSpPr txBox="1"/>
          <p:nvPr/>
        </p:nvSpPr>
        <p:spPr>
          <a:xfrm>
            <a:off x="23555" y="4925850"/>
            <a:ext cx="2043000" cy="15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800">
                <a:solidFill>
                  <a:srgbClr val="99A6BB"/>
                </a:solidFill>
                <a:latin typeface="Muli"/>
                <a:ea typeface="Muli"/>
                <a:cs typeface="Muli"/>
                <a:sym typeface="Muli"/>
              </a:rPr>
              <a:t>The Tomorrow Companies, Inc.</a:t>
            </a:r>
            <a:endParaRPr sz="800">
              <a:solidFill>
                <a:srgbClr val="99A6BB"/>
              </a:solidFill>
              <a:latin typeface="Muli"/>
              <a:ea typeface="Muli"/>
              <a:cs typeface="Muli"/>
              <a:sym typeface="Muli"/>
            </a:endParaRPr>
          </a:p>
        </p:txBody>
      </p:sp>
      <p:sp>
        <p:nvSpPr>
          <p:cNvPr id="269" name="Google Shape;269;p55"/>
          <p:cNvSpPr txBox="1"/>
          <p:nvPr/>
        </p:nvSpPr>
        <p:spPr>
          <a:xfrm>
            <a:off x="8472335" y="4925850"/>
            <a:ext cx="548700" cy="159900"/>
          </a:xfrm>
          <a:prstGeom prst="rect">
            <a:avLst/>
          </a:prstGeom>
          <a:noFill/>
          <a:ln>
            <a:noFill/>
          </a:ln>
        </p:spPr>
        <p:txBody>
          <a:bodyPr anchorCtr="0" anchor="ctr" bIns="91425" lIns="91425" spcFirstLastPara="1" rIns="0" wrap="square" tIns="91425">
            <a:noAutofit/>
          </a:bodyPr>
          <a:lstStyle/>
          <a:p>
            <a:pPr indent="0" lvl="0" marL="0" rtl="0" algn="r">
              <a:spcBef>
                <a:spcPts val="0"/>
              </a:spcBef>
              <a:spcAft>
                <a:spcPts val="0"/>
              </a:spcAft>
              <a:buNone/>
            </a:pPr>
            <a:fld id="{00000000-1234-1234-1234-123412341234}" type="slidenum">
              <a:rPr lang="en" sz="800">
                <a:solidFill>
                  <a:srgbClr val="99A6BB"/>
                </a:solidFill>
                <a:latin typeface="Muli"/>
                <a:ea typeface="Muli"/>
                <a:cs typeface="Muli"/>
                <a:sym typeface="Muli"/>
              </a:rPr>
              <a:t>‹#›</a:t>
            </a:fld>
            <a:endParaRPr sz="800">
              <a:solidFill>
                <a:srgbClr val="99A6BB"/>
              </a:solidFill>
              <a:latin typeface="Muli"/>
              <a:ea typeface="Muli"/>
              <a:cs typeface="Muli"/>
              <a:sym typeface="Muli"/>
            </a:endParaRPr>
          </a:p>
        </p:txBody>
      </p:sp>
      <p:sp>
        <p:nvSpPr>
          <p:cNvPr id="270" name="Google Shape;270;p55"/>
          <p:cNvSpPr txBox="1"/>
          <p:nvPr>
            <p:ph idx="1" type="subTitle"/>
          </p:nvPr>
        </p:nvSpPr>
        <p:spPr>
          <a:xfrm>
            <a:off x="379025" y="968900"/>
            <a:ext cx="8385900" cy="183000"/>
          </a:xfrm>
          <a:prstGeom prst="rect">
            <a:avLst/>
          </a:prstGeom>
        </p:spPr>
        <p:txBody>
          <a:bodyPr anchorCtr="0" anchor="t" bIns="0" lIns="0" spcFirstLastPara="1" rIns="0" wrap="square" tIns="0">
            <a:normAutofit/>
          </a:bodyPr>
          <a:lstStyle>
            <a:lvl1pPr lvl="0">
              <a:spcBef>
                <a:spcPts val="0"/>
              </a:spcBef>
              <a:spcAft>
                <a:spcPts val="0"/>
              </a:spcAft>
              <a:buSzPts val="1100"/>
              <a:buFont typeface="Muli"/>
              <a:buNone/>
              <a:defRPr sz="1100">
                <a:latin typeface="Muli"/>
                <a:ea typeface="Muli"/>
                <a:cs typeface="Muli"/>
                <a:sym typeface="Muli"/>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271" name="Google Shape;271;p55"/>
          <p:cNvSpPr txBox="1"/>
          <p:nvPr>
            <p:ph type="title"/>
          </p:nvPr>
        </p:nvSpPr>
        <p:spPr>
          <a:xfrm>
            <a:off x="379025" y="542575"/>
            <a:ext cx="8385900" cy="291900"/>
          </a:xfrm>
          <a:prstGeom prst="rect">
            <a:avLst/>
          </a:prstGeom>
        </p:spPr>
        <p:txBody>
          <a:bodyPr anchorCtr="0" anchor="t" bIns="0" lIns="0" spcFirstLastPara="1" rIns="0" wrap="square" tIns="0">
            <a:normAutofit/>
          </a:bodyPr>
          <a:lstStyle>
            <a:lvl1pPr lvl="0">
              <a:spcBef>
                <a:spcPts val="0"/>
              </a:spcBef>
              <a:spcAft>
                <a:spcPts val="0"/>
              </a:spcAft>
              <a:buSzPts val="2100"/>
              <a:buFont typeface="Muli"/>
              <a:buNone/>
              <a:defRPr sz="21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72" name="Google Shape;272;p55"/>
          <p:cNvSpPr txBox="1"/>
          <p:nvPr>
            <p:ph idx="2" type="body"/>
          </p:nvPr>
        </p:nvSpPr>
        <p:spPr>
          <a:xfrm>
            <a:off x="379025" y="1286300"/>
            <a:ext cx="4993200" cy="3479700"/>
          </a:xfrm>
          <a:prstGeom prst="rect">
            <a:avLst/>
          </a:prstGeom>
        </p:spPr>
        <p:txBody>
          <a:bodyPr anchorCtr="0" anchor="t" bIns="0" lIns="0" spcFirstLastPara="1" rIns="0" wrap="square" tIns="0">
            <a:normAutofit/>
          </a:bodyPr>
          <a:lstStyle>
            <a:lvl1pPr indent="-298450" lvl="0" marL="457200">
              <a:spcBef>
                <a:spcPts val="0"/>
              </a:spcBef>
              <a:spcAft>
                <a:spcPts val="0"/>
              </a:spcAft>
              <a:buSzPts val="1100"/>
              <a:buFont typeface="Muli"/>
              <a:buChar char="●"/>
              <a:defRPr sz="1100">
                <a:latin typeface="Muli"/>
                <a:ea typeface="Muli"/>
                <a:cs typeface="Muli"/>
                <a:sym typeface="Muli"/>
              </a:defRPr>
            </a:lvl1pPr>
            <a:lvl2pPr indent="-298450" lvl="1" marL="914400">
              <a:spcBef>
                <a:spcPts val="500"/>
              </a:spcBef>
              <a:spcAft>
                <a:spcPts val="0"/>
              </a:spcAft>
              <a:buSzPts val="1100"/>
              <a:buFont typeface="Muli"/>
              <a:buChar char="○"/>
              <a:defRPr sz="1100">
                <a:latin typeface="Muli"/>
                <a:ea typeface="Muli"/>
                <a:cs typeface="Muli"/>
                <a:sym typeface="Muli"/>
              </a:defRPr>
            </a:lvl2pPr>
            <a:lvl3pPr indent="-298450" lvl="2" marL="1371600">
              <a:spcBef>
                <a:spcPts val="500"/>
              </a:spcBef>
              <a:spcAft>
                <a:spcPts val="0"/>
              </a:spcAft>
              <a:buSzPts val="1100"/>
              <a:buFont typeface="Muli"/>
              <a:buChar char="■"/>
              <a:defRPr sz="1100">
                <a:latin typeface="Muli"/>
                <a:ea typeface="Muli"/>
                <a:cs typeface="Muli"/>
                <a:sym typeface="Muli"/>
              </a:defRPr>
            </a:lvl3pPr>
            <a:lvl4pPr indent="-298450" lvl="3" marL="1828800">
              <a:spcBef>
                <a:spcPts val="500"/>
              </a:spcBef>
              <a:spcAft>
                <a:spcPts val="0"/>
              </a:spcAft>
              <a:buSzPts val="1100"/>
              <a:buFont typeface="Muli"/>
              <a:buChar char="●"/>
              <a:defRPr sz="1100">
                <a:latin typeface="Muli"/>
                <a:ea typeface="Muli"/>
                <a:cs typeface="Muli"/>
                <a:sym typeface="Muli"/>
              </a:defRPr>
            </a:lvl4pPr>
            <a:lvl5pPr indent="-298450" lvl="4" marL="2286000">
              <a:spcBef>
                <a:spcPts val="500"/>
              </a:spcBef>
              <a:spcAft>
                <a:spcPts val="0"/>
              </a:spcAft>
              <a:buSzPts val="1100"/>
              <a:buFont typeface="Muli"/>
              <a:buChar char="○"/>
              <a:defRPr sz="1100">
                <a:latin typeface="Muli"/>
                <a:ea typeface="Muli"/>
                <a:cs typeface="Muli"/>
                <a:sym typeface="Muli"/>
              </a:defRPr>
            </a:lvl5pPr>
            <a:lvl6pPr indent="-298450" lvl="5" marL="2743200">
              <a:spcBef>
                <a:spcPts val="500"/>
              </a:spcBef>
              <a:spcAft>
                <a:spcPts val="0"/>
              </a:spcAft>
              <a:buSzPts val="1100"/>
              <a:buFont typeface="Muli"/>
              <a:buChar char="■"/>
              <a:defRPr sz="1100">
                <a:latin typeface="Muli"/>
                <a:ea typeface="Muli"/>
                <a:cs typeface="Muli"/>
                <a:sym typeface="Muli"/>
              </a:defRPr>
            </a:lvl6pPr>
            <a:lvl7pPr indent="-298450" lvl="6" marL="3200400">
              <a:spcBef>
                <a:spcPts val="500"/>
              </a:spcBef>
              <a:spcAft>
                <a:spcPts val="0"/>
              </a:spcAft>
              <a:buSzPts val="1100"/>
              <a:buFont typeface="Muli"/>
              <a:buChar char="●"/>
              <a:defRPr sz="1100">
                <a:latin typeface="Muli"/>
                <a:ea typeface="Muli"/>
                <a:cs typeface="Muli"/>
                <a:sym typeface="Muli"/>
              </a:defRPr>
            </a:lvl7pPr>
            <a:lvl8pPr indent="-298450" lvl="7" marL="3657600">
              <a:spcBef>
                <a:spcPts val="500"/>
              </a:spcBef>
              <a:spcAft>
                <a:spcPts val="0"/>
              </a:spcAft>
              <a:buSzPts val="1100"/>
              <a:buFont typeface="Muli"/>
              <a:buChar char="○"/>
              <a:defRPr sz="1100">
                <a:latin typeface="Muli"/>
                <a:ea typeface="Muli"/>
                <a:cs typeface="Muli"/>
                <a:sym typeface="Muli"/>
              </a:defRPr>
            </a:lvl8pPr>
            <a:lvl9pPr indent="-298450" lvl="8" marL="4114800">
              <a:spcBef>
                <a:spcPts val="500"/>
              </a:spcBef>
              <a:spcAft>
                <a:spcPts val="500"/>
              </a:spcAft>
              <a:buSzPts val="1100"/>
              <a:buFont typeface="Muli"/>
              <a:buChar char="■"/>
              <a:defRPr sz="1100">
                <a:latin typeface="Muli"/>
                <a:ea typeface="Muli"/>
                <a:cs typeface="Muli"/>
                <a:sym typeface="Muli"/>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p:cSld name="TITLE_AND_BODY_1_1_1_1_1_5">
    <p:spTree>
      <p:nvGrpSpPr>
        <p:cNvPr id="273" name="Shape 273"/>
        <p:cNvGrpSpPr/>
        <p:nvPr/>
      </p:nvGrpSpPr>
      <p:grpSpPr>
        <a:xfrm>
          <a:off x="0" y="0"/>
          <a:ext cx="0" cy="0"/>
          <a:chOff x="0" y="0"/>
          <a:chExt cx="0" cy="0"/>
        </a:xfrm>
      </p:grpSpPr>
      <p:pic>
        <p:nvPicPr>
          <p:cNvPr id="274" name="Google Shape;274;p56"/>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275" name="Google Shape;275;p56"/>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276" name="Google Shape;276;p56"/>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277" name="Google Shape;277;p56"/>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278" name="Google Shape;278;p56"/>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50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500"/>
              </a:spcBef>
              <a:spcAft>
                <a:spcPts val="50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279" name="Google Shape;279;p56"/>
          <p:cNvSpPr txBox="1"/>
          <p:nvPr/>
        </p:nvSpPr>
        <p:spPr>
          <a:xfrm>
            <a:off x="6080981" y="4794281"/>
            <a:ext cx="24456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_9">
    <p:spTree>
      <p:nvGrpSpPr>
        <p:cNvPr id="280" name="Shape 280"/>
        <p:cNvGrpSpPr/>
        <p:nvPr/>
      </p:nvGrpSpPr>
      <p:grpSpPr>
        <a:xfrm>
          <a:off x="0" y="0"/>
          <a:ext cx="0" cy="0"/>
          <a:chOff x="0" y="0"/>
          <a:chExt cx="0" cy="0"/>
        </a:xfrm>
      </p:grpSpPr>
      <p:pic>
        <p:nvPicPr>
          <p:cNvPr id="281" name="Google Shape;281;p57"/>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282" name="Google Shape;282;p57"/>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
        <p:nvSpPr>
          <p:cNvPr id="283" name="Google Shape;283;p57"/>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_3">
    <p:spTree>
      <p:nvGrpSpPr>
        <p:cNvPr id="284" name="Shape 284"/>
        <p:cNvGrpSpPr/>
        <p:nvPr/>
      </p:nvGrpSpPr>
      <p:grpSpPr>
        <a:xfrm>
          <a:off x="0" y="0"/>
          <a:ext cx="0" cy="0"/>
          <a:chOff x="0" y="0"/>
          <a:chExt cx="0" cy="0"/>
        </a:xfrm>
      </p:grpSpPr>
      <p:sp>
        <p:nvSpPr>
          <p:cNvPr id="285" name="Google Shape;285;p5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algn="l">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86" name="Google Shape;286;p5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algn="ctr">
              <a:spcBef>
                <a:spcPts val="0"/>
              </a:spcBef>
              <a:spcAft>
                <a:spcPts val="0"/>
              </a:spcAft>
              <a:buSzPts val="1100"/>
              <a:buNone/>
              <a:defRPr sz="1100"/>
            </a:lvl1pPr>
            <a:lvl2pPr lvl="1" algn="l">
              <a:spcBef>
                <a:spcPts val="0"/>
              </a:spcBef>
              <a:spcAft>
                <a:spcPts val="0"/>
              </a:spcAft>
              <a:buSzPts val="1100"/>
              <a:buNone/>
              <a:defRPr sz="1100"/>
            </a:lvl2pPr>
            <a:lvl3pPr lvl="2" algn="l">
              <a:spcBef>
                <a:spcPts val="0"/>
              </a:spcBef>
              <a:spcAft>
                <a:spcPts val="0"/>
              </a:spcAft>
              <a:buSzPts val="1100"/>
              <a:buNone/>
              <a:defRPr sz="1100"/>
            </a:lvl3pPr>
            <a:lvl4pPr lvl="3" algn="l">
              <a:spcBef>
                <a:spcPts val="0"/>
              </a:spcBef>
              <a:spcAft>
                <a:spcPts val="0"/>
              </a:spcAft>
              <a:buSzPts val="1100"/>
              <a:buNone/>
              <a:defRPr sz="1100"/>
            </a:lvl4pPr>
            <a:lvl5pPr lvl="4" algn="l">
              <a:spcBef>
                <a:spcPts val="0"/>
              </a:spcBef>
              <a:spcAft>
                <a:spcPts val="0"/>
              </a:spcAft>
              <a:buSzPts val="1100"/>
              <a:buNone/>
              <a:defRPr sz="1100"/>
            </a:lvl5pPr>
            <a:lvl6pPr lvl="5" algn="l">
              <a:spcBef>
                <a:spcPts val="0"/>
              </a:spcBef>
              <a:spcAft>
                <a:spcPts val="0"/>
              </a:spcAft>
              <a:buSzPts val="1100"/>
              <a:buNone/>
              <a:defRPr sz="1100"/>
            </a:lvl6pPr>
            <a:lvl7pPr lvl="6" algn="l">
              <a:spcBef>
                <a:spcPts val="0"/>
              </a:spcBef>
              <a:spcAft>
                <a:spcPts val="0"/>
              </a:spcAft>
              <a:buSzPts val="1100"/>
              <a:buNone/>
              <a:defRPr sz="1100"/>
            </a:lvl7pPr>
            <a:lvl8pPr lvl="7" algn="l">
              <a:spcBef>
                <a:spcPts val="0"/>
              </a:spcBef>
              <a:spcAft>
                <a:spcPts val="0"/>
              </a:spcAft>
              <a:buSzPts val="1100"/>
              <a:buNone/>
              <a:defRPr sz="1100"/>
            </a:lvl8pPr>
            <a:lvl9pPr lvl="8" algn="l">
              <a:spcBef>
                <a:spcPts val="0"/>
              </a:spcBef>
              <a:spcAft>
                <a:spcPts val="0"/>
              </a:spcAft>
              <a:buSzPts val="1100"/>
              <a:buNone/>
              <a:defRPr sz="1100"/>
            </a:lvl9pPr>
          </a:lstStyle>
          <a:p/>
        </p:txBody>
      </p:sp>
      <p:sp>
        <p:nvSpPr>
          <p:cNvPr id="287" name="Google Shape;287;p5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rm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0">
  <p:cSld name="TITLE_AND_BODY_10">
    <p:spTree>
      <p:nvGrpSpPr>
        <p:cNvPr id="288" name="Shape 288"/>
        <p:cNvGrpSpPr/>
        <p:nvPr/>
      </p:nvGrpSpPr>
      <p:grpSpPr>
        <a:xfrm>
          <a:off x="0" y="0"/>
          <a:ext cx="0" cy="0"/>
          <a:chOff x="0" y="0"/>
          <a:chExt cx="0" cy="0"/>
        </a:xfrm>
      </p:grpSpPr>
      <p:sp>
        <p:nvSpPr>
          <p:cNvPr id="289" name="Google Shape;289;p59"/>
          <p:cNvSpPr txBox="1"/>
          <p:nvPr>
            <p:ph type="title"/>
          </p:nvPr>
        </p:nvSpPr>
        <p:spPr>
          <a:xfrm>
            <a:off x="311700" y="445025"/>
            <a:ext cx="8520600" cy="572700"/>
          </a:xfrm>
          <a:prstGeom prst="rect">
            <a:avLst/>
          </a:prstGeom>
        </p:spPr>
        <p:txBody>
          <a:bodyPr anchorCtr="0" anchor="t" bIns="0" lIns="0" spcFirstLastPara="1" rIns="0" wrap="square" tIns="0">
            <a:normAutofit/>
          </a:bodyPr>
          <a:lstStyle>
            <a:lvl1pPr lvl="0">
              <a:spcBef>
                <a:spcPts val="0"/>
              </a:spcBef>
              <a:spcAft>
                <a:spcPts val="0"/>
              </a:spcAft>
              <a:buSzPts val="2400"/>
              <a:buNone/>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290" name="Google Shape;290;p59"/>
          <p:cNvSpPr txBox="1"/>
          <p:nvPr>
            <p:ph idx="1" type="body"/>
          </p:nvPr>
        </p:nvSpPr>
        <p:spPr>
          <a:xfrm>
            <a:off x="311700" y="1152475"/>
            <a:ext cx="8520600" cy="3416400"/>
          </a:xfrm>
          <a:prstGeom prst="rect">
            <a:avLst/>
          </a:prstGeom>
        </p:spPr>
        <p:txBody>
          <a:bodyPr anchorCtr="0" anchor="t" bIns="0" lIns="0" spcFirstLastPara="1" rIns="0" wrap="square" tIns="0">
            <a:normAutofit/>
          </a:bodyPr>
          <a:lstStyle>
            <a:lvl1pPr indent="-298450" lvl="0" marL="457200">
              <a:spcBef>
                <a:spcPts val="0"/>
              </a:spcBef>
              <a:spcAft>
                <a:spcPts val="0"/>
              </a:spcAft>
              <a:buSzPts val="1100"/>
              <a:buChar char="●"/>
              <a:defRPr/>
            </a:lvl1pPr>
            <a:lvl2pPr indent="-285750" lvl="1" marL="914400">
              <a:spcBef>
                <a:spcPts val="500"/>
              </a:spcBef>
              <a:spcAft>
                <a:spcPts val="0"/>
              </a:spcAft>
              <a:buSzPts val="900"/>
              <a:buChar char="○"/>
              <a:defRPr/>
            </a:lvl2pPr>
            <a:lvl3pPr indent="-285750" lvl="2" marL="1371600">
              <a:spcBef>
                <a:spcPts val="500"/>
              </a:spcBef>
              <a:spcAft>
                <a:spcPts val="0"/>
              </a:spcAft>
              <a:buSzPts val="900"/>
              <a:buChar char="■"/>
              <a:defRPr/>
            </a:lvl3pPr>
            <a:lvl4pPr indent="-285750" lvl="3" marL="1828800">
              <a:spcBef>
                <a:spcPts val="500"/>
              </a:spcBef>
              <a:spcAft>
                <a:spcPts val="0"/>
              </a:spcAft>
              <a:buSzPts val="900"/>
              <a:buChar char="●"/>
              <a:defRPr/>
            </a:lvl4pPr>
            <a:lvl5pPr indent="-285750" lvl="4" marL="2286000">
              <a:spcBef>
                <a:spcPts val="500"/>
              </a:spcBef>
              <a:spcAft>
                <a:spcPts val="0"/>
              </a:spcAft>
              <a:buSzPts val="900"/>
              <a:buChar char="○"/>
              <a:defRPr/>
            </a:lvl5pPr>
            <a:lvl6pPr indent="-285750" lvl="5" marL="2743200">
              <a:spcBef>
                <a:spcPts val="500"/>
              </a:spcBef>
              <a:spcAft>
                <a:spcPts val="0"/>
              </a:spcAft>
              <a:buSzPts val="900"/>
              <a:buChar char="■"/>
              <a:defRPr/>
            </a:lvl6pPr>
            <a:lvl7pPr indent="-285750" lvl="6" marL="3200400">
              <a:spcBef>
                <a:spcPts val="500"/>
              </a:spcBef>
              <a:spcAft>
                <a:spcPts val="0"/>
              </a:spcAft>
              <a:buSzPts val="900"/>
              <a:buChar char="●"/>
              <a:defRPr/>
            </a:lvl7pPr>
            <a:lvl8pPr indent="-285750" lvl="7" marL="3657600">
              <a:spcBef>
                <a:spcPts val="500"/>
              </a:spcBef>
              <a:spcAft>
                <a:spcPts val="0"/>
              </a:spcAft>
              <a:buSzPts val="900"/>
              <a:buChar char="○"/>
              <a:defRPr/>
            </a:lvl8pPr>
            <a:lvl9pPr indent="-285750" lvl="8" marL="4114800">
              <a:spcBef>
                <a:spcPts val="500"/>
              </a:spcBef>
              <a:spcAft>
                <a:spcPts val="500"/>
              </a:spcAft>
              <a:buSzPts val="900"/>
              <a:buChar char="■"/>
              <a:defRPr/>
            </a:lvl9pPr>
          </a:lstStyle>
          <a:p/>
        </p:txBody>
      </p:sp>
      <p:sp>
        <p:nvSpPr>
          <p:cNvPr id="291" name="Google Shape;291;p5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1">
  <p:cSld name="BLANK_1_10">
    <p:spTree>
      <p:nvGrpSpPr>
        <p:cNvPr id="292" name="Shape 292"/>
        <p:cNvGrpSpPr/>
        <p:nvPr/>
      </p:nvGrpSpPr>
      <p:grpSpPr>
        <a:xfrm>
          <a:off x="0" y="0"/>
          <a:ext cx="0" cy="0"/>
          <a:chOff x="0" y="0"/>
          <a:chExt cx="0" cy="0"/>
        </a:xfrm>
      </p:grpSpPr>
      <p:pic>
        <p:nvPicPr>
          <p:cNvPr id="293" name="Google Shape;293;p60"/>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294" name="Google Shape;294;p60"/>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
        <p:nvSpPr>
          <p:cNvPr id="295" name="Google Shape;295;p60"/>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1">
  <p:cSld name="TITLE_AND_BODY_1_1_1_1_1_5_1">
    <p:spTree>
      <p:nvGrpSpPr>
        <p:cNvPr id="296" name="Shape 296"/>
        <p:cNvGrpSpPr/>
        <p:nvPr/>
      </p:nvGrpSpPr>
      <p:grpSpPr>
        <a:xfrm>
          <a:off x="0" y="0"/>
          <a:ext cx="0" cy="0"/>
          <a:chOff x="0" y="0"/>
          <a:chExt cx="0" cy="0"/>
        </a:xfrm>
      </p:grpSpPr>
      <p:sp>
        <p:nvSpPr>
          <p:cNvPr id="297" name="Google Shape;297;p61"/>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61"/>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299" name="Google Shape;299;p61"/>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300" name="Google Shape;300;p61"/>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500"/>
              </a:spcBef>
              <a:spcAft>
                <a:spcPts val="0"/>
              </a:spcAft>
              <a:buSzPts val="900"/>
              <a:buNone/>
              <a:defRPr/>
            </a:lvl2pPr>
            <a:lvl3pPr lvl="2">
              <a:spcBef>
                <a:spcPts val="500"/>
              </a:spcBef>
              <a:spcAft>
                <a:spcPts val="0"/>
              </a:spcAft>
              <a:buSzPts val="900"/>
              <a:buNone/>
              <a:defRPr/>
            </a:lvl3pPr>
            <a:lvl4pPr lvl="3">
              <a:spcBef>
                <a:spcPts val="500"/>
              </a:spcBef>
              <a:spcAft>
                <a:spcPts val="0"/>
              </a:spcAft>
              <a:buSzPts val="900"/>
              <a:buNone/>
              <a:defRPr/>
            </a:lvl4pPr>
            <a:lvl5pPr lvl="4">
              <a:spcBef>
                <a:spcPts val="500"/>
              </a:spcBef>
              <a:spcAft>
                <a:spcPts val="0"/>
              </a:spcAft>
              <a:buSzPts val="900"/>
              <a:buNone/>
              <a:defRPr/>
            </a:lvl5pPr>
            <a:lvl6pPr lvl="5">
              <a:spcBef>
                <a:spcPts val="500"/>
              </a:spcBef>
              <a:spcAft>
                <a:spcPts val="0"/>
              </a:spcAft>
              <a:buSzPts val="900"/>
              <a:buNone/>
              <a:defRPr/>
            </a:lvl6pPr>
            <a:lvl7pPr lvl="6">
              <a:spcBef>
                <a:spcPts val="500"/>
              </a:spcBef>
              <a:spcAft>
                <a:spcPts val="0"/>
              </a:spcAft>
              <a:buSzPts val="900"/>
              <a:buNone/>
              <a:defRPr/>
            </a:lvl7pPr>
            <a:lvl8pPr lvl="7">
              <a:spcBef>
                <a:spcPts val="500"/>
              </a:spcBef>
              <a:spcAft>
                <a:spcPts val="0"/>
              </a:spcAft>
              <a:buSzPts val="900"/>
              <a:buNone/>
              <a:defRPr/>
            </a:lvl8pPr>
            <a:lvl9pPr lvl="8">
              <a:spcBef>
                <a:spcPts val="500"/>
              </a:spcBef>
              <a:spcAft>
                <a:spcPts val="500"/>
              </a:spcAft>
              <a:buSzPts val="900"/>
              <a:buNone/>
              <a:defRPr/>
            </a:lvl9pPr>
          </a:lstStyle>
          <a:p/>
        </p:txBody>
      </p:sp>
      <p:sp>
        <p:nvSpPr>
          <p:cNvPr id="301" name="Google Shape;301;p61"/>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500"/>
              </a:spcBef>
              <a:spcAft>
                <a:spcPts val="0"/>
              </a:spcAft>
              <a:buSzPts val="1000"/>
              <a:buFont typeface="Muli"/>
              <a:buChar char="○"/>
              <a:defRPr sz="1000">
                <a:latin typeface="Muli"/>
                <a:ea typeface="Muli"/>
                <a:cs typeface="Muli"/>
                <a:sym typeface="Muli"/>
              </a:defRPr>
            </a:lvl2pPr>
            <a:lvl3pPr indent="-292100" lvl="2" marL="1371600">
              <a:spcBef>
                <a:spcPts val="500"/>
              </a:spcBef>
              <a:spcAft>
                <a:spcPts val="0"/>
              </a:spcAft>
              <a:buSzPts val="1000"/>
              <a:buFont typeface="Muli"/>
              <a:buChar char="■"/>
              <a:defRPr sz="1000">
                <a:latin typeface="Muli"/>
                <a:ea typeface="Muli"/>
                <a:cs typeface="Muli"/>
                <a:sym typeface="Muli"/>
              </a:defRPr>
            </a:lvl3pPr>
            <a:lvl4pPr indent="-292100" lvl="3" marL="1828800">
              <a:spcBef>
                <a:spcPts val="500"/>
              </a:spcBef>
              <a:spcAft>
                <a:spcPts val="0"/>
              </a:spcAft>
              <a:buSzPts val="1000"/>
              <a:buFont typeface="Muli"/>
              <a:buChar char="●"/>
              <a:defRPr sz="1000">
                <a:latin typeface="Muli"/>
                <a:ea typeface="Muli"/>
                <a:cs typeface="Muli"/>
                <a:sym typeface="Muli"/>
              </a:defRPr>
            </a:lvl4pPr>
            <a:lvl5pPr indent="-292100" lvl="4" marL="2286000">
              <a:spcBef>
                <a:spcPts val="500"/>
              </a:spcBef>
              <a:spcAft>
                <a:spcPts val="0"/>
              </a:spcAft>
              <a:buSzPts val="1000"/>
              <a:buFont typeface="Muli"/>
              <a:buChar char="○"/>
              <a:defRPr sz="1000">
                <a:latin typeface="Muli"/>
                <a:ea typeface="Muli"/>
                <a:cs typeface="Muli"/>
                <a:sym typeface="Muli"/>
              </a:defRPr>
            </a:lvl5pPr>
            <a:lvl6pPr indent="-292100" lvl="5" marL="2743200">
              <a:spcBef>
                <a:spcPts val="500"/>
              </a:spcBef>
              <a:spcAft>
                <a:spcPts val="0"/>
              </a:spcAft>
              <a:buSzPts val="1000"/>
              <a:buFont typeface="Muli"/>
              <a:buChar char="■"/>
              <a:defRPr sz="1000">
                <a:latin typeface="Muli"/>
                <a:ea typeface="Muli"/>
                <a:cs typeface="Muli"/>
                <a:sym typeface="Muli"/>
              </a:defRPr>
            </a:lvl6pPr>
            <a:lvl7pPr indent="-292100" lvl="6" marL="3200400">
              <a:spcBef>
                <a:spcPts val="500"/>
              </a:spcBef>
              <a:spcAft>
                <a:spcPts val="0"/>
              </a:spcAft>
              <a:buSzPts val="1000"/>
              <a:buFont typeface="Muli"/>
              <a:buChar char="●"/>
              <a:defRPr sz="1000">
                <a:latin typeface="Muli"/>
                <a:ea typeface="Muli"/>
                <a:cs typeface="Muli"/>
                <a:sym typeface="Muli"/>
              </a:defRPr>
            </a:lvl7pPr>
            <a:lvl8pPr indent="-292100" lvl="7" marL="3657600">
              <a:spcBef>
                <a:spcPts val="500"/>
              </a:spcBef>
              <a:spcAft>
                <a:spcPts val="0"/>
              </a:spcAft>
              <a:buSzPts val="1000"/>
              <a:buFont typeface="Muli"/>
              <a:buChar char="○"/>
              <a:defRPr sz="1000">
                <a:latin typeface="Muli"/>
                <a:ea typeface="Muli"/>
                <a:cs typeface="Muli"/>
                <a:sym typeface="Muli"/>
              </a:defRPr>
            </a:lvl8pPr>
            <a:lvl9pPr indent="-292100" lvl="8" marL="4114800">
              <a:spcBef>
                <a:spcPts val="500"/>
              </a:spcBef>
              <a:spcAft>
                <a:spcPts val="500"/>
              </a:spcAft>
              <a:buSzPts val="1000"/>
              <a:buFont typeface="Muli"/>
              <a:buChar char="■"/>
              <a:defRPr sz="1000">
                <a:latin typeface="Muli"/>
                <a:ea typeface="Muli"/>
                <a:cs typeface="Muli"/>
                <a:sym typeface="Muli"/>
              </a:defRPr>
            </a:lvl9pPr>
          </a:lstStyle>
          <a:p/>
        </p:txBody>
      </p:sp>
      <p:sp>
        <p:nvSpPr>
          <p:cNvPr id="302" name="Google Shape;302;p6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2">
  <p:cSld name="BLANK_1_11">
    <p:spTree>
      <p:nvGrpSpPr>
        <p:cNvPr id="303" name="Shape 303"/>
        <p:cNvGrpSpPr/>
        <p:nvPr/>
      </p:nvGrpSpPr>
      <p:grpSpPr>
        <a:xfrm>
          <a:off x="0" y="0"/>
          <a:ext cx="0" cy="0"/>
          <a:chOff x="0" y="0"/>
          <a:chExt cx="0" cy="0"/>
        </a:xfrm>
      </p:grpSpPr>
      <p:pic>
        <p:nvPicPr>
          <p:cNvPr id="304" name="Google Shape;304;p62"/>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05" name="Google Shape;305;p62"/>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
        <p:nvSpPr>
          <p:cNvPr id="306" name="Google Shape;306;p62"/>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4">
  <p:cSld name="BLANK_1_12">
    <p:spTree>
      <p:nvGrpSpPr>
        <p:cNvPr id="307" name="Shape 307"/>
        <p:cNvGrpSpPr/>
        <p:nvPr/>
      </p:nvGrpSpPr>
      <p:grpSpPr>
        <a:xfrm>
          <a:off x="0" y="0"/>
          <a:ext cx="0" cy="0"/>
          <a:chOff x="0" y="0"/>
          <a:chExt cx="0" cy="0"/>
        </a:xfrm>
      </p:grpSpPr>
      <p:pic>
        <p:nvPicPr>
          <p:cNvPr id="308" name="Google Shape;308;p63"/>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09" name="Google Shape;309;p63"/>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
        <p:nvSpPr>
          <p:cNvPr id="310" name="Google Shape;310;p63"/>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grey">
  <p:cSld name="BLANK_1">
    <p:spTree>
      <p:nvGrpSpPr>
        <p:cNvPr id="315" name="Shape 315"/>
        <p:cNvGrpSpPr/>
        <p:nvPr/>
      </p:nvGrpSpPr>
      <p:grpSpPr>
        <a:xfrm>
          <a:off x="0" y="0"/>
          <a:ext cx="0" cy="0"/>
          <a:chOff x="0" y="0"/>
          <a:chExt cx="0" cy="0"/>
        </a:xfrm>
      </p:grpSpPr>
      <p:pic>
        <p:nvPicPr>
          <p:cNvPr id="316" name="Google Shape;316;p65"/>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17" name="Google Shape;317;p65"/>
          <p:cNvSpPr txBox="1"/>
          <p:nvPr/>
        </p:nvSpPr>
        <p:spPr>
          <a:xfrm>
            <a:off x="6021863" y="4794281"/>
            <a:ext cx="25047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
        <p:nvSpPr>
          <p:cNvPr id="318" name="Google Shape;318;p65"/>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p:cSld name="BLANK_1_2">
    <p:bg>
      <p:bgPr>
        <a:solidFill>
          <a:schemeClr val="dk2"/>
        </a:solidFill>
      </p:bgPr>
    </p:bg>
    <p:spTree>
      <p:nvGrpSpPr>
        <p:cNvPr id="319" name="Shape 319"/>
        <p:cNvGrpSpPr/>
        <p:nvPr/>
      </p:nvGrpSpPr>
      <p:grpSpPr>
        <a:xfrm>
          <a:off x="0" y="0"/>
          <a:ext cx="0" cy="0"/>
          <a:chOff x="0" y="0"/>
          <a:chExt cx="0" cy="0"/>
        </a:xfrm>
      </p:grpSpPr>
      <p:pic>
        <p:nvPicPr>
          <p:cNvPr id="320" name="Google Shape;320;p66"/>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21" name="Google Shape;321;p6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
        <p:nvSpPr>
          <p:cNvPr id="322" name="Google Shape;322;p66"/>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p:cSld name="BLANK_1_1">
    <p:spTree>
      <p:nvGrpSpPr>
        <p:cNvPr id="323" name="Shape 323"/>
        <p:cNvGrpSpPr/>
        <p:nvPr/>
      </p:nvGrpSpPr>
      <p:grpSpPr>
        <a:xfrm>
          <a:off x="0" y="0"/>
          <a:ext cx="0" cy="0"/>
          <a:chOff x="0" y="0"/>
          <a:chExt cx="0" cy="0"/>
        </a:xfrm>
      </p:grpSpPr>
      <p:sp>
        <p:nvSpPr>
          <p:cNvPr id="324" name="Google Shape;324;p67"/>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5" name="Google Shape;325;p67"/>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326" name="Google Shape;326;p67"/>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327" name="Google Shape;327;p6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adient ">
  <p:cSld name="BLANK_2">
    <p:spTree>
      <p:nvGrpSpPr>
        <p:cNvPr id="328" name="Shape 328"/>
        <p:cNvGrpSpPr/>
        <p:nvPr/>
      </p:nvGrpSpPr>
      <p:grpSpPr>
        <a:xfrm>
          <a:off x="0" y="0"/>
          <a:ext cx="0" cy="0"/>
          <a:chOff x="0" y="0"/>
          <a:chExt cx="0" cy="0"/>
        </a:xfrm>
      </p:grpSpPr>
      <p:pic>
        <p:nvPicPr>
          <p:cNvPr id="329" name="Google Shape;329;p68"/>
          <p:cNvPicPr preferRelativeResize="0"/>
          <p:nvPr/>
        </p:nvPicPr>
        <p:blipFill>
          <a:blip r:embed="rId2">
            <a:alphaModFix/>
          </a:blip>
          <a:stretch>
            <a:fillRect/>
          </a:stretch>
        </p:blipFill>
        <p:spPr>
          <a:xfrm>
            <a:off x="0" y="0"/>
            <a:ext cx="9143997" cy="5143500"/>
          </a:xfrm>
          <a:prstGeom prst="rect">
            <a:avLst/>
          </a:prstGeom>
          <a:noFill/>
          <a:ln>
            <a:noFill/>
          </a:ln>
        </p:spPr>
      </p:pic>
      <p:sp>
        <p:nvSpPr>
          <p:cNvPr id="330" name="Google Shape;330;p68"/>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331" name="Google Shape;331;p68"/>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332" name="Google Shape;332;p6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left">
  <p:cSld name="TITLE_AND_BODY_1">
    <p:spTree>
      <p:nvGrpSpPr>
        <p:cNvPr id="333" name="Shape 333"/>
        <p:cNvGrpSpPr/>
        <p:nvPr/>
      </p:nvGrpSpPr>
      <p:grpSpPr>
        <a:xfrm>
          <a:off x="0" y="0"/>
          <a:ext cx="0" cy="0"/>
          <a:chOff x="0" y="0"/>
          <a:chExt cx="0" cy="0"/>
        </a:xfrm>
      </p:grpSpPr>
      <p:sp>
        <p:nvSpPr>
          <p:cNvPr id="334" name="Google Shape;334;p69"/>
          <p:cNvSpPr txBox="1"/>
          <p:nvPr>
            <p:ph idx="12" type="sldNum"/>
          </p:nvPr>
        </p:nvSpPr>
        <p:spPr>
          <a:xfrm>
            <a:off x="4484637" y="4905375"/>
            <a:ext cx="170100" cy="177000"/>
          </a:xfrm>
          <a:prstGeom prst="rect">
            <a:avLst/>
          </a:prstGeom>
          <a:noFill/>
          <a:ln>
            <a:noFill/>
          </a:ln>
        </p:spPr>
        <p:txBody>
          <a:bodyPr anchorCtr="0" anchor="t" bIns="19050" lIns="19050" spcFirstLastPara="1" rIns="19050" wrap="square" tIns="19050">
            <a:spAutoFit/>
          </a:bodyPr>
          <a:lstStyle>
            <a:lvl1pPr indent="0" lvl="0"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1pPr>
            <a:lvl2pPr indent="0" lvl="1"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2pPr>
            <a:lvl3pPr indent="0" lvl="2"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3pPr>
            <a:lvl4pPr indent="0" lvl="3"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4pPr>
            <a:lvl5pPr indent="0" lvl="4"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5pPr>
            <a:lvl6pPr indent="0" lvl="5"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6pPr>
            <a:lvl7pPr indent="0" lvl="6"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7pPr>
            <a:lvl8pPr indent="0" lvl="7"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8pPr>
            <a:lvl9pPr indent="0" lvl="8" marL="0" algn="ctr">
              <a:lnSpc>
                <a:spcPct val="100000"/>
              </a:lnSpc>
              <a:spcBef>
                <a:spcPts val="0"/>
              </a:spcBef>
              <a:spcAft>
                <a:spcPts val="0"/>
              </a:spcAft>
              <a:buClr>
                <a:srgbClr val="000000"/>
              </a:buClr>
              <a:buSzPts val="900"/>
              <a:buFont typeface="Helvetica Neue Light"/>
              <a:buNone/>
              <a:defRPr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en"/>
              <a:t>‹#›</a:t>
            </a:fld>
            <a:endParaRPr sz="500">
              <a:latin typeface="Arial"/>
              <a:ea typeface="Arial"/>
              <a:cs typeface="Arial"/>
              <a:sym typeface="Arial"/>
            </a:endParaRPr>
          </a:p>
        </p:txBody>
      </p:sp>
      <p:pic>
        <p:nvPicPr>
          <p:cNvPr id="335" name="Google Shape;335;p69"/>
          <p:cNvPicPr preferRelativeResize="0"/>
          <p:nvPr/>
        </p:nvPicPr>
        <p:blipFill>
          <a:blip r:embed="rId2">
            <a:alphaModFix/>
          </a:blip>
          <a:stretch>
            <a:fillRect/>
          </a:stretch>
        </p:blipFill>
        <p:spPr>
          <a:xfrm>
            <a:off x="5" y="0"/>
            <a:ext cx="3709460" cy="5143501"/>
          </a:xfrm>
          <a:prstGeom prst="rect">
            <a:avLst/>
          </a:prstGeom>
          <a:noFill/>
          <a:ln>
            <a:noFill/>
          </a:ln>
        </p:spPr>
      </p:pic>
      <p:pic>
        <p:nvPicPr>
          <p:cNvPr id="336" name="Google Shape;336;p69"/>
          <p:cNvPicPr preferRelativeResize="0"/>
          <p:nvPr/>
        </p:nvPicPr>
        <p:blipFill>
          <a:blip r:embed="rId3">
            <a:alphaModFix/>
          </a:blip>
          <a:stretch>
            <a:fillRect/>
          </a:stretch>
        </p:blipFill>
        <p:spPr>
          <a:xfrm>
            <a:off x="300619" y="4753476"/>
            <a:ext cx="801675" cy="267219"/>
          </a:xfrm>
          <a:prstGeom prst="rect">
            <a:avLst/>
          </a:prstGeom>
          <a:noFill/>
          <a:ln>
            <a:noFill/>
          </a:ln>
        </p:spPr>
      </p:pic>
      <p:sp>
        <p:nvSpPr>
          <p:cNvPr id="337" name="Google Shape;337;p69"/>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38" name="Google Shape;338;p6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background right">
  <p:cSld name="TITLE_AND_BODY_1_1">
    <p:spTree>
      <p:nvGrpSpPr>
        <p:cNvPr id="339" name="Shape 339"/>
        <p:cNvGrpSpPr/>
        <p:nvPr/>
      </p:nvGrpSpPr>
      <p:grpSpPr>
        <a:xfrm>
          <a:off x="0" y="0"/>
          <a:ext cx="0" cy="0"/>
          <a:chOff x="0" y="0"/>
          <a:chExt cx="0" cy="0"/>
        </a:xfrm>
      </p:grpSpPr>
      <p:pic>
        <p:nvPicPr>
          <p:cNvPr id="340" name="Google Shape;340;p70"/>
          <p:cNvPicPr preferRelativeResize="0"/>
          <p:nvPr/>
        </p:nvPicPr>
        <p:blipFill>
          <a:blip r:embed="rId2">
            <a:alphaModFix/>
          </a:blip>
          <a:stretch>
            <a:fillRect/>
          </a:stretch>
        </p:blipFill>
        <p:spPr>
          <a:xfrm rot="10800000">
            <a:off x="5434542" y="-1"/>
            <a:ext cx="3709460" cy="5143501"/>
          </a:xfrm>
          <a:prstGeom prst="rect">
            <a:avLst/>
          </a:prstGeom>
          <a:noFill/>
          <a:ln>
            <a:noFill/>
          </a:ln>
        </p:spPr>
      </p:pic>
      <p:pic>
        <p:nvPicPr>
          <p:cNvPr id="341" name="Google Shape;341;p70"/>
          <p:cNvPicPr preferRelativeResize="0"/>
          <p:nvPr/>
        </p:nvPicPr>
        <p:blipFill>
          <a:blip r:embed="rId3">
            <a:alphaModFix/>
          </a:blip>
          <a:stretch>
            <a:fillRect/>
          </a:stretch>
        </p:blipFill>
        <p:spPr>
          <a:xfrm>
            <a:off x="300619" y="4753476"/>
            <a:ext cx="801675" cy="267219"/>
          </a:xfrm>
          <a:prstGeom prst="rect">
            <a:avLst/>
          </a:prstGeom>
          <a:noFill/>
          <a:ln>
            <a:noFill/>
          </a:ln>
        </p:spPr>
      </p:pic>
      <p:sp>
        <p:nvSpPr>
          <p:cNvPr id="342" name="Google Shape;342;p70"/>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43" name="Google Shape;343;p7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round">
  <p:cSld name="TITLE_AND_BODY_1_1_1">
    <p:spTree>
      <p:nvGrpSpPr>
        <p:cNvPr id="344" name="Shape 344"/>
        <p:cNvGrpSpPr/>
        <p:nvPr/>
      </p:nvGrpSpPr>
      <p:grpSpPr>
        <a:xfrm>
          <a:off x="0" y="0"/>
          <a:ext cx="0" cy="0"/>
          <a:chOff x="0" y="0"/>
          <a:chExt cx="0" cy="0"/>
        </a:xfrm>
      </p:grpSpPr>
      <p:pic>
        <p:nvPicPr>
          <p:cNvPr id="345" name="Google Shape;345;p71"/>
          <p:cNvPicPr preferRelativeResize="0"/>
          <p:nvPr/>
        </p:nvPicPr>
        <p:blipFill>
          <a:blip r:embed="rId2">
            <a:alphaModFix/>
          </a:blip>
          <a:stretch>
            <a:fillRect/>
          </a:stretch>
        </p:blipFill>
        <p:spPr>
          <a:xfrm>
            <a:off x="300619" y="4753476"/>
            <a:ext cx="801675" cy="267219"/>
          </a:xfrm>
          <a:prstGeom prst="rect">
            <a:avLst/>
          </a:prstGeom>
          <a:noFill/>
          <a:ln>
            <a:noFill/>
          </a:ln>
        </p:spPr>
      </p:pic>
      <p:pic>
        <p:nvPicPr>
          <p:cNvPr id="346" name="Google Shape;346;p71"/>
          <p:cNvPicPr preferRelativeResize="0"/>
          <p:nvPr/>
        </p:nvPicPr>
        <p:blipFill>
          <a:blip r:embed="rId3">
            <a:alphaModFix/>
          </a:blip>
          <a:stretch>
            <a:fillRect/>
          </a:stretch>
        </p:blipFill>
        <p:spPr>
          <a:xfrm>
            <a:off x="0" y="0"/>
            <a:ext cx="9144003" cy="3728154"/>
          </a:xfrm>
          <a:prstGeom prst="rect">
            <a:avLst/>
          </a:prstGeom>
          <a:noFill/>
          <a:ln>
            <a:noFill/>
          </a:ln>
        </p:spPr>
      </p:pic>
      <p:sp>
        <p:nvSpPr>
          <p:cNvPr id="347" name="Google Shape;347;p71"/>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48" name="Google Shape;348;p7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lide">
  <p:cSld name="TITLE_AND_BODY_1_1_1_1">
    <p:bg>
      <p:bgPr>
        <a:solidFill>
          <a:schemeClr val="dk2"/>
        </a:solidFill>
      </p:bgPr>
    </p:bg>
    <p:spTree>
      <p:nvGrpSpPr>
        <p:cNvPr id="349" name="Shape 349"/>
        <p:cNvGrpSpPr/>
        <p:nvPr/>
      </p:nvGrpSpPr>
      <p:grpSpPr>
        <a:xfrm>
          <a:off x="0" y="0"/>
          <a:ext cx="0" cy="0"/>
          <a:chOff x="0" y="0"/>
          <a:chExt cx="0" cy="0"/>
        </a:xfrm>
      </p:grpSpPr>
      <p:pic>
        <p:nvPicPr>
          <p:cNvPr id="350" name="Google Shape;350;p72"/>
          <p:cNvPicPr preferRelativeResize="0"/>
          <p:nvPr/>
        </p:nvPicPr>
        <p:blipFill>
          <a:blip r:embed="rId2">
            <a:alphaModFix/>
          </a:blip>
          <a:stretch>
            <a:fillRect/>
          </a:stretch>
        </p:blipFill>
        <p:spPr>
          <a:xfrm>
            <a:off x="300619" y="4753476"/>
            <a:ext cx="801675" cy="267219"/>
          </a:xfrm>
          <a:prstGeom prst="rect">
            <a:avLst/>
          </a:prstGeom>
          <a:noFill/>
          <a:ln>
            <a:noFill/>
          </a:ln>
        </p:spPr>
      </p:pic>
      <p:pic>
        <p:nvPicPr>
          <p:cNvPr id="351" name="Google Shape;351;p72"/>
          <p:cNvPicPr preferRelativeResize="0"/>
          <p:nvPr/>
        </p:nvPicPr>
        <p:blipFill>
          <a:blip r:embed="rId3">
            <a:alphaModFix/>
          </a:blip>
          <a:stretch>
            <a:fillRect/>
          </a:stretch>
        </p:blipFill>
        <p:spPr>
          <a:xfrm>
            <a:off x="-51169" y="-28894"/>
            <a:ext cx="9240865" cy="521724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centered">
  <p:cSld name="TITLE_AND_BODY_1_1_1_1_1">
    <p:spTree>
      <p:nvGrpSpPr>
        <p:cNvPr id="352" name="Shape 352"/>
        <p:cNvGrpSpPr/>
        <p:nvPr/>
      </p:nvGrpSpPr>
      <p:grpSpPr>
        <a:xfrm>
          <a:off x="0" y="0"/>
          <a:ext cx="0" cy="0"/>
          <a:chOff x="0" y="0"/>
          <a:chExt cx="0" cy="0"/>
        </a:xfrm>
      </p:grpSpPr>
      <p:pic>
        <p:nvPicPr>
          <p:cNvPr id="353" name="Google Shape;353;p73"/>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54" name="Google Shape;354;p73"/>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55" name="Google Shape;355;p73"/>
          <p:cNvSpPr txBox="1"/>
          <p:nvPr>
            <p:ph type="title"/>
          </p:nvPr>
        </p:nvSpPr>
        <p:spPr>
          <a:xfrm>
            <a:off x="343125" y="2047838"/>
            <a:ext cx="8457600" cy="441900"/>
          </a:xfrm>
          <a:prstGeom prst="rect">
            <a:avLst/>
          </a:prstGeom>
        </p:spPr>
        <p:txBody>
          <a:bodyPr anchorCtr="0" anchor="t" bIns="0" lIns="0" spcFirstLastPara="1" rIns="0" wrap="square" tIns="0">
            <a:normAutofit/>
          </a:bodyPr>
          <a:lstStyle>
            <a:lvl1pPr lvl="0" algn="ctr">
              <a:spcBef>
                <a:spcPts val="0"/>
              </a:spcBef>
              <a:spcAft>
                <a:spcPts val="0"/>
              </a:spcAft>
              <a:buSzPts val="2300"/>
              <a:buFont typeface="Muli"/>
              <a:buNone/>
              <a:defRPr sz="2300">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356" name="Google Shape;356;p73"/>
          <p:cNvSpPr txBox="1"/>
          <p:nvPr>
            <p:ph idx="1" type="subTitle"/>
          </p:nvPr>
        </p:nvSpPr>
        <p:spPr>
          <a:xfrm>
            <a:off x="343125" y="2545031"/>
            <a:ext cx="8457600" cy="1991400"/>
          </a:xfrm>
          <a:prstGeom prst="rect">
            <a:avLst/>
          </a:prstGeom>
        </p:spPr>
        <p:txBody>
          <a:bodyPr anchorCtr="0" anchor="t" bIns="0" lIns="0" spcFirstLastPara="1" rIns="0" wrap="square" tIns="0">
            <a:normAutofit/>
          </a:bodyPr>
          <a:lstStyle>
            <a:lvl1pPr lvl="0" algn="ctr">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57" name="Google Shape;357;p7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p:cSld name="TITLE_AND_BODY_1_1_1_1_1_5">
    <p:spTree>
      <p:nvGrpSpPr>
        <p:cNvPr id="358" name="Shape 358"/>
        <p:cNvGrpSpPr/>
        <p:nvPr/>
      </p:nvGrpSpPr>
      <p:grpSpPr>
        <a:xfrm>
          <a:off x="0" y="0"/>
          <a:ext cx="0" cy="0"/>
          <a:chOff x="0" y="0"/>
          <a:chExt cx="0" cy="0"/>
        </a:xfrm>
      </p:grpSpPr>
      <p:pic>
        <p:nvPicPr>
          <p:cNvPr id="359" name="Google Shape;359;p74"/>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60" name="Google Shape;360;p74"/>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61" name="Google Shape;361;p74"/>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362" name="Google Shape;362;p74"/>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63" name="Google Shape;363;p74"/>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364" name="Google Shape;364;p74"/>
          <p:cNvSpPr txBox="1"/>
          <p:nvPr/>
        </p:nvSpPr>
        <p:spPr>
          <a:xfrm>
            <a:off x="6080981" y="4794281"/>
            <a:ext cx="2445600" cy="2463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a:t>
            </a:r>
            <a:endParaRPr sz="800">
              <a:solidFill>
                <a:srgbClr val="17152E"/>
              </a:solidFill>
              <a:latin typeface="Muli"/>
              <a:ea typeface="Muli"/>
              <a:cs typeface="Muli"/>
              <a:sym typeface="Mul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1">
  <p:cSld name="TITLE_AND_BODY_1_1_1_1_1_5_1">
    <p:spTree>
      <p:nvGrpSpPr>
        <p:cNvPr id="365" name="Shape 365"/>
        <p:cNvGrpSpPr/>
        <p:nvPr/>
      </p:nvGrpSpPr>
      <p:grpSpPr>
        <a:xfrm>
          <a:off x="0" y="0"/>
          <a:ext cx="0" cy="0"/>
          <a:chOff x="0" y="0"/>
          <a:chExt cx="0" cy="0"/>
        </a:xfrm>
      </p:grpSpPr>
      <p:sp>
        <p:nvSpPr>
          <p:cNvPr id="366" name="Google Shape;366;p75"/>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75"/>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368" name="Google Shape;368;p75"/>
          <p:cNvSpPr txBox="1"/>
          <p:nvPr>
            <p:ph type="title"/>
          </p:nvPr>
        </p:nvSpPr>
        <p:spPr>
          <a:xfrm>
            <a:off x="343125" y="343125"/>
            <a:ext cx="8457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369" name="Google Shape;369;p75"/>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70" name="Google Shape;370;p75"/>
          <p:cNvSpPr txBox="1"/>
          <p:nvPr>
            <p:ph idx="2" type="body"/>
          </p:nvPr>
        </p:nvSpPr>
        <p:spPr>
          <a:xfrm>
            <a:off x="343125" y="1111838"/>
            <a:ext cx="4254300" cy="15342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371" name="Google Shape;371;p7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centered dark">
  <p:cSld name="TITLE_AND_BODY_1_1_1_1_1_4">
    <p:spTree>
      <p:nvGrpSpPr>
        <p:cNvPr id="372" name="Shape 372"/>
        <p:cNvGrpSpPr/>
        <p:nvPr/>
      </p:nvGrpSpPr>
      <p:grpSpPr>
        <a:xfrm>
          <a:off x="0" y="0"/>
          <a:ext cx="0" cy="0"/>
          <a:chOff x="0" y="0"/>
          <a:chExt cx="0" cy="0"/>
        </a:xfrm>
      </p:grpSpPr>
      <p:sp>
        <p:nvSpPr>
          <p:cNvPr id="373" name="Google Shape;373;p76"/>
          <p:cNvSpPr/>
          <p:nvPr/>
        </p:nvSpPr>
        <p:spPr>
          <a:xfrm>
            <a:off x="-8900" y="-8300"/>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4" name="Google Shape;374;p76"/>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375" name="Google Shape;375;p76"/>
          <p:cNvSpPr txBox="1"/>
          <p:nvPr/>
        </p:nvSpPr>
        <p:spPr>
          <a:xfrm>
            <a:off x="6986888" y="4794272"/>
            <a:ext cx="15396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The Tomorrow Companies Inc. Proprietary &amp; Confidential</a:t>
            </a:r>
            <a:endParaRPr sz="800">
              <a:solidFill>
                <a:srgbClr val="F4F4F4"/>
              </a:solidFill>
              <a:latin typeface="Muli"/>
              <a:ea typeface="Muli"/>
              <a:cs typeface="Muli"/>
              <a:sym typeface="Muli"/>
            </a:endParaRPr>
          </a:p>
        </p:txBody>
      </p:sp>
      <p:sp>
        <p:nvSpPr>
          <p:cNvPr id="376" name="Google Shape;376;p7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377" name="Google Shape;377;p76"/>
          <p:cNvSpPr txBox="1"/>
          <p:nvPr>
            <p:ph type="title"/>
          </p:nvPr>
        </p:nvSpPr>
        <p:spPr>
          <a:xfrm>
            <a:off x="343125" y="2047838"/>
            <a:ext cx="8457600" cy="441900"/>
          </a:xfrm>
          <a:prstGeom prst="rect">
            <a:avLst/>
          </a:prstGeom>
        </p:spPr>
        <p:txBody>
          <a:bodyPr anchorCtr="0" anchor="t" bIns="0" lIns="0" spcFirstLastPara="1" rIns="0" wrap="square" tIns="0">
            <a:normAutofit/>
          </a:bodyPr>
          <a:lstStyle>
            <a:lvl1pPr lvl="0" algn="ctr">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lgn="ctr">
              <a:spcBef>
                <a:spcPts val="0"/>
              </a:spcBef>
              <a:spcAft>
                <a:spcPts val="0"/>
              </a:spcAft>
              <a:buSzPts val="2300"/>
              <a:buNone/>
              <a:defRPr/>
            </a:lvl2pPr>
            <a:lvl3pPr lvl="2" algn="ctr">
              <a:spcBef>
                <a:spcPts val="0"/>
              </a:spcBef>
              <a:spcAft>
                <a:spcPts val="0"/>
              </a:spcAft>
              <a:buSzPts val="2300"/>
              <a:buNone/>
              <a:defRPr/>
            </a:lvl3pPr>
            <a:lvl4pPr lvl="3" algn="ctr">
              <a:spcBef>
                <a:spcPts val="0"/>
              </a:spcBef>
              <a:spcAft>
                <a:spcPts val="0"/>
              </a:spcAft>
              <a:buSzPts val="2300"/>
              <a:buNone/>
              <a:defRPr/>
            </a:lvl4pPr>
            <a:lvl5pPr lvl="4" algn="ctr">
              <a:spcBef>
                <a:spcPts val="0"/>
              </a:spcBef>
              <a:spcAft>
                <a:spcPts val="0"/>
              </a:spcAft>
              <a:buSzPts val="2300"/>
              <a:buNone/>
              <a:defRPr/>
            </a:lvl5pPr>
            <a:lvl6pPr lvl="5" algn="ctr">
              <a:spcBef>
                <a:spcPts val="0"/>
              </a:spcBef>
              <a:spcAft>
                <a:spcPts val="0"/>
              </a:spcAft>
              <a:buSzPts val="2300"/>
              <a:buNone/>
              <a:defRPr/>
            </a:lvl6pPr>
            <a:lvl7pPr lvl="6" algn="ctr">
              <a:spcBef>
                <a:spcPts val="0"/>
              </a:spcBef>
              <a:spcAft>
                <a:spcPts val="0"/>
              </a:spcAft>
              <a:buSzPts val="2300"/>
              <a:buNone/>
              <a:defRPr/>
            </a:lvl7pPr>
            <a:lvl8pPr lvl="7" algn="ctr">
              <a:spcBef>
                <a:spcPts val="0"/>
              </a:spcBef>
              <a:spcAft>
                <a:spcPts val="0"/>
              </a:spcAft>
              <a:buSzPts val="2300"/>
              <a:buNone/>
              <a:defRPr/>
            </a:lvl8pPr>
            <a:lvl9pPr lvl="8" algn="ctr">
              <a:spcBef>
                <a:spcPts val="0"/>
              </a:spcBef>
              <a:spcAft>
                <a:spcPts val="0"/>
              </a:spcAft>
              <a:buSzPts val="2300"/>
              <a:buNone/>
              <a:defRPr/>
            </a:lvl9pPr>
          </a:lstStyle>
          <a:p/>
        </p:txBody>
      </p:sp>
      <p:sp>
        <p:nvSpPr>
          <p:cNvPr id="378" name="Google Shape;378;p76"/>
          <p:cNvSpPr txBox="1"/>
          <p:nvPr>
            <p:ph idx="1" type="subTitle"/>
          </p:nvPr>
        </p:nvSpPr>
        <p:spPr>
          <a:xfrm>
            <a:off x="343125" y="2545031"/>
            <a:ext cx="8457600" cy="254100"/>
          </a:xfrm>
          <a:prstGeom prst="rect">
            <a:avLst/>
          </a:prstGeom>
        </p:spPr>
        <p:txBody>
          <a:bodyPr anchorCtr="0" anchor="t" bIns="0" lIns="0" spcFirstLastPara="1" rIns="0" wrap="square" tIns="0">
            <a:normAutofit/>
          </a:bodyPr>
          <a:lstStyle>
            <a:lvl1pPr lvl="0" algn="ctr">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clean">
  <p:cSld name="TITLE_AND_BODY_1_1_1_1_1_3">
    <p:spTree>
      <p:nvGrpSpPr>
        <p:cNvPr id="379" name="Shape 379"/>
        <p:cNvGrpSpPr/>
        <p:nvPr/>
      </p:nvGrpSpPr>
      <p:grpSpPr>
        <a:xfrm>
          <a:off x="0" y="0"/>
          <a:ext cx="0" cy="0"/>
          <a:chOff x="0" y="0"/>
          <a:chExt cx="0" cy="0"/>
        </a:xfrm>
      </p:grpSpPr>
      <p:pic>
        <p:nvPicPr>
          <p:cNvPr id="380" name="Google Shape;380;p77"/>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81" name="Google Shape;381;p77"/>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82" name="Google Shape;382;p77"/>
          <p:cNvSpPr txBox="1"/>
          <p:nvPr>
            <p:ph type="title"/>
          </p:nvPr>
        </p:nvSpPr>
        <p:spPr>
          <a:xfrm>
            <a:off x="4916025" y="132875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383" name="Google Shape;383;p77"/>
          <p:cNvSpPr txBox="1"/>
          <p:nvPr>
            <p:ph idx="1" type="subTitle"/>
          </p:nvPr>
        </p:nvSpPr>
        <p:spPr>
          <a:xfrm>
            <a:off x="4916025" y="182595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84" name="Google Shape;384;p77"/>
          <p:cNvSpPr txBox="1"/>
          <p:nvPr>
            <p:ph idx="2" type="body"/>
          </p:nvPr>
        </p:nvSpPr>
        <p:spPr>
          <a:xfrm>
            <a:off x="4916025" y="213526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385" name="Google Shape;385;p7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p:cSld name="TITLE_AND_BODY_1_1_1_1_1_3_1">
    <p:spTree>
      <p:nvGrpSpPr>
        <p:cNvPr id="386" name="Shape 386"/>
        <p:cNvGrpSpPr/>
        <p:nvPr/>
      </p:nvGrpSpPr>
      <p:grpSpPr>
        <a:xfrm>
          <a:off x="0" y="0"/>
          <a:ext cx="0" cy="0"/>
          <a:chOff x="0" y="0"/>
          <a:chExt cx="0" cy="0"/>
        </a:xfrm>
      </p:grpSpPr>
      <p:pic>
        <p:nvPicPr>
          <p:cNvPr id="387" name="Google Shape;387;p78"/>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88" name="Google Shape;388;p78"/>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89" name="Google Shape;389;p78"/>
          <p:cNvSpPr txBox="1"/>
          <p:nvPr>
            <p:ph type="title"/>
          </p:nvPr>
        </p:nvSpPr>
        <p:spPr>
          <a:xfrm>
            <a:off x="4916025" y="132875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390" name="Google Shape;390;p78"/>
          <p:cNvSpPr txBox="1"/>
          <p:nvPr>
            <p:ph idx="1" type="subTitle"/>
          </p:nvPr>
        </p:nvSpPr>
        <p:spPr>
          <a:xfrm>
            <a:off x="4916025" y="182595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91" name="Google Shape;391;p78"/>
          <p:cNvSpPr txBox="1"/>
          <p:nvPr>
            <p:ph idx="2" type="body"/>
          </p:nvPr>
        </p:nvSpPr>
        <p:spPr>
          <a:xfrm>
            <a:off x="4916025" y="213526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392" name="Google Shape;392;p78"/>
          <p:cNvSpPr txBox="1"/>
          <p:nvPr>
            <p:ph idx="3"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393" name="Google Shape;393;p78"/>
          <p:cNvSpPr txBox="1"/>
          <p:nvPr>
            <p:ph idx="4"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394" name="Google Shape;394;p78"/>
          <p:cNvSpPr txBox="1"/>
          <p:nvPr>
            <p:ph idx="5"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395" name="Google Shape;395;p7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with hero">
  <p:cSld name="TITLE_AND_BODY_1_1_1_1_1_3_1_1">
    <p:spTree>
      <p:nvGrpSpPr>
        <p:cNvPr id="396" name="Shape 396"/>
        <p:cNvGrpSpPr/>
        <p:nvPr/>
      </p:nvGrpSpPr>
      <p:grpSpPr>
        <a:xfrm>
          <a:off x="0" y="0"/>
          <a:ext cx="0" cy="0"/>
          <a:chOff x="0" y="0"/>
          <a:chExt cx="0" cy="0"/>
        </a:xfrm>
      </p:grpSpPr>
      <p:pic>
        <p:nvPicPr>
          <p:cNvPr id="397" name="Google Shape;397;p79"/>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398" name="Google Shape;398;p79"/>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399" name="Google Shape;399;p79"/>
          <p:cNvSpPr txBox="1"/>
          <p:nvPr>
            <p:ph type="title"/>
          </p:nvPr>
        </p:nvSpPr>
        <p:spPr>
          <a:xfrm>
            <a:off x="4916025" y="1610688"/>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400" name="Google Shape;400;p79"/>
          <p:cNvSpPr txBox="1"/>
          <p:nvPr>
            <p:ph idx="1" type="subTitle"/>
          </p:nvPr>
        </p:nvSpPr>
        <p:spPr>
          <a:xfrm>
            <a:off x="4916025" y="2107884"/>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01" name="Google Shape;401;p79"/>
          <p:cNvSpPr txBox="1"/>
          <p:nvPr>
            <p:ph idx="2" type="body"/>
          </p:nvPr>
        </p:nvSpPr>
        <p:spPr>
          <a:xfrm>
            <a:off x="4916025" y="2417201"/>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402" name="Google Shape;402;p79"/>
          <p:cNvSpPr txBox="1"/>
          <p:nvPr>
            <p:ph idx="3" type="title"/>
          </p:nvPr>
        </p:nvSpPr>
        <p:spPr>
          <a:xfrm>
            <a:off x="343125" y="1577763"/>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403" name="Google Shape;403;p79"/>
          <p:cNvSpPr txBox="1"/>
          <p:nvPr>
            <p:ph idx="4" type="subTitle"/>
          </p:nvPr>
        </p:nvSpPr>
        <p:spPr>
          <a:xfrm>
            <a:off x="343125" y="2074959"/>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04" name="Google Shape;404;p79"/>
          <p:cNvSpPr txBox="1"/>
          <p:nvPr>
            <p:ph idx="5" type="body"/>
          </p:nvPr>
        </p:nvSpPr>
        <p:spPr>
          <a:xfrm>
            <a:off x="343125" y="2384276"/>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405" name="Google Shape;405;p79"/>
          <p:cNvSpPr txBox="1"/>
          <p:nvPr>
            <p:ph idx="6" type="title"/>
          </p:nvPr>
        </p:nvSpPr>
        <p:spPr>
          <a:xfrm>
            <a:off x="365306" y="641835"/>
            <a:ext cx="5119800" cy="358200"/>
          </a:xfrm>
          <a:prstGeom prst="rect">
            <a:avLst/>
          </a:prstGeom>
        </p:spPr>
        <p:txBody>
          <a:bodyPr anchorCtr="0" anchor="t" bIns="0" lIns="0" spcFirstLastPara="1" rIns="0" wrap="square" tIns="0">
            <a:normAutofit/>
          </a:bodyPr>
          <a:lstStyle>
            <a:lvl1pPr lvl="0">
              <a:spcBef>
                <a:spcPts val="0"/>
              </a:spcBef>
              <a:spcAft>
                <a:spcPts val="0"/>
              </a:spcAft>
              <a:buSzPts val="2700"/>
              <a:buNone/>
              <a:defRPr sz="2700"/>
            </a:lvl1pPr>
            <a:lvl2pPr lvl="1">
              <a:spcBef>
                <a:spcPts val="0"/>
              </a:spcBef>
              <a:spcAft>
                <a:spcPts val="0"/>
              </a:spcAft>
              <a:buSzPts val="2300"/>
              <a:buNone/>
              <a:defRPr>
                <a:latin typeface="Muli"/>
                <a:ea typeface="Muli"/>
                <a:cs typeface="Muli"/>
                <a:sym typeface="Muli"/>
              </a:defRPr>
            </a:lvl2pPr>
            <a:lvl3pPr lvl="2">
              <a:spcBef>
                <a:spcPts val="0"/>
              </a:spcBef>
              <a:spcAft>
                <a:spcPts val="0"/>
              </a:spcAft>
              <a:buSzPts val="2300"/>
              <a:buNone/>
              <a:defRPr>
                <a:latin typeface="Muli"/>
                <a:ea typeface="Muli"/>
                <a:cs typeface="Muli"/>
                <a:sym typeface="Muli"/>
              </a:defRPr>
            </a:lvl3pPr>
            <a:lvl4pPr lvl="3">
              <a:spcBef>
                <a:spcPts val="0"/>
              </a:spcBef>
              <a:spcAft>
                <a:spcPts val="0"/>
              </a:spcAft>
              <a:buSzPts val="2300"/>
              <a:buNone/>
              <a:defRPr>
                <a:latin typeface="Muli"/>
                <a:ea typeface="Muli"/>
                <a:cs typeface="Muli"/>
                <a:sym typeface="Muli"/>
              </a:defRPr>
            </a:lvl4pPr>
            <a:lvl5pPr lvl="4">
              <a:spcBef>
                <a:spcPts val="0"/>
              </a:spcBef>
              <a:spcAft>
                <a:spcPts val="0"/>
              </a:spcAft>
              <a:buSzPts val="2300"/>
              <a:buNone/>
              <a:defRPr>
                <a:latin typeface="Muli"/>
                <a:ea typeface="Muli"/>
                <a:cs typeface="Muli"/>
                <a:sym typeface="Muli"/>
              </a:defRPr>
            </a:lvl5pPr>
            <a:lvl6pPr lvl="5">
              <a:spcBef>
                <a:spcPts val="0"/>
              </a:spcBef>
              <a:spcAft>
                <a:spcPts val="0"/>
              </a:spcAft>
              <a:buSzPts val="2300"/>
              <a:buNone/>
              <a:defRPr>
                <a:latin typeface="Muli"/>
                <a:ea typeface="Muli"/>
                <a:cs typeface="Muli"/>
                <a:sym typeface="Muli"/>
              </a:defRPr>
            </a:lvl6pPr>
            <a:lvl7pPr lvl="6">
              <a:spcBef>
                <a:spcPts val="0"/>
              </a:spcBef>
              <a:spcAft>
                <a:spcPts val="0"/>
              </a:spcAft>
              <a:buSzPts val="2300"/>
              <a:buNone/>
              <a:defRPr>
                <a:latin typeface="Muli"/>
                <a:ea typeface="Muli"/>
                <a:cs typeface="Muli"/>
                <a:sym typeface="Muli"/>
              </a:defRPr>
            </a:lvl7pPr>
            <a:lvl8pPr lvl="7">
              <a:spcBef>
                <a:spcPts val="0"/>
              </a:spcBef>
              <a:spcAft>
                <a:spcPts val="0"/>
              </a:spcAft>
              <a:buSzPts val="2300"/>
              <a:buNone/>
              <a:defRPr>
                <a:latin typeface="Muli"/>
                <a:ea typeface="Muli"/>
                <a:cs typeface="Muli"/>
                <a:sym typeface="Muli"/>
              </a:defRPr>
            </a:lvl8pPr>
            <a:lvl9pPr lvl="8">
              <a:spcBef>
                <a:spcPts val="0"/>
              </a:spcBef>
              <a:spcAft>
                <a:spcPts val="0"/>
              </a:spcAft>
              <a:buSzPts val="2300"/>
              <a:buNone/>
              <a:defRPr>
                <a:latin typeface="Muli"/>
                <a:ea typeface="Muli"/>
                <a:cs typeface="Muli"/>
                <a:sym typeface="Muli"/>
              </a:defRPr>
            </a:lvl9pPr>
          </a:lstStyle>
          <a:p/>
        </p:txBody>
      </p:sp>
      <p:grpSp>
        <p:nvGrpSpPr>
          <p:cNvPr id="406" name="Google Shape;406;p79"/>
          <p:cNvGrpSpPr/>
          <p:nvPr/>
        </p:nvGrpSpPr>
        <p:grpSpPr>
          <a:xfrm>
            <a:off x="343267" y="343125"/>
            <a:ext cx="917126" cy="127800"/>
            <a:chOff x="4067175" y="2458450"/>
            <a:chExt cx="752421" cy="170400"/>
          </a:xfrm>
        </p:grpSpPr>
        <p:sp>
          <p:nvSpPr>
            <p:cNvPr id="407" name="Google Shape;407;p79"/>
            <p:cNvSpPr/>
            <p:nvPr/>
          </p:nvSpPr>
          <p:spPr>
            <a:xfrm>
              <a:off x="4067175" y="2458450"/>
              <a:ext cx="495300" cy="170400"/>
            </a:xfrm>
            <a:prstGeom prst="roundRect">
              <a:avLst>
                <a:gd fmla="val 11335" name="adj"/>
              </a:avLst>
            </a:prstGeom>
            <a:gradFill>
              <a:gsLst>
                <a:gs pos="0">
                  <a:schemeClr val="accent5"/>
                </a:gs>
                <a:gs pos="100000">
                  <a:srgbClr val="0072F5"/>
                </a:gs>
              </a:gsLst>
              <a:lin ang="2698631" scaled="0"/>
            </a:gra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08" name="Google Shape;408;p79"/>
            <p:cNvSpPr/>
            <p:nvPr/>
          </p:nvSpPr>
          <p:spPr>
            <a:xfrm>
              <a:off x="4664796" y="2458450"/>
              <a:ext cx="154800" cy="170400"/>
            </a:xfrm>
            <a:prstGeom prst="roundRect">
              <a:avLst>
                <a:gd fmla="val 10303" name="adj"/>
              </a:avLst>
            </a:prstGeom>
            <a:solidFill>
              <a:schemeClr val="accen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sp>
        <p:nvSpPr>
          <p:cNvPr id="409" name="Google Shape;409;p7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clean">
  <p:cSld name="TITLE_AND_BODY_1_1_1_1_1_2">
    <p:spTree>
      <p:nvGrpSpPr>
        <p:cNvPr id="410" name="Shape 410"/>
        <p:cNvGrpSpPr/>
        <p:nvPr/>
      </p:nvGrpSpPr>
      <p:grpSpPr>
        <a:xfrm>
          <a:off x="0" y="0"/>
          <a:ext cx="0" cy="0"/>
          <a:chOff x="0" y="0"/>
          <a:chExt cx="0" cy="0"/>
        </a:xfrm>
      </p:grpSpPr>
      <p:pic>
        <p:nvPicPr>
          <p:cNvPr id="411" name="Google Shape;411;p80"/>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412" name="Google Shape;412;p80"/>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413" name="Google Shape;413;p80"/>
          <p:cNvSpPr txBox="1"/>
          <p:nvPr>
            <p:ph type="title"/>
          </p:nvPr>
        </p:nvSpPr>
        <p:spPr>
          <a:xfrm>
            <a:off x="3431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414" name="Google Shape;414;p80"/>
          <p:cNvSpPr txBox="1"/>
          <p:nvPr>
            <p:ph idx="1" type="subTitle"/>
          </p:nvPr>
        </p:nvSpPr>
        <p:spPr>
          <a:xfrm>
            <a:off x="3431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15" name="Google Shape;415;p80"/>
          <p:cNvSpPr txBox="1"/>
          <p:nvPr>
            <p:ph idx="2" type="body"/>
          </p:nvPr>
        </p:nvSpPr>
        <p:spPr>
          <a:xfrm>
            <a:off x="3431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416" name="Google Shape;416;p8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p:cSld name="TITLE_AND_BODY_1_1_1_1_1_2_1">
    <p:spTree>
      <p:nvGrpSpPr>
        <p:cNvPr id="417" name="Shape 417"/>
        <p:cNvGrpSpPr/>
        <p:nvPr/>
      </p:nvGrpSpPr>
      <p:grpSpPr>
        <a:xfrm>
          <a:off x="0" y="0"/>
          <a:ext cx="0" cy="0"/>
          <a:chOff x="0" y="0"/>
          <a:chExt cx="0" cy="0"/>
        </a:xfrm>
      </p:grpSpPr>
      <p:pic>
        <p:nvPicPr>
          <p:cNvPr id="418" name="Google Shape;418;p81"/>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419" name="Google Shape;419;p81"/>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17152E"/>
                </a:solidFill>
                <a:latin typeface="Muli"/>
                <a:ea typeface="Muli"/>
                <a:cs typeface="Muli"/>
                <a:sym typeface="Muli"/>
              </a:rPr>
              <a:t>Proprietary and Confidential</a:t>
            </a:r>
            <a:endParaRPr sz="800">
              <a:solidFill>
                <a:srgbClr val="17152E"/>
              </a:solidFill>
              <a:latin typeface="Muli"/>
              <a:ea typeface="Muli"/>
              <a:cs typeface="Muli"/>
              <a:sym typeface="Muli"/>
            </a:endParaRPr>
          </a:p>
        </p:txBody>
      </p:sp>
      <p:sp>
        <p:nvSpPr>
          <p:cNvPr id="420" name="Google Shape;420;p81"/>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421" name="Google Shape;421;p81"/>
          <p:cNvSpPr txBox="1"/>
          <p:nvPr>
            <p:ph type="title"/>
          </p:nvPr>
        </p:nvSpPr>
        <p:spPr>
          <a:xfrm>
            <a:off x="3431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422" name="Google Shape;422;p81"/>
          <p:cNvSpPr txBox="1"/>
          <p:nvPr>
            <p:ph idx="1" type="subTitle"/>
          </p:nvPr>
        </p:nvSpPr>
        <p:spPr>
          <a:xfrm>
            <a:off x="3431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23" name="Google Shape;423;p81"/>
          <p:cNvSpPr txBox="1"/>
          <p:nvPr>
            <p:ph idx="2" type="body"/>
          </p:nvPr>
        </p:nvSpPr>
        <p:spPr>
          <a:xfrm>
            <a:off x="3431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424" name="Google Shape;424;p81"/>
          <p:cNvPicPr preferRelativeResize="0"/>
          <p:nvPr/>
        </p:nvPicPr>
        <p:blipFill>
          <a:blip r:embed="rId3">
            <a:alphaModFix/>
          </a:blip>
          <a:stretch>
            <a:fillRect/>
          </a:stretch>
        </p:blipFill>
        <p:spPr>
          <a:xfrm rot="10800000">
            <a:off x="5434542" y="-1"/>
            <a:ext cx="3709460" cy="5143501"/>
          </a:xfrm>
          <a:prstGeom prst="rect">
            <a:avLst/>
          </a:prstGeom>
          <a:noFill/>
          <a:ln>
            <a:noFill/>
          </a:ln>
        </p:spPr>
      </p:pic>
      <p:sp>
        <p:nvSpPr>
          <p:cNvPr id="425" name="Google Shape;425;p8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p:cSld name="TITLE_AND_BODY_1_1_1_1_1_2_1_1">
    <p:spTree>
      <p:nvGrpSpPr>
        <p:cNvPr id="426" name="Shape 426"/>
        <p:cNvGrpSpPr/>
        <p:nvPr/>
      </p:nvGrpSpPr>
      <p:grpSpPr>
        <a:xfrm>
          <a:off x="0" y="0"/>
          <a:ext cx="0" cy="0"/>
          <a:chOff x="0" y="0"/>
          <a:chExt cx="0" cy="0"/>
        </a:xfrm>
      </p:grpSpPr>
      <p:pic>
        <p:nvPicPr>
          <p:cNvPr id="427" name="Google Shape;427;p82"/>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428" name="Google Shape;428;p82"/>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429" name="Google Shape;429;p82"/>
          <p:cNvSpPr txBox="1"/>
          <p:nvPr>
            <p:ph type="title"/>
          </p:nvPr>
        </p:nvSpPr>
        <p:spPr>
          <a:xfrm>
            <a:off x="4916025" y="1336106"/>
            <a:ext cx="38850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SzPts val="2300"/>
              <a:buNone/>
              <a:defRPr/>
            </a:lvl2pPr>
            <a:lvl3pPr lvl="2">
              <a:spcBef>
                <a:spcPts val="0"/>
              </a:spcBef>
              <a:spcAft>
                <a:spcPts val="0"/>
              </a:spcAft>
              <a:buSzPts val="2300"/>
              <a:buNone/>
              <a:defRPr/>
            </a:lvl3pPr>
            <a:lvl4pPr lvl="3">
              <a:spcBef>
                <a:spcPts val="0"/>
              </a:spcBef>
              <a:spcAft>
                <a:spcPts val="0"/>
              </a:spcAft>
              <a:buSzPts val="2300"/>
              <a:buNone/>
              <a:defRPr/>
            </a:lvl4pPr>
            <a:lvl5pPr lvl="4">
              <a:spcBef>
                <a:spcPts val="0"/>
              </a:spcBef>
              <a:spcAft>
                <a:spcPts val="0"/>
              </a:spcAft>
              <a:buSzPts val="2300"/>
              <a:buNone/>
              <a:defRPr/>
            </a:lvl5pPr>
            <a:lvl6pPr lvl="5">
              <a:spcBef>
                <a:spcPts val="0"/>
              </a:spcBef>
              <a:spcAft>
                <a:spcPts val="0"/>
              </a:spcAft>
              <a:buSzPts val="2300"/>
              <a:buNone/>
              <a:defRPr/>
            </a:lvl6pPr>
            <a:lvl7pPr lvl="6">
              <a:spcBef>
                <a:spcPts val="0"/>
              </a:spcBef>
              <a:spcAft>
                <a:spcPts val="0"/>
              </a:spcAft>
              <a:buSzPts val="2300"/>
              <a:buNone/>
              <a:defRPr/>
            </a:lvl7pPr>
            <a:lvl8pPr lvl="7">
              <a:spcBef>
                <a:spcPts val="0"/>
              </a:spcBef>
              <a:spcAft>
                <a:spcPts val="0"/>
              </a:spcAft>
              <a:buSzPts val="2300"/>
              <a:buNone/>
              <a:defRPr/>
            </a:lvl8pPr>
            <a:lvl9pPr lvl="8">
              <a:spcBef>
                <a:spcPts val="0"/>
              </a:spcBef>
              <a:spcAft>
                <a:spcPts val="0"/>
              </a:spcAft>
              <a:buSzPts val="2300"/>
              <a:buNone/>
              <a:defRPr/>
            </a:lvl9pPr>
          </a:lstStyle>
          <a:p/>
        </p:txBody>
      </p:sp>
      <p:sp>
        <p:nvSpPr>
          <p:cNvPr id="430" name="Google Shape;430;p82"/>
          <p:cNvSpPr txBox="1"/>
          <p:nvPr>
            <p:ph idx="1" type="subTitle"/>
          </p:nvPr>
        </p:nvSpPr>
        <p:spPr>
          <a:xfrm>
            <a:off x="4916025" y="1833302"/>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1"/>
              </a:buClr>
              <a:buSzPts val="1000"/>
              <a:buFont typeface="Muli"/>
              <a:buNone/>
              <a:defRPr sz="1000">
                <a:solidFill>
                  <a:schemeClr val="dk1"/>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31" name="Google Shape;431;p82"/>
          <p:cNvSpPr txBox="1"/>
          <p:nvPr>
            <p:ph idx="2" type="body"/>
          </p:nvPr>
        </p:nvSpPr>
        <p:spPr>
          <a:xfrm>
            <a:off x="4916025" y="2142619"/>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432" name="Google Shape;432;p82"/>
          <p:cNvPicPr preferRelativeResize="0"/>
          <p:nvPr/>
        </p:nvPicPr>
        <p:blipFill>
          <a:blip r:embed="rId3">
            <a:alphaModFix/>
          </a:blip>
          <a:stretch>
            <a:fillRect/>
          </a:stretch>
        </p:blipFill>
        <p:spPr>
          <a:xfrm>
            <a:off x="5" y="0"/>
            <a:ext cx="3709460" cy="5143501"/>
          </a:xfrm>
          <a:prstGeom prst="rect">
            <a:avLst/>
          </a:prstGeom>
          <a:noFill/>
          <a:ln>
            <a:noFill/>
          </a:ln>
        </p:spPr>
      </p:pic>
      <p:sp>
        <p:nvSpPr>
          <p:cNvPr id="433" name="Google Shape;433;p8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clean dark ">
  <p:cSld name="TITLE_AND_BODY_1_1_1_1_1_1">
    <p:spTree>
      <p:nvGrpSpPr>
        <p:cNvPr id="434" name="Shape 434"/>
        <p:cNvGrpSpPr/>
        <p:nvPr/>
      </p:nvGrpSpPr>
      <p:grpSpPr>
        <a:xfrm>
          <a:off x="0" y="0"/>
          <a:ext cx="0" cy="0"/>
          <a:chOff x="0" y="0"/>
          <a:chExt cx="0" cy="0"/>
        </a:xfrm>
      </p:grpSpPr>
      <p:sp>
        <p:nvSpPr>
          <p:cNvPr id="435" name="Google Shape;435;p83"/>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83"/>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37" name="Google Shape;437;p83"/>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38" name="Google Shape;438;p83"/>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439" name="Google Shape;439;p83"/>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440" name="Google Shape;440;p8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441" name="Google Shape;441;p8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lt1"/>
                </a:solidFill>
                <a:latin typeface="Muli"/>
                <a:ea typeface="Muli"/>
                <a:cs typeface="Muli"/>
                <a:sym typeface="Muli"/>
              </a:rPr>
              <a:t>The Tomorrow Companies Inc. Proprietary &amp; Confidential</a:t>
            </a:r>
            <a:endParaRPr sz="800">
              <a:solidFill>
                <a:schemeClr val="lt1"/>
              </a:solidFill>
              <a:latin typeface="Muli"/>
              <a:ea typeface="Muli"/>
              <a:cs typeface="Muli"/>
              <a:sym typeface="Mul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2 columns">
  <p:cSld name="TITLE_AND_BODY_1_1_1_1_1_1_3">
    <p:spTree>
      <p:nvGrpSpPr>
        <p:cNvPr id="442" name="Shape 442"/>
        <p:cNvGrpSpPr/>
        <p:nvPr/>
      </p:nvGrpSpPr>
      <p:grpSpPr>
        <a:xfrm>
          <a:off x="0" y="0"/>
          <a:ext cx="0" cy="0"/>
          <a:chOff x="0" y="0"/>
          <a:chExt cx="0" cy="0"/>
        </a:xfrm>
      </p:grpSpPr>
      <p:sp>
        <p:nvSpPr>
          <p:cNvPr id="443" name="Google Shape;443;p84"/>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84"/>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45" name="Google Shape;445;p84"/>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46" name="Google Shape;446;p84"/>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447" name="Google Shape;447;p84"/>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448" name="Google Shape;448;p84"/>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449" name="Google Shape;449;p84"/>
          <p:cNvSpPr txBox="1"/>
          <p:nvPr>
            <p:ph idx="3" type="title"/>
          </p:nvPr>
        </p:nvSpPr>
        <p:spPr>
          <a:xfrm>
            <a:off x="300638" y="1291688"/>
            <a:ext cx="3885000" cy="441900"/>
          </a:xfrm>
          <a:prstGeom prst="rect">
            <a:avLst/>
          </a:prstGeom>
        </p:spPr>
        <p:txBody>
          <a:bodyPr anchorCtr="0" anchor="ctr"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50" name="Google Shape;450;p84"/>
          <p:cNvSpPr txBox="1"/>
          <p:nvPr>
            <p:ph idx="4" type="subTitle"/>
          </p:nvPr>
        </p:nvSpPr>
        <p:spPr>
          <a:xfrm>
            <a:off x="300638" y="1788883"/>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51" name="Google Shape;451;p84"/>
          <p:cNvSpPr txBox="1"/>
          <p:nvPr>
            <p:ph idx="5" type="body"/>
          </p:nvPr>
        </p:nvSpPr>
        <p:spPr>
          <a:xfrm>
            <a:off x="300638" y="2098200"/>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452" name="Google Shape;452;p8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clean dark">
  <p:cSld name="TITLE_AND_BODY_1_1_1_1_1_1_2">
    <p:spTree>
      <p:nvGrpSpPr>
        <p:cNvPr id="453" name="Shape 453"/>
        <p:cNvGrpSpPr/>
        <p:nvPr/>
      </p:nvGrpSpPr>
      <p:grpSpPr>
        <a:xfrm>
          <a:off x="0" y="0"/>
          <a:ext cx="0" cy="0"/>
          <a:chOff x="0" y="0"/>
          <a:chExt cx="0" cy="0"/>
        </a:xfrm>
      </p:grpSpPr>
      <p:sp>
        <p:nvSpPr>
          <p:cNvPr id="454" name="Google Shape;454;p85"/>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85"/>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56" name="Google Shape;456;p85"/>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57" name="Google Shape;457;p85"/>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458" name="Google Shape;458;p85"/>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459" name="Google Shape;459;p85"/>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460" name="Google Shape;460;p8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left background dark ">
  <p:cSld name="TITLE_AND_BODY_1_1_1_1_1_1_2_1">
    <p:spTree>
      <p:nvGrpSpPr>
        <p:cNvPr id="461" name="Shape 461"/>
        <p:cNvGrpSpPr/>
        <p:nvPr/>
      </p:nvGrpSpPr>
      <p:grpSpPr>
        <a:xfrm>
          <a:off x="0" y="0"/>
          <a:ext cx="0" cy="0"/>
          <a:chOff x="0" y="0"/>
          <a:chExt cx="0" cy="0"/>
        </a:xfrm>
      </p:grpSpPr>
      <p:sp>
        <p:nvSpPr>
          <p:cNvPr id="462" name="Google Shape;462;p86"/>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3" name="Google Shape;463;p86"/>
          <p:cNvPicPr preferRelativeResize="0"/>
          <p:nvPr/>
        </p:nvPicPr>
        <p:blipFill>
          <a:blip r:embed="rId2">
            <a:alphaModFix amt="5000"/>
          </a:blip>
          <a:stretch>
            <a:fillRect/>
          </a:stretch>
        </p:blipFill>
        <p:spPr>
          <a:xfrm rot="10800000">
            <a:off x="5434542" y="-1"/>
            <a:ext cx="3709460" cy="5143501"/>
          </a:xfrm>
          <a:prstGeom prst="rect">
            <a:avLst/>
          </a:prstGeom>
          <a:noFill/>
          <a:ln>
            <a:noFill/>
          </a:ln>
        </p:spPr>
      </p:pic>
      <p:sp>
        <p:nvSpPr>
          <p:cNvPr id="464" name="Google Shape;464;p86"/>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65" name="Google Shape;465;p86"/>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66" name="Google Shape;466;p86"/>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467" name="Google Shape;467;p86"/>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468" name="Google Shape;468;p8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469" name="Google Shape;469;p8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right background dark">
  <p:cSld name="TITLE_AND_BODY_1_1_1_1_1_1_2_1_1">
    <p:spTree>
      <p:nvGrpSpPr>
        <p:cNvPr id="470" name="Shape 470"/>
        <p:cNvGrpSpPr/>
        <p:nvPr/>
      </p:nvGrpSpPr>
      <p:grpSpPr>
        <a:xfrm>
          <a:off x="0" y="0"/>
          <a:ext cx="0" cy="0"/>
          <a:chOff x="0" y="0"/>
          <a:chExt cx="0" cy="0"/>
        </a:xfrm>
      </p:grpSpPr>
      <p:sp>
        <p:nvSpPr>
          <p:cNvPr id="471" name="Google Shape;471;p87"/>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87"/>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73" name="Google Shape;473;p87"/>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SzPts val="1000"/>
              <a:buFont typeface="Muli"/>
              <a:buNone/>
              <a:defRPr sz="1000">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474" name="Google Shape;474;p87"/>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475" name="Google Shape;475;p87"/>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476" name="Google Shape;476;p87"/>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477" name="Google Shape;477;p87"/>
          <p:cNvPicPr preferRelativeResize="0"/>
          <p:nvPr/>
        </p:nvPicPr>
        <p:blipFill>
          <a:blip r:embed="rId3">
            <a:alphaModFix amt="5000"/>
          </a:blip>
          <a:stretch>
            <a:fillRect/>
          </a:stretch>
        </p:blipFill>
        <p:spPr>
          <a:xfrm>
            <a:off x="5" y="-4144"/>
            <a:ext cx="3709460" cy="5143501"/>
          </a:xfrm>
          <a:prstGeom prst="rect">
            <a:avLst/>
          </a:prstGeom>
          <a:noFill/>
          <a:ln>
            <a:noFill/>
          </a:ln>
        </p:spPr>
      </p:pic>
      <p:sp>
        <p:nvSpPr>
          <p:cNvPr id="478" name="Google Shape;478;p8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p:cSld name="TITLE_AND_BODY_1_1_1_1_1_1_1">
    <p:spTree>
      <p:nvGrpSpPr>
        <p:cNvPr id="479" name="Shape 479"/>
        <p:cNvGrpSpPr/>
        <p:nvPr/>
      </p:nvGrpSpPr>
      <p:grpSpPr>
        <a:xfrm>
          <a:off x="0" y="0"/>
          <a:ext cx="0" cy="0"/>
          <a:chOff x="0" y="0"/>
          <a:chExt cx="0" cy="0"/>
        </a:xfrm>
      </p:grpSpPr>
      <p:sp>
        <p:nvSpPr>
          <p:cNvPr id="480" name="Google Shape;480;p88"/>
          <p:cNvSpPr txBox="1"/>
          <p:nvPr>
            <p:ph type="title"/>
          </p:nvPr>
        </p:nvSpPr>
        <p:spPr>
          <a:xfrm>
            <a:off x="338775" y="1580456"/>
            <a:ext cx="84576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81" name="Google Shape;481;p88"/>
          <p:cNvSpPr txBox="1"/>
          <p:nvPr>
            <p:ph idx="1" type="body"/>
          </p:nvPr>
        </p:nvSpPr>
        <p:spPr>
          <a:xfrm>
            <a:off x="338888" y="2141231"/>
            <a:ext cx="8457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482" name="Google Shape;482;p88"/>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483" name="Google Shape;483;p88"/>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17152E"/>
                </a:solidFill>
                <a:latin typeface="Muli"/>
                <a:ea typeface="Muli"/>
                <a:cs typeface="Muli"/>
                <a:sym typeface="Muli"/>
              </a:rPr>
              <a:t>Proprietary and Confidential</a:t>
            </a:r>
            <a:endParaRPr sz="800">
              <a:solidFill>
                <a:srgbClr val="17152E"/>
              </a:solidFill>
              <a:latin typeface="Muli"/>
              <a:ea typeface="Muli"/>
              <a:cs typeface="Muli"/>
              <a:sym typeface="Muli"/>
            </a:endParaRPr>
          </a:p>
        </p:txBody>
      </p:sp>
      <p:sp>
        <p:nvSpPr>
          <p:cNvPr id="484" name="Google Shape;484;p88"/>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pic>
        <p:nvPicPr>
          <p:cNvPr id="485" name="Google Shape;485;p88"/>
          <p:cNvPicPr preferRelativeResize="0"/>
          <p:nvPr/>
        </p:nvPicPr>
        <p:blipFill>
          <a:blip r:embed="rId3">
            <a:alphaModFix/>
          </a:blip>
          <a:stretch>
            <a:fillRect/>
          </a:stretch>
        </p:blipFill>
        <p:spPr>
          <a:xfrm rot="10800000">
            <a:off x="5434542" y="-1"/>
            <a:ext cx="3709460" cy="5143501"/>
          </a:xfrm>
          <a:prstGeom prst="rect">
            <a:avLst/>
          </a:prstGeom>
          <a:noFill/>
          <a:ln>
            <a:noFill/>
          </a:ln>
        </p:spPr>
      </p:pic>
      <p:sp>
        <p:nvSpPr>
          <p:cNvPr id="486" name="Google Shape;486;p88"/>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1">
  <p:cSld name="TITLE_AND_BODY_1_1_1_1_1_1_1_2">
    <p:spTree>
      <p:nvGrpSpPr>
        <p:cNvPr id="487" name="Shape 487"/>
        <p:cNvGrpSpPr/>
        <p:nvPr/>
      </p:nvGrpSpPr>
      <p:grpSpPr>
        <a:xfrm>
          <a:off x="0" y="0"/>
          <a:ext cx="0" cy="0"/>
          <a:chOff x="0" y="0"/>
          <a:chExt cx="0" cy="0"/>
        </a:xfrm>
      </p:grpSpPr>
      <p:sp>
        <p:nvSpPr>
          <p:cNvPr id="488" name="Google Shape;488;p89"/>
          <p:cNvSpPr txBox="1"/>
          <p:nvPr>
            <p:ph type="title"/>
          </p:nvPr>
        </p:nvSpPr>
        <p:spPr>
          <a:xfrm>
            <a:off x="338775" y="1580456"/>
            <a:ext cx="4225800" cy="441900"/>
          </a:xfrm>
          <a:prstGeom prst="rect">
            <a:avLst/>
          </a:prstGeom>
        </p:spPr>
        <p:txBody>
          <a:bodyPr anchorCtr="0" anchor="t" bIns="0" lIns="0" spcFirstLastPara="1" rIns="0" wrap="square" tIns="0">
            <a:normAutofit/>
          </a:bodyPr>
          <a:lstStyle>
            <a:lvl1pPr lvl="0">
              <a:spcBef>
                <a:spcPts val="0"/>
              </a:spcBef>
              <a:spcAft>
                <a:spcPts val="0"/>
              </a:spcAft>
              <a:buSzPts val="2300"/>
              <a:buFont typeface="Muli"/>
              <a:buNone/>
              <a:defRPr sz="2300">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89" name="Google Shape;489;p89"/>
          <p:cNvSpPr txBox="1"/>
          <p:nvPr>
            <p:ph idx="1" type="body"/>
          </p:nvPr>
        </p:nvSpPr>
        <p:spPr>
          <a:xfrm>
            <a:off x="338831" y="2141231"/>
            <a:ext cx="42258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pic>
        <p:nvPicPr>
          <p:cNvPr id="490" name="Google Shape;490;p89"/>
          <p:cNvPicPr preferRelativeResize="0"/>
          <p:nvPr/>
        </p:nvPicPr>
        <p:blipFill>
          <a:blip r:embed="rId2">
            <a:alphaModFix/>
          </a:blip>
          <a:stretch>
            <a:fillRect/>
          </a:stretch>
        </p:blipFill>
        <p:spPr>
          <a:xfrm>
            <a:off x="300619" y="4753476"/>
            <a:ext cx="801675" cy="267219"/>
          </a:xfrm>
          <a:prstGeom prst="rect">
            <a:avLst/>
          </a:prstGeom>
          <a:noFill/>
          <a:ln>
            <a:noFill/>
          </a:ln>
        </p:spPr>
      </p:pic>
      <p:sp>
        <p:nvSpPr>
          <p:cNvPr id="491" name="Google Shape;491;p89"/>
          <p:cNvSpPr txBox="1"/>
          <p:nvPr/>
        </p:nvSpPr>
        <p:spPr>
          <a:xfrm>
            <a:off x="8389583"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17152E"/>
                </a:solidFill>
                <a:latin typeface="Muli"/>
                <a:ea typeface="Muli"/>
                <a:cs typeface="Muli"/>
                <a:sym typeface="Muli"/>
              </a:rPr>
              <a:t>‹#›</a:t>
            </a:fld>
            <a:endParaRPr sz="800">
              <a:solidFill>
                <a:srgbClr val="17152E"/>
              </a:solidFill>
              <a:latin typeface="Muli"/>
              <a:ea typeface="Muli"/>
              <a:cs typeface="Muli"/>
              <a:sym typeface="Muli"/>
            </a:endParaRPr>
          </a:p>
        </p:txBody>
      </p:sp>
      <p:sp>
        <p:nvSpPr>
          <p:cNvPr id="492" name="Google Shape;492;p8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dark 1">
  <p:cSld name="TITLE_AND_BODY_1_1_1_1_1_1_1_1">
    <p:spTree>
      <p:nvGrpSpPr>
        <p:cNvPr id="493" name="Shape 493"/>
        <p:cNvGrpSpPr/>
        <p:nvPr/>
      </p:nvGrpSpPr>
      <p:grpSpPr>
        <a:xfrm>
          <a:off x="0" y="0"/>
          <a:ext cx="0" cy="0"/>
          <a:chOff x="0" y="0"/>
          <a:chExt cx="0" cy="0"/>
        </a:xfrm>
      </p:grpSpPr>
      <p:sp>
        <p:nvSpPr>
          <p:cNvPr id="494" name="Google Shape;494;p90"/>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5" name="Google Shape;495;p90"/>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496" name="Google Shape;496;p90"/>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497" name="Google Shape;497;p90"/>
          <p:cNvSpPr txBox="1"/>
          <p:nvPr>
            <p:ph type="title"/>
          </p:nvPr>
        </p:nvSpPr>
        <p:spPr>
          <a:xfrm>
            <a:off x="338775" y="1580456"/>
            <a:ext cx="8457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498" name="Google Shape;498;p90"/>
          <p:cNvSpPr txBox="1"/>
          <p:nvPr>
            <p:ph idx="1" type="body"/>
          </p:nvPr>
        </p:nvSpPr>
        <p:spPr>
          <a:xfrm>
            <a:off x="338888" y="2141231"/>
            <a:ext cx="8457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sp>
        <p:nvSpPr>
          <p:cNvPr id="499" name="Google Shape;499;p9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ullets background dark">
  <p:cSld name="TITLE_AND_BODY_1_1_1_1_1_1_1_1_1">
    <p:spTree>
      <p:nvGrpSpPr>
        <p:cNvPr id="500" name="Shape 500"/>
        <p:cNvGrpSpPr/>
        <p:nvPr/>
      </p:nvGrpSpPr>
      <p:grpSpPr>
        <a:xfrm>
          <a:off x="0" y="0"/>
          <a:ext cx="0" cy="0"/>
          <a:chOff x="0" y="0"/>
          <a:chExt cx="0" cy="0"/>
        </a:xfrm>
      </p:grpSpPr>
      <p:sp>
        <p:nvSpPr>
          <p:cNvPr id="501" name="Google Shape;501;p91"/>
          <p:cNvSpPr/>
          <p:nvPr/>
        </p:nvSpPr>
        <p:spPr>
          <a:xfrm>
            <a:off x="-4494" y="-4156"/>
            <a:ext cx="9153000" cy="5151900"/>
          </a:xfrm>
          <a:prstGeom prst="rect">
            <a:avLst/>
          </a:prstGeom>
          <a:solidFill>
            <a:srgbClr val="17152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2" name="Google Shape;502;p91"/>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503" name="Google Shape;503;p91"/>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04" name="Google Shape;504;p91"/>
          <p:cNvSpPr txBox="1"/>
          <p:nvPr>
            <p:ph type="title"/>
          </p:nvPr>
        </p:nvSpPr>
        <p:spPr>
          <a:xfrm>
            <a:off x="338775" y="1580456"/>
            <a:ext cx="42186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05" name="Google Shape;505;p91"/>
          <p:cNvSpPr txBox="1"/>
          <p:nvPr>
            <p:ph idx="1" type="body"/>
          </p:nvPr>
        </p:nvSpPr>
        <p:spPr>
          <a:xfrm>
            <a:off x="338831" y="2141231"/>
            <a:ext cx="4218600" cy="1745400"/>
          </a:xfrm>
          <a:prstGeom prst="rect">
            <a:avLst/>
          </a:prstGeom>
        </p:spPr>
        <p:txBody>
          <a:bodyPr anchorCtr="0" anchor="t" bIns="0" lIns="0" spcFirstLastPara="1" rIns="0" wrap="square" tIns="0">
            <a:normAutofit/>
          </a:bodyPr>
          <a:lstStyle>
            <a:lvl1pPr indent="-292100" lvl="0" marL="457200">
              <a:spcBef>
                <a:spcPts val="0"/>
              </a:spcBef>
              <a:spcAft>
                <a:spcPts val="0"/>
              </a:spcAft>
              <a:buSzPts val="1000"/>
              <a:buFont typeface="Muli"/>
              <a:buChar char="➔"/>
              <a:defRPr sz="1000">
                <a:latin typeface="Muli"/>
                <a:ea typeface="Muli"/>
                <a:cs typeface="Muli"/>
                <a:sym typeface="Muli"/>
              </a:defRPr>
            </a:lvl1pPr>
            <a:lvl2pPr indent="-292100" lvl="1" marL="914400">
              <a:spcBef>
                <a:spcPts val="0"/>
              </a:spcBef>
              <a:spcAft>
                <a:spcPts val="0"/>
              </a:spcAft>
              <a:buSzPts val="1000"/>
              <a:buFont typeface="Muli"/>
              <a:buChar char="◆"/>
              <a:defRPr sz="1000">
                <a:latin typeface="Muli"/>
                <a:ea typeface="Muli"/>
                <a:cs typeface="Muli"/>
                <a:sym typeface="Muli"/>
              </a:defRPr>
            </a:lvl2pPr>
            <a:lvl3pPr indent="-292100" lvl="2" marL="1371600">
              <a:spcBef>
                <a:spcPts val="0"/>
              </a:spcBef>
              <a:spcAft>
                <a:spcPts val="0"/>
              </a:spcAft>
              <a:buSzPts val="1000"/>
              <a:buFont typeface="Muli"/>
              <a:buChar char="●"/>
              <a:defRPr sz="1000">
                <a:latin typeface="Muli"/>
                <a:ea typeface="Muli"/>
                <a:cs typeface="Muli"/>
                <a:sym typeface="Muli"/>
              </a:defRPr>
            </a:lvl3pPr>
            <a:lvl4pPr indent="-292100" lvl="3" marL="1828800">
              <a:spcBef>
                <a:spcPts val="0"/>
              </a:spcBef>
              <a:spcAft>
                <a:spcPts val="0"/>
              </a:spcAft>
              <a:buSzPts val="1000"/>
              <a:buFont typeface="Muli"/>
              <a:buChar char="○"/>
              <a:defRPr sz="1000">
                <a:latin typeface="Muli"/>
                <a:ea typeface="Muli"/>
                <a:cs typeface="Muli"/>
                <a:sym typeface="Muli"/>
              </a:defRPr>
            </a:lvl4pPr>
            <a:lvl5pPr indent="-292100" lvl="4" marL="2286000">
              <a:spcBef>
                <a:spcPts val="0"/>
              </a:spcBef>
              <a:spcAft>
                <a:spcPts val="0"/>
              </a:spcAft>
              <a:buSzPts val="1000"/>
              <a:buFont typeface="Muli"/>
              <a:buChar char="◆"/>
              <a:defRPr sz="1000">
                <a:latin typeface="Muli"/>
                <a:ea typeface="Muli"/>
                <a:cs typeface="Muli"/>
                <a:sym typeface="Muli"/>
              </a:defRPr>
            </a:lvl5pPr>
            <a:lvl6pPr indent="-292100" lvl="5" marL="2743200">
              <a:spcBef>
                <a:spcPts val="0"/>
              </a:spcBef>
              <a:spcAft>
                <a:spcPts val="0"/>
              </a:spcAft>
              <a:buSzPts val="1000"/>
              <a:buFont typeface="Muli"/>
              <a:buChar char="●"/>
              <a:defRPr sz="1000">
                <a:latin typeface="Muli"/>
                <a:ea typeface="Muli"/>
                <a:cs typeface="Muli"/>
                <a:sym typeface="Muli"/>
              </a:defRPr>
            </a:lvl6pPr>
            <a:lvl7pPr indent="-292100" lvl="6" marL="3200400">
              <a:spcBef>
                <a:spcPts val="0"/>
              </a:spcBef>
              <a:spcAft>
                <a:spcPts val="0"/>
              </a:spcAft>
              <a:buSzPts val="1000"/>
              <a:buFont typeface="Muli"/>
              <a:buChar char="○"/>
              <a:defRPr sz="1000">
                <a:latin typeface="Muli"/>
                <a:ea typeface="Muli"/>
                <a:cs typeface="Muli"/>
                <a:sym typeface="Muli"/>
              </a:defRPr>
            </a:lvl7pPr>
            <a:lvl8pPr indent="-292100" lvl="7" marL="3657600">
              <a:spcBef>
                <a:spcPts val="0"/>
              </a:spcBef>
              <a:spcAft>
                <a:spcPts val="0"/>
              </a:spcAft>
              <a:buSzPts val="1000"/>
              <a:buFont typeface="Muli"/>
              <a:buChar char="◆"/>
              <a:defRPr sz="1000">
                <a:latin typeface="Muli"/>
                <a:ea typeface="Muli"/>
                <a:cs typeface="Muli"/>
                <a:sym typeface="Muli"/>
              </a:defRPr>
            </a:lvl8pPr>
            <a:lvl9pPr indent="-292100" lvl="8" marL="4114800">
              <a:spcBef>
                <a:spcPts val="0"/>
              </a:spcBef>
              <a:spcAft>
                <a:spcPts val="0"/>
              </a:spcAft>
              <a:buSzPts val="1000"/>
              <a:buFont typeface="Muli"/>
              <a:buChar char="●"/>
              <a:defRPr sz="1000">
                <a:latin typeface="Muli"/>
                <a:ea typeface="Muli"/>
                <a:cs typeface="Muli"/>
                <a:sym typeface="Muli"/>
              </a:defRPr>
            </a:lvl9pPr>
          </a:lstStyle>
          <a:p/>
        </p:txBody>
      </p:sp>
      <p:pic>
        <p:nvPicPr>
          <p:cNvPr id="506" name="Google Shape;506;p91"/>
          <p:cNvPicPr preferRelativeResize="0"/>
          <p:nvPr/>
        </p:nvPicPr>
        <p:blipFill>
          <a:blip r:embed="rId3">
            <a:alphaModFix amt="5000"/>
          </a:blip>
          <a:stretch>
            <a:fillRect/>
          </a:stretch>
        </p:blipFill>
        <p:spPr>
          <a:xfrm rot="10800000">
            <a:off x="5449007" y="-1"/>
            <a:ext cx="3709460" cy="5143501"/>
          </a:xfrm>
          <a:prstGeom prst="rect">
            <a:avLst/>
          </a:prstGeom>
          <a:noFill/>
          <a:ln>
            <a:noFill/>
          </a:ln>
        </p:spPr>
      </p:pic>
      <p:sp>
        <p:nvSpPr>
          <p:cNvPr id="507" name="Google Shape;507;p9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rgbClr val="666666"/>
                </a:solidFill>
                <a:latin typeface="Muli"/>
                <a:ea typeface="Muli"/>
                <a:cs typeface="Muli"/>
                <a:sym typeface="Muli"/>
              </a:rPr>
              <a:t>The Tomorrow Companies Inc. Proprietary &amp; Confidential</a:t>
            </a:r>
            <a:endParaRPr sz="800">
              <a:solidFill>
                <a:srgbClr val="17152E"/>
              </a:solidFill>
              <a:latin typeface="Muli"/>
              <a:ea typeface="Muli"/>
              <a:cs typeface="Muli"/>
              <a:sym typeface="Muli"/>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Main">
  <p:cSld name="TITLE_AND_BODY_1_1_1_1_1_1_1_1_1_1">
    <p:spTree>
      <p:nvGrpSpPr>
        <p:cNvPr id="508" name="Shape 508"/>
        <p:cNvGrpSpPr/>
        <p:nvPr/>
      </p:nvGrpSpPr>
      <p:grpSpPr>
        <a:xfrm>
          <a:off x="0" y="0"/>
          <a:ext cx="0" cy="0"/>
          <a:chOff x="0" y="0"/>
          <a:chExt cx="0" cy="0"/>
        </a:xfrm>
      </p:grpSpPr>
      <p:pic>
        <p:nvPicPr>
          <p:cNvPr id="509" name="Google Shape;509;p92"/>
          <p:cNvPicPr preferRelativeResize="0"/>
          <p:nvPr/>
        </p:nvPicPr>
        <p:blipFill>
          <a:blip r:embed="rId2">
            <a:alphaModFix/>
          </a:blip>
          <a:stretch>
            <a:fillRect/>
          </a:stretch>
        </p:blipFill>
        <p:spPr>
          <a:xfrm>
            <a:off x="-51169" y="-28894"/>
            <a:ext cx="9240865" cy="5217245"/>
          </a:xfrm>
          <a:prstGeom prst="rect">
            <a:avLst/>
          </a:prstGeom>
          <a:noFill/>
          <a:ln>
            <a:noFill/>
          </a:ln>
        </p:spPr>
      </p:pic>
      <p:sp>
        <p:nvSpPr>
          <p:cNvPr id="510" name="Google Shape;510;p92"/>
          <p:cNvSpPr txBox="1"/>
          <p:nvPr/>
        </p:nvSpPr>
        <p:spPr>
          <a:xfrm>
            <a:off x="-51262" y="1330647"/>
            <a:ext cx="9240900" cy="441900"/>
          </a:xfrm>
          <a:prstGeom prst="rect">
            <a:avLst/>
          </a:prstGeom>
          <a:noFill/>
          <a:ln>
            <a:noFill/>
          </a:ln>
        </p:spPr>
        <p:txBody>
          <a:bodyPr anchorCtr="0" anchor="t" bIns="0" lIns="0" spcFirstLastPara="1" rIns="0" wrap="square" tIns="0">
            <a:normAutofit lnSpcReduction="20000"/>
          </a:bodyPr>
          <a:lstStyle/>
          <a:p>
            <a:pPr indent="0" lvl="0" marL="0" rtl="0" algn="ctr">
              <a:spcBef>
                <a:spcPts val="0"/>
              </a:spcBef>
              <a:spcAft>
                <a:spcPts val="0"/>
              </a:spcAft>
              <a:buNone/>
            </a:pPr>
            <a:r>
              <a:t/>
            </a:r>
            <a:endParaRPr sz="3600">
              <a:solidFill>
                <a:srgbClr val="FFFFFF"/>
              </a:solidFill>
              <a:latin typeface="Muli"/>
              <a:ea typeface="Muli"/>
              <a:cs typeface="Muli"/>
              <a:sym typeface="Muli"/>
            </a:endParaRPr>
          </a:p>
        </p:txBody>
      </p:sp>
      <p:sp>
        <p:nvSpPr>
          <p:cNvPr id="511" name="Google Shape;511;p92"/>
          <p:cNvSpPr txBox="1"/>
          <p:nvPr/>
        </p:nvSpPr>
        <p:spPr>
          <a:xfrm>
            <a:off x="-51206" y="1891422"/>
            <a:ext cx="9240900" cy="1745400"/>
          </a:xfrm>
          <a:prstGeom prst="rect">
            <a:avLst/>
          </a:prstGeom>
          <a:noFill/>
          <a:ln>
            <a:noFill/>
          </a:ln>
        </p:spPr>
        <p:txBody>
          <a:bodyPr anchorCtr="0" anchor="t" bIns="0" lIns="0" spcFirstLastPara="1" rIns="0" wrap="square" tIns="0">
            <a:normAutofit/>
          </a:bodyPr>
          <a:lstStyle/>
          <a:p>
            <a:pPr indent="0" lvl="0" marL="0" rtl="0" algn="ctr">
              <a:lnSpc>
                <a:spcPct val="115000"/>
              </a:lnSpc>
              <a:spcBef>
                <a:spcPts val="0"/>
              </a:spcBef>
              <a:spcAft>
                <a:spcPts val="1200"/>
              </a:spcAft>
              <a:buNone/>
            </a:pPr>
            <a:r>
              <a:t/>
            </a:r>
            <a:endParaRPr b="1" sz="1200">
              <a:solidFill>
                <a:srgbClr val="17152E"/>
              </a:solidFill>
              <a:latin typeface="Muli"/>
              <a:ea typeface="Muli"/>
              <a:cs typeface="Muli"/>
              <a:sym typeface="Muli"/>
            </a:endParaRPr>
          </a:p>
        </p:txBody>
      </p:sp>
      <p:pic>
        <p:nvPicPr>
          <p:cNvPr id="512" name="Google Shape;512;p92"/>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13" name="Google Shape;513;p9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14" name="Google Shape;514;p9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3T">
  <p:cSld name="TITLE_AND_BODY_1_1_1_1_1_1_1_1_1_1_1">
    <p:spTree>
      <p:nvGrpSpPr>
        <p:cNvPr id="515" name="Shape 515"/>
        <p:cNvGrpSpPr/>
        <p:nvPr/>
      </p:nvGrpSpPr>
      <p:grpSpPr>
        <a:xfrm>
          <a:off x="0" y="0"/>
          <a:ext cx="0" cy="0"/>
          <a:chOff x="0" y="0"/>
          <a:chExt cx="0" cy="0"/>
        </a:xfrm>
      </p:grpSpPr>
      <p:pic>
        <p:nvPicPr>
          <p:cNvPr id="516" name="Google Shape;516;p93"/>
          <p:cNvPicPr preferRelativeResize="0"/>
          <p:nvPr/>
        </p:nvPicPr>
        <p:blipFill>
          <a:blip r:embed="rId2">
            <a:alphaModFix/>
          </a:blip>
          <a:stretch>
            <a:fillRect/>
          </a:stretch>
        </p:blipFill>
        <p:spPr>
          <a:xfrm>
            <a:off x="-51206" y="-8700"/>
            <a:ext cx="9226894" cy="5209350"/>
          </a:xfrm>
          <a:prstGeom prst="rect">
            <a:avLst/>
          </a:prstGeom>
          <a:noFill/>
          <a:ln>
            <a:noFill/>
          </a:ln>
        </p:spPr>
      </p:pic>
      <p:pic>
        <p:nvPicPr>
          <p:cNvPr id="517" name="Google Shape;517;p93"/>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18" name="Google Shape;518;p93"/>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19" name="Google Shape;519;p93"/>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20" name="Google Shape;520;p93"/>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SzPts val="1000"/>
              <a:buNone/>
              <a:defRPr/>
            </a:lvl2pPr>
            <a:lvl3pPr lvl="2">
              <a:spcBef>
                <a:spcPts val="0"/>
              </a:spcBef>
              <a:spcAft>
                <a:spcPts val="0"/>
              </a:spcAft>
              <a:buSzPts val="1000"/>
              <a:buNone/>
              <a:defRPr/>
            </a:lvl3pPr>
            <a:lvl4pPr lvl="3">
              <a:spcBef>
                <a:spcPts val="0"/>
              </a:spcBef>
              <a:spcAft>
                <a:spcPts val="0"/>
              </a:spcAft>
              <a:buSzPts val="1000"/>
              <a:buNone/>
              <a:defRPr/>
            </a:lvl4pPr>
            <a:lvl5pPr lvl="4">
              <a:spcBef>
                <a:spcPts val="0"/>
              </a:spcBef>
              <a:spcAft>
                <a:spcPts val="0"/>
              </a:spcAft>
              <a:buSzPts val="1000"/>
              <a:buNone/>
              <a:defRPr/>
            </a:lvl5pPr>
            <a:lvl6pPr lvl="5">
              <a:spcBef>
                <a:spcPts val="0"/>
              </a:spcBef>
              <a:spcAft>
                <a:spcPts val="0"/>
              </a:spcAft>
              <a:buSzPts val="1000"/>
              <a:buNone/>
              <a:defRPr/>
            </a:lvl6pPr>
            <a:lvl7pPr lvl="6">
              <a:spcBef>
                <a:spcPts val="0"/>
              </a:spcBef>
              <a:spcAft>
                <a:spcPts val="0"/>
              </a:spcAft>
              <a:buSzPts val="1000"/>
              <a:buNone/>
              <a:defRPr/>
            </a:lvl7pPr>
            <a:lvl8pPr lvl="7">
              <a:spcBef>
                <a:spcPts val="0"/>
              </a:spcBef>
              <a:spcAft>
                <a:spcPts val="0"/>
              </a:spcAft>
              <a:buSzPts val="1000"/>
              <a:buNone/>
              <a:defRPr/>
            </a:lvl8pPr>
            <a:lvl9pPr lvl="8">
              <a:spcBef>
                <a:spcPts val="0"/>
              </a:spcBef>
              <a:spcAft>
                <a:spcPts val="0"/>
              </a:spcAft>
              <a:buSzPts val="1000"/>
              <a:buNone/>
              <a:defRPr/>
            </a:lvl9pPr>
          </a:lstStyle>
          <a:p/>
        </p:txBody>
      </p:sp>
      <p:sp>
        <p:nvSpPr>
          <p:cNvPr id="521" name="Google Shape;521;p93"/>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22" name="Google Shape;522;p93"/>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p:cSld name="TITLE_AND_BODY_1_1_1_1_1_1_1_1_1_1_1_1">
    <p:spTree>
      <p:nvGrpSpPr>
        <p:cNvPr id="523" name="Shape 523"/>
        <p:cNvGrpSpPr/>
        <p:nvPr/>
      </p:nvGrpSpPr>
      <p:grpSpPr>
        <a:xfrm>
          <a:off x="0" y="0"/>
          <a:ext cx="0" cy="0"/>
          <a:chOff x="0" y="0"/>
          <a:chExt cx="0" cy="0"/>
        </a:xfrm>
      </p:grpSpPr>
      <p:pic>
        <p:nvPicPr>
          <p:cNvPr id="524" name="Google Shape;524;p94"/>
          <p:cNvPicPr preferRelativeResize="0"/>
          <p:nvPr/>
        </p:nvPicPr>
        <p:blipFill>
          <a:blip r:embed="rId2">
            <a:alphaModFix/>
          </a:blip>
          <a:stretch>
            <a:fillRect/>
          </a:stretch>
        </p:blipFill>
        <p:spPr>
          <a:xfrm>
            <a:off x="-29268" y="-52369"/>
            <a:ext cx="9203026" cy="5195869"/>
          </a:xfrm>
          <a:prstGeom prst="rect">
            <a:avLst/>
          </a:prstGeom>
          <a:noFill/>
          <a:ln>
            <a:noFill/>
          </a:ln>
        </p:spPr>
      </p:pic>
      <p:pic>
        <p:nvPicPr>
          <p:cNvPr id="525" name="Google Shape;525;p94"/>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26" name="Google Shape;526;p94"/>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27" name="Google Shape;527;p94"/>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28" name="Google Shape;528;p94"/>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29" name="Google Shape;529;p94"/>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30" name="Google Shape;530;p94"/>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Earth">
  <p:cSld name="TITLE_AND_BODY_1_1_1_1_1_1_1_1_1_1_1_1_1">
    <p:spTree>
      <p:nvGrpSpPr>
        <p:cNvPr id="531" name="Shape 531"/>
        <p:cNvGrpSpPr/>
        <p:nvPr/>
      </p:nvGrpSpPr>
      <p:grpSpPr>
        <a:xfrm>
          <a:off x="0" y="0"/>
          <a:ext cx="0" cy="0"/>
          <a:chOff x="0" y="0"/>
          <a:chExt cx="0" cy="0"/>
        </a:xfrm>
      </p:grpSpPr>
      <p:pic>
        <p:nvPicPr>
          <p:cNvPr id="532" name="Google Shape;532;p95"/>
          <p:cNvPicPr preferRelativeResize="0"/>
          <p:nvPr/>
        </p:nvPicPr>
        <p:blipFill>
          <a:blip r:embed="rId2">
            <a:alphaModFix/>
          </a:blip>
          <a:stretch>
            <a:fillRect/>
          </a:stretch>
        </p:blipFill>
        <p:spPr>
          <a:xfrm>
            <a:off x="-34331" y="-29269"/>
            <a:ext cx="9213937" cy="5202037"/>
          </a:xfrm>
          <a:prstGeom prst="rect">
            <a:avLst/>
          </a:prstGeom>
          <a:noFill/>
          <a:ln>
            <a:noFill/>
          </a:ln>
        </p:spPr>
      </p:pic>
      <p:pic>
        <p:nvPicPr>
          <p:cNvPr id="533" name="Google Shape;533;p95"/>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34" name="Google Shape;534;p95"/>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35" name="Google Shape;535;p95"/>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36" name="Google Shape;536;p95"/>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37" name="Google Shape;537;p95"/>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38" name="Google Shape;538;p95"/>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Globe">
  <p:cSld name="TITLE_AND_BODY_1_1_1_1_1_1_1_1_1_1_1_1_1_3">
    <p:spTree>
      <p:nvGrpSpPr>
        <p:cNvPr id="539" name="Shape 539"/>
        <p:cNvGrpSpPr/>
        <p:nvPr/>
      </p:nvGrpSpPr>
      <p:grpSpPr>
        <a:xfrm>
          <a:off x="0" y="0"/>
          <a:ext cx="0" cy="0"/>
          <a:chOff x="0" y="0"/>
          <a:chExt cx="0" cy="0"/>
        </a:xfrm>
      </p:grpSpPr>
      <p:pic>
        <p:nvPicPr>
          <p:cNvPr id="540" name="Google Shape;540;p96"/>
          <p:cNvPicPr preferRelativeResize="0"/>
          <p:nvPr/>
        </p:nvPicPr>
        <p:blipFill>
          <a:blip r:embed="rId2">
            <a:alphaModFix/>
          </a:blip>
          <a:stretch>
            <a:fillRect/>
          </a:stretch>
        </p:blipFill>
        <p:spPr>
          <a:xfrm>
            <a:off x="-41437" y="-58538"/>
            <a:ext cx="9272250" cy="5234964"/>
          </a:xfrm>
          <a:prstGeom prst="rect">
            <a:avLst/>
          </a:prstGeom>
          <a:noFill/>
          <a:ln>
            <a:noFill/>
          </a:ln>
        </p:spPr>
      </p:pic>
      <p:pic>
        <p:nvPicPr>
          <p:cNvPr id="541" name="Google Shape;541;p96"/>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42" name="Google Shape;542;p96"/>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43" name="Google Shape;543;p96"/>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44" name="Google Shape;544;p96"/>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45" name="Google Shape;545;p96"/>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46" name="Google Shape;546;p96"/>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TRAKR Earth 1">
  <p:cSld name="TITLE_AND_BODY_1_1_1_1_1_1_1_1_1_1_1_1_1_2">
    <p:spTree>
      <p:nvGrpSpPr>
        <p:cNvPr id="547" name="Shape 547"/>
        <p:cNvGrpSpPr/>
        <p:nvPr/>
      </p:nvGrpSpPr>
      <p:grpSpPr>
        <a:xfrm>
          <a:off x="0" y="0"/>
          <a:ext cx="0" cy="0"/>
          <a:chOff x="0" y="0"/>
          <a:chExt cx="0" cy="0"/>
        </a:xfrm>
      </p:grpSpPr>
      <p:pic>
        <p:nvPicPr>
          <p:cNvPr id="548" name="Google Shape;548;p97"/>
          <p:cNvPicPr preferRelativeResize="0"/>
          <p:nvPr/>
        </p:nvPicPr>
        <p:blipFill>
          <a:blip r:embed="rId2">
            <a:alphaModFix/>
          </a:blip>
          <a:stretch>
            <a:fillRect/>
          </a:stretch>
        </p:blipFill>
        <p:spPr>
          <a:xfrm>
            <a:off x="-81338" y="-58537"/>
            <a:ext cx="9257364" cy="5232994"/>
          </a:xfrm>
          <a:prstGeom prst="rect">
            <a:avLst/>
          </a:prstGeom>
          <a:noFill/>
          <a:ln>
            <a:noFill/>
          </a:ln>
        </p:spPr>
      </p:pic>
      <p:pic>
        <p:nvPicPr>
          <p:cNvPr id="549" name="Google Shape;549;p97"/>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50" name="Google Shape;550;p97"/>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51" name="Google Shape;551;p97"/>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52" name="Google Shape;552;p97"/>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53" name="Google Shape;553;p97"/>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54" name="Google Shape;554;p97"/>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pace Pathfinder Globe">
  <p:cSld name="TITLE_AND_BODY_1_1_1_1_1_1_1_1_1_1_1_1_1_1">
    <p:spTree>
      <p:nvGrpSpPr>
        <p:cNvPr id="555" name="Shape 555"/>
        <p:cNvGrpSpPr/>
        <p:nvPr/>
      </p:nvGrpSpPr>
      <p:grpSpPr>
        <a:xfrm>
          <a:off x="0" y="0"/>
          <a:ext cx="0" cy="0"/>
          <a:chOff x="0" y="0"/>
          <a:chExt cx="0" cy="0"/>
        </a:xfrm>
      </p:grpSpPr>
      <p:pic>
        <p:nvPicPr>
          <p:cNvPr id="556" name="Google Shape;556;p98"/>
          <p:cNvPicPr preferRelativeResize="0"/>
          <p:nvPr/>
        </p:nvPicPr>
        <p:blipFill>
          <a:blip r:embed="rId2">
            <a:alphaModFix/>
          </a:blip>
          <a:stretch>
            <a:fillRect/>
          </a:stretch>
        </p:blipFill>
        <p:spPr>
          <a:xfrm>
            <a:off x="-52022" y="-42113"/>
            <a:ext cx="9248044" cy="5227726"/>
          </a:xfrm>
          <a:prstGeom prst="rect">
            <a:avLst/>
          </a:prstGeom>
          <a:noFill/>
          <a:ln>
            <a:noFill/>
          </a:ln>
        </p:spPr>
      </p:pic>
      <p:pic>
        <p:nvPicPr>
          <p:cNvPr id="557" name="Google Shape;557;p98"/>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58" name="Google Shape;558;p98"/>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Proprietary and Confidential</a:t>
            </a:r>
            <a:endParaRPr sz="800">
              <a:solidFill>
                <a:srgbClr val="F4F4F4"/>
              </a:solidFill>
              <a:latin typeface="Muli"/>
              <a:ea typeface="Muli"/>
              <a:cs typeface="Muli"/>
              <a:sym typeface="Muli"/>
            </a:endParaRPr>
          </a:p>
        </p:txBody>
      </p:sp>
      <p:sp>
        <p:nvSpPr>
          <p:cNvPr id="559" name="Google Shape;559;p98"/>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60" name="Google Shape;560;p98"/>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61" name="Google Shape;561;p98"/>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62" name="Google Shape;562;p98"/>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ounder Globe">
  <p:cSld name="TITLE_AND_BODY_1_1_1_1_1_1_1_1_1_1_1_1_1_1_1">
    <p:spTree>
      <p:nvGrpSpPr>
        <p:cNvPr id="563" name="Shape 563"/>
        <p:cNvGrpSpPr/>
        <p:nvPr/>
      </p:nvGrpSpPr>
      <p:grpSpPr>
        <a:xfrm>
          <a:off x="0" y="0"/>
          <a:ext cx="0" cy="0"/>
          <a:chOff x="0" y="0"/>
          <a:chExt cx="0" cy="0"/>
        </a:xfrm>
      </p:grpSpPr>
      <p:pic>
        <p:nvPicPr>
          <p:cNvPr id="564" name="Google Shape;564;p99"/>
          <p:cNvPicPr preferRelativeResize="0"/>
          <p:nvPr/>
        </p:nvPicPr>
        <p:blipFill>
          <a:blip r:embed="rId2">
            <a:alphaModFix/>
          </a:blip>
          <a:stretch>
            <a:fillRect/>
          </a:stretch>
        </p:blipFill>
        <p:spPr>
          <a:xfrm>
            <a:off x="-31800" y="-37631"/>
            <a:ext cx="9243281" cy="5225025"/>
          </a:xfrm>
          <a:prstGeom prst="rect">
            <a:avLst/>
          </a:prstGeom>
          <a:noFill/>
          <a:ln>
            <a:noFill/>
          </a:ln>
        </p:spPr>
      </p:pic>
      <p:pic>
        <p:nvPicPr>
          <p:cNvPr id="565" name="Google Shape;565;p99"/>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66" name="Google Shape;566;p99"/>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67" name="Google Shape;567;p99"/>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68" name="Google Shape;568;p99"/>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69" name="Google Shape;569;p99"/>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70" name="Google Shape;570;p99"/>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Sounder">
  <p:cSld name="TITLE_AND_BODY_1_1_1_1_1_1_1_1_1_1_1_1_1_1_1_1">
    <p:spTree>
      <p:nvGrpSpPr>
        <p:cNvPr id="571" name="Shape 571"/>
        <p:cNvGrpSpPr/>
        <p:nvPr/>
      </p:nvGrpSpPr>
      <p:grpSpPr>
        <a:xfrm>
          <a:off x="0" y="0"/>
          <a:ext cx="0" cy="0"/>
          <a:chOff x="0" y="0"/>
          <a:chExt cx="0" cy="0"/>
        </a:xfrm>
      </p:grpSpPr>
      <p:pic>
        <p:nvPicPr>
          <p:cNvPr id="572" name="Google Shape;572;p100"/>
          <p:cNvPicPr preferRelativeResize="0"/>
          <p:nvPr/>
        </p:nvPicPr>
        <p:blipFill>
          <a:blip r:embed="rId2">
            <a:alphaModFix/>
          </a:blip>
          <a:stretch>
            <a:fillRect/>
          </a:stretch>
        </p:blipFill>
        <p:spPr>
          <a:xfrm>
            <a:off x="-18066" y="-22903"/>
            <a:ext cx="9180133" cy="5189307"/>
          </a:xfrm>
          <a:prstGeom prst="rect">
            <a:avLst/>
          </a:prstGeom>
          <a:noFill/>
          <a:ln>
            <a:noFill/>
          </a:ln>
        </p:spPr>
      </p:pic>
      <p:pic>
        <p:nvPicPr>
          <p:cNvPr id="573" name="Google Shape;573;p100"/>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74" name="Google Shape;574;p100"/>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75" name="Google Shape;575;p100"/>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76" name="Google Shape;576;p100"/>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77" name="Google Shape;577;p100"/>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78" name="Google Shape;578;p100"/>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Left">
  <p:cSld name="TITLE_AND_BODY_1_1_1_1_1_1_1_1_1_1_1_1_1_1_1_1_1">
    <p:spTree>
      <p:nvGrpSpPr>
        <p:cNvPr id="579" name="Shape 579"/>
        <p:cNvGrpSpPr/>
        <p:nvPr/>
      </p:nvGrpSpPr>
      <p:grpSpPr>
        <a:xfrm>
          <a:off x="0" y="0"/>
          <a:ext cx="0" cy="0"/>
          <a:chOff x="0" y="0"/>
          <a:chExt cx="0" cy="0"/>
        </a:xfrm>
      </p:grpSpPr>
      <p:pic>
        <p:nvPicPr>
          <p:cNvPr id="580" name="Google Shape;580;p101"/>
          <p:cNvPicPr preferRelativeResize="0"/>
          <p:nvPr/>
        </p:nvPicPr>
        <p:blipFill>
          <a:blip r:embed="rId2">
            <a:alphaModFix/>
          </a:blip>
          <a:stretch>
            <a:fillRect/>
          </a:stretch>
        </p:blipFill>
        <p:spPr>
          <a:xfrm>
            <a:off x="300646" y="4753480"/>
            <a:ext cx="801618" cy="267206"/>
          </a:xfrm>
          <a:prstGeom prst="rect">
            <a:avLst/>
          </a:prstGeom>
          <a:noFill/>
          <a:ln>
            <a:noFill/>
          </a:ln>
        </p:spPr>
      </p:pic>
      <p:sp>
        <p:nvSpPr>
          <p:cNvPr id="581" name="Google Shape;581;p101"/>
          <p:cNvSpPr txBox="1"/>
          <p:nvPr/>
        </p:nvSpPr>
        <p:spPr>
          <a:xfrm>
            <a:off x="6986888" y="4794272"/>
            <a:ext cx="15396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800">
                <a:solidFill>
                  <a:srgbClr val="F4F4F4"/>
                </a:solidFill>
                <a:latin typeface="Muli"/>
                <a:ea typeface="Muli"/>
                <a:cs typeface="Muli"/>
                <a:sym typeface="Muli"/>
              </a:rPr>
              <a:t>Proprietary and Confidential</a:t>
            </a:r>
            <a:endParaRPr sz="800">
              <a:solidFill>
                <a:srgbClr val="F4F4F4"/>
              </a:solidFill>
              <a:latin typeface="Muli"/>
              <a:ea typeface="Muli"/>
              <a:cs typeface="Muli"/>
              <a:sym typeface="Muli"/>
            </a:endParaRPr>
          </a:p>
        </p:txBody>
      </p:sp>
      <p:sp>
        <p:nvSpPr>
          <p:cNvPr id="582" name="Google Shape;582;p101"/>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pic>
        <p:nvPicPr>
          <p:cNvPr id="583" name="Google Shape;583;p101"/>
          <p:cNvPicPr preferRelativeResize="0"/>
          <p:nvPr/>
        </p:nvPicPr>
        <p:blipFill>
          <a:blip r:embed="rId3">
            <a:alphaModFix/>
          </a:blip>
          <a:stretch>
            <a:fillRect/>
          </a:stretch>
        </p:blipFill>
        <p:spPr>
          <a:xfrm>
            <a:off x="-28462" y="-25603"/>
            <a:ext cx="9200927" cy="5194706"/>
          </a:xfrm>
          <a:prstGeom prst="rect">
            <a:avLst/>
          </a:prstGeom>
          <a:noFill/>
          <a:ln>
            <a:noFill/>
          </a:ln>
        </p:spPr>
      </p:pic>
      <p:sp>
        <p:nvSpPr>
          <p:cNvPr id="584" name="Google Shape;584;p101"/>
          <p:cNvSpPr txBox="1"/>
          <p:nvPr>
            <p:ph type="title"/>
          </p:nvPr>
        </p:nvSpPr>
        <p:spPr>
          <a:xfrm>
            <a:off x="49160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85" name="Google Shape;585;p101"/>
          <p:cNvSpPr txBox="1"/>
          <p:nvPr>
            <p:ph idx="1" type="subTitle"/>
          </p:nvPr>
        </p:nvSpPr>
        <p:spPr>
          <a:xfrm>
            <a:off x="49160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86" name="Google Shape;586;p101"/>
          <p:cNvSpPr txBox="1"/>
          <p:nvPr>
            <p:ph idx="2" type="body"/>
          </p:nvPr>
        </p:nvSpPr>
        <p:spPr>
          <a:xfrm>
            <a:off x="49160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87" name="Google Shape;587;p101"/>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pace Globe Right">
  <p:cSld name="TITLE_AND_BODY_1_1_1_1_1_1_1_1_1_1_1_1_1_1_1_1_1_1">
    <p:spTree>
      <p:nvGrpSpPr>
        <p:cNvPr id="588" name="Shape 588"/>
        <p:cNvGrpSpPr/>
        <p:nvPr/>
      </p:nvGrpSpPr>
      <p:grpSpPr>
        <a:xfrm>
          <a:off x="0" y="0"/>
          <a:ext cx="0" cy="0"/>
          <a:chOff x="0" y="0"/>
          <a:chExt cx="0" cy="0"/>
        </a:xfrm>
      </p:grpSpPr>
      <p:pic>
        <p:nvPicPr>
          <p:cNvPr id="589" name="Google Shape;589;p102"/>
          <p:cNvPicPr preferRelativeResize="0"/>
          <p:nvPr/>
        </p:nvPicPr>
        <p:blipFill>
          <a:blip r:embed="rId2">
            <a:alphaModFix/>
          </a:blip>
          <a:stretch>
            <a:fillRect/>
          </a:stretch>
        </p:blipFill>
        <p:spPr>
          <a:xfrm>
            <a:off x="-36563" y="-46932"/>
            <a:ext cx="9276646" cy="5237362"/>
          </a:xfrm>
          <a:prstGeom prst="rect">
            <a:avLst/>
          </a:prstGeom>
          <a:noFill/>
          <a:ln>
            <a:noFill/>
          </a:ln>
        </p:spPr>
      </p:pic>
      <p:pic>
        <p:nvPicPr>
          <p:cNvPr id="590" name="Google Shape;590;p102"/>
          <p:cNvPicPr preferRelativeResize="0"/>
          <p:nvPr/>
        </p:nvPicPr>
        <p:blipFill>
          <a:blip r:embed="rId3">
            <a:alphaModFix/>
          </a:blip>
          <a:stretch>
            <a:fillRect/>
          </a:stretch>
        </p:blipFill>
        <p:spPr>
          <a:xfrm>
            <a:off x="300646" y="4753480"/>
            <a:ext cx="801618" cy="267206"/>
          </a:xfrm>
          <a:prstGeom prst="rect">
            <a:avLst/>
          </a:prstGeom>
          <a:noFill/>
          <a:ln>
            <a:noFill/>
          </a:ln>
        </p:spPr>
      </p:pic>
      <p:sp>
        <p:nvSpPr>
          <p:cNvPr id="591" name="Google Shape;591;p102"/>
          <p:cNvSpPr txBox="1"/>
          <p:nvPr/>
        </p:nvSpPr>
        <p:spPr>
          <a:xfrm>
            <a:off x="8389020" y="4861331"/>
            <a:ext cx="411600" cy="120000"/>
          </a:xfrm>
          <a:prstGeom prst="rect">
            <a:avLst/>
          </a:prstGeom>
          <a:noFill/>
          <a:ln>
            <a:noFill/>
          </a:ln>
        </p:spPr>
        <p:txBody>
          <a:bodyPr anchorCtr="0" anchor="ctr" bIns="68575" lIns="68575" spcFirstLastPara="1" rIns="0" wrap="square" tIns="68575">
            <a:noAutofit/>
          </a:bodyPr>
          <a:lstStyle/>
          <a:p>
            <a:pPr indent="0" lvl="0" marL="0" rtl="0" algn="r">
              <a:spcBef>
                <a:spcPts val="0"/>
              </a:spcBef>
              <a:spcAft>
                <a:spcPts val="0"/>
              </a:spcAft>
              <a:buNone/>
            </a:pPr>
            <a:fld id="{00000000-1234-1234-1234-123412341234}" type="slidenum">
              <a:rPr lang="en" sz="800">
                <a:solidFill>
                  <a:srgbClr val="F4F4F4"/>
                </a:solidFill>
                <a:latin typeface="Muli"/>
                <a:ea typeface="Muli"/>
                <a:cs typeface="Muli"/>
                <a:sym typeface="Muli"/>
              </a:rPr>
              <a:t>‹#›</a:t>
            </a:fld>
            <a:endParaRPr sz="800">
              <a:solidFill>
                <a:srgbClr val="F4F4F4"/>
              </a:solidFill>
              <a:latin typeface="Muli"/>
              <a:ea typeface="Muli"/>
              <a:cs typeface="Muli"/>
              <a:sym typeface="Muli"/>
            </a:endParaRPr>
          </a:p>
        </p:txBody>
      </p:sp>
      <p:sp>
        <p:nvSpPr>
          <p:cNvPr id="592" name="Google Shape;592;p102"/>
          <p:cNvSpPr txBox="1"/>
          <p:nvPr>
            <p:ph type="title"/>
          </p:nvPr>
        </p:nvSpPr>
        <p:spPr>
          <a:xfrm>
            <a:off x="343125" y="1295831"/>
            <a:ext cx="3885000" cy="4419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2300"/>
              <a:buFont typeface="Muli"/>
              <a:buNone/>
              <a:defRPr sz="2300">
                <a:solidFill>
                  <a:schemeClr val="dk2"/>
                </a:solidFill>
                <a:latin typeface="Muli"/>
                <a:ea typeface="Muli"/>
                <a:cs typeface="Muli"/>
                <a:sym typeface="Muli"/>
              </a:defRPr>
            </a:lvl1pPr>
            <a:lvl2pPr lvl="1">
              <a:spcBef>
                <a:spcPts val="0"/>
              </a:spcBef>
              <a:spcAft>
                <a:spcPts val="0"/>
              </a:spcAft>
              <a:buClr>
                <a:schemeClr val="dk2"/>
              </a:buClr>
              <a:buSzPts val="2300"/>
              <a:buNone/>
              <a:defRPr>
                <a:solidFill>
                  <a:schemeClr val="dk2"/>
                </a:solidFill>
              </a:defRPr>
            </a:lvl2pPr>
            <a:lvl3pPr lvl="2">
              <a:spcBef>
                <a:spcPts val="0"/>
              </a:spcBef>
              <a:spcAft>
                <a:spcPts val="0"/>
              </a:spcAft>
              <a:buClr>
                <a:schemeClr val="dk2"/>
              </a:buClr>
              <a:buSzPts val="2300"/>
              <a:buNone/>
              <a:defRPr>
                <a:solidFill>
                  <a:schemeClr val="dk2"/>
                </a:solidFill>
              </a:defRPr>
            </a:lvl3pPr>
            <a:lvl4pPr lvl="3">
              <a:spcBef>
                <a:spcPts val="0"/>
              </a:spcBef>
              <a:spcAft>
                <a:spcPts val="0"/>
              </a:spcAft>
              <a:buClr>
                <a:schemeClr val="dk2"/>
              </a:buClr>
              <a:buSzPts val="2300"/>
              <a:buNone/>
              <a:defRPr>
                <a:solidFill>
                  <a:schemeClr val="dk2"/>
                </a:solidFill>
              </a:defRPr>
            </a:lvl4pPr>
            <a:lvl5pPr lvl="4">
              <a:spcBef>
                <a:spcPts val="0"/>
              </a:spcBef>
              <a:spcAft>
                <a:spcPts val="0"/>
              </a:spcAft>
              <a:buClr>
                <a:schemeClr val="dk2"/>
              </a:buClr>
              <a:buSzPts val="2300"/>
              <a:buNone/>
              <a:defRPr>
                <a:solidFill>
                  <a:schemeClr val="dk2"/>
                </a:solidFill>
              </a:defRPr>
            </a:lvl5pPr>
            <a:lvl6pPr lvl="5">
              <a:spcBef>
                <a:spcPts val="0"/>
              </a:spcBef>
              <a:spcAft>
                <a:spcPts val="0"/>
              </a:spcAft>
              <a:buClr>
                <a:schemeClr val="dk2"/>
              </a:buClr>
              <a:buSzPts val="2300"/>
              <a:buNone/>
              <a:defRPr>
                <a:solidFill>
                  <a:schemeClr val="dk2"/>
                </a:solidFill>
              </a:defRPr>
            </a:lvl6pPr>
            <a:lvl7pPr lvl="6">
              <a:spcBef>
                <a:spcPts val="0"/>
              </a:spcBef>
              <a:spcAft>
                <a:spcPts val="0"/>
              </a:spcAft>
              <a:buClr>
                <a:schemeClr val="dk2"/>
              </a:buClr>
              <a:buSzPts val="2300"/>
              <a:buNone/>
              <a:defRPr>
                <a:solidFill>
                  <a:schemeClr val="dk2"/>
                </a:solidFill>
              </a:defRPr>
            </a:lvl7pPr>
            <a:lvl8pPr lvl="7">
              <a:spcBef>
                <a:spcPts val="0"/>
              </a:spcBef>
              <a:spcAft>
                <a:spcPts val="0"/>
              </a:spcAft>
              <a:buClr>
                <a:schemeClr val="dk2"/>
              </a:buClr>
              <a:buSzPts val="2300"/>
              <a:buNone/>
              <a:defRPr>
                <a:solidFill>
                  <a:schemeClr val="dk2"/>
                </a:solidFill>
              </a:defRPr>
            </a:lvl8pPr>
            <a:lvl9pPr lvl="8">
              <a:spcBef>
                <a:spcPts val="0"/>
              </a:spcBef>
              <a:spcAft>
                <a:spcPts val="0"/>
              </a:spcAft>
              <a:buClr>
                <a:schemeClr val="dk2"/>
              </a:buClr>
              <a:buSzPts val="2300"/>
              <a:buNone/>
              <a:defRPr>
                <a:solidFill>
                  <a:schemeClr val="dk2"/>
                </a:solidFill>
              </a:defRPr>
            </a:lvl9pPr>
          </a:lstStyle>
          <a:p/>
        </p:txBody>
      </p:sp>
      <p:sp>
        <p:nvSpPr>
          <p:cNvPr id="593" name="Google Shape;593;p102"/>
          <p:cNvSpPr txBox="1"/>
          <p:nvPr>
            <p:ph idx="1" type="subTitle"/>
          </p:nvPr>
        </p:nvSpPr>
        <p:spPr>
          <a:xfrm>
            <a:off x="343125" y="1793027"/>
            <a:ext cx="3885000" cy="254100"/>
          </a:xfrm>
          <a:prstGeom prst="rect">
            <a:avLst/>
          </a:prstGeom>
        </p:spPr>
        <p:txBody>
          <a:bodyPr anchorCtr="0" anchor="t" bIns="0" lIns="0" spcFirstLastPara="1" rIns="0" wrap="square" tIns="0">
            <a:normAutofit/>
          </a:bodyPr>
          <a:lstStyle>
            <a:lvl1pPr lvl="0">
              <a:spcBef>
                <a:spcPts val="0"/>
              </a:spcBef>
              <a:spcAft>
                <a:spcPts val="0"/>
              </a:spcAft>
              <a:buClr>
                <a:schemeClr val="dk2"/>
              </a:buClr>
              <a:buSzPts val="1000"/>
              <a:buFont typeface="Muli"/>
              <a:buNone/>
              <a:defRPr sz="1000">
                <a:solidFill>
                  <a:schemeClr val="dk2"/>
                </a:solidFill>
                <a:latin typeface="Muli"/>
                <a:ea typeface="Muli"/>
                <a:cs typeface="Muli"/>
                <a:sym typeface="Muli"/>
              </a:defRPr>
            </a:lvl1pPr>
            <a:lvl2pPr lvl="1">
              <a:spcBef>
                <a:spcPts val="0"/>
              </a:spcBef>
              <a:spcAft>
                <a:spcPts val="0"/>
              </a:spcAft>
              <a:buClr>
                <a:schemeClr val="dk2"/>
              </a:buClr>
              <a:buSzPts val="1000"/>
              <a:buNone/>
              <a:defRPr>
                <a:solidFill>
                  <a:schemeClr val="dk2"/>
                </a:solidFill>
              </a:defRPr>
            </a:lvl2pPr>
            <a:lvl3pPr lvl="2">
              <a:spcBef>
                <a:spcPts val="0"/>
              </a:spcBef>
              <a:spcAft>
                <a:spcPts val="0"/>
              </a:spcAft>
              <a:buClr>
                <a:schemeClr val="dk2"/>
              </a:buClr>
              <a:buSzPts val="1000"/>
              <a:buNone/>
              <a:defRPr>
                <a:solidFill>
                  <a:schemeClr val="dk2"/>
                </a:solidFill>
              </a:defRPr>
            </a:lvl3pPr>
            <a:lvl4pPr lvl="3">
              <a:spcBef>
                <a:spcPts val="0"/>
              </a:spcBef>
              <a:spcAft>
                <a:spcPts val="0"/>
              </a:spcAft>
              <a:buClr>
                <a:schemeClr val="dk2"/>
              </a:buClr>
              <a:buSzPts val="1000"/>
              <a:buNone/>
              <a:defRPr>
                <a:solidFill>
                  <a:schemeClr val="dk2"/>
                </a:solidFill>
              </a:defRPr>
            </a:lvl4pPr>
            <a:lvl5pPr lvl="4">
              <a:spcBef>
                <a:spcPts val="0"/>
              </a:spcBef>
              <a:spcAft>
                <a:spcPts val="0"/>
              </a:spcAft>
              <a:buClr>
                <a:schemeClr val="dk2"/>
              </a:buClr>
              <a:buSzPts val="1000"/>
              <a:buNone/>
              <a:defRPr>
                <a:solidFill>
                  <a:schemeClr val="dk2"/>
                </a:solidFill>
              </a:defRPr>
            </a:lvl5pPr>
            <a:lvl6pPr lvl="5">
              <a:spcBef>
                <a:spcPts val="0"/>
              </a:spcBef>
              <a:spcAft>
                <a:spcPts val="0"/>
              </a:spcAft>
              <a:buClr>
                <a:schemeClr val="dk2"/>
              </a:buClr>
              <a:buSzPts val="1000"/>
              <a:buNone/>
              <a:defRPr>
                <a:solidFill>
                  <a:schemeClr val="dk2"/>
                </a:solidFill>
              </a:defRPr>
            </a:lvl6pPr>
            <a:lvl7pPr lvl="6">
              <a:spcBef>
                <a:spcPts val="0"/>
              </a:spcBef>
              <a:spcAft>
                <a:spcPts val="0"/>
              </a:spcAft>
              <a:buClr>
                <a:schemeClr val="dk2"/>
              </a:buClr>
              <a:buSzPts val="1000"/>
              <a:buNone/>
              <a:defRPr>
                <a:solidFill>
                  <a:schemeClr val="dk2"/>
                </a:solidFill>
              </a:defRPr>
            </a:lvl7pPr>
            <a:lvl8pPr lvl="7">
              <a:spcBef>
                <a:spcPts val="0"/>
              </a:spcBef>
              <a:spcAft>
                <a:spcPts val="0"/>
              </a:spcAft>
              <a:buClr>
                <a:schemeClr val="dk2"/>
              </a:buClr>
              <a:buSzPts val="1000"/>
              <a:buNone/>
              <a:defRPr>
                <a:solidFill>
                  <a:schemeClr val="dk2"/>
                </a:solidFill>
              </a:defRPr>
            </a:lvl8pPr>
            <a:lvl9pPr lvl="8">
              <a:spcBef>
                <a:spcPts val="0"/>
              </a:spcBef>
              <a:spcAft>
                <a:spcPts val="0"/>
              </a:spcAft>
              <a:buClr>
                <a:schemeClr val="dk2"/>
              </a:buClr>
              <a:buSzPts val="1000"/>
              <a:buNone/>
              <a:defRPr>
                <a:solidFill>
                  <a:schemeClr val="dk2"/>
                </a:solidFill>
              </a:defRPr>
            </a:lvl9pPr>
          </a:lstStyle>
          <a:p/>
        </p:txBody>
      </p:sp>
      <p:sp>
        <p:nvSpPr>
          <p:cNvPr id="594" name="Google Shape;594;p102"/>
          <p:cNvSpPr txBox="1"/>
          <p:nvPr>
            <p:ph idx="2" type="body"/>
          </p:nvPr>
        </p:nvSpPr>
        <p:spPr>
          <a:xfrm>
            <a:off x="343125" y="2102344"/>
            <a:ext cx="3885000" cy="1745400"/>
          </a:xfrm>
          <a:prstGeom prst="rect">
            <a:avLst/>
          </a:prstGeom>
        </p:spPr>
        <p:txBody>
          <a:bodyPr anchorCtr="0" anchor="t" bIns="0" lIns="0" spcFirstLastPara="1" rIns="0" wrap="square" tIns="0">
            <a:normAutofit/>
          </a:bodyPr>
          <a:lstStyle>
            <a:lvl1pPr indent="-292100" lvl="0" marL="457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1pPr>
            <a:lvl2pPr indent="-292100" lvl="1" marL="914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2pPr>
            <a:lvl3pPr indent="-292100" lvl="2" marL="1371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3pPr>
            <a:lvl4pPr indent="-292100" lvl="3" marL="1828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4pPr>
            <a:lvl5pPr indent="-292100" lvl="4" marL="22860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5pPr>
            <a:lvl6pPr indent="-292100" lvl="5" marL="27432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6pPr>
            <a:lvl7pPr indent="-292100" lvl="6" marL="32004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7pPr>
            <a:lvl8pPr indent="-292100" lvl="7" marL="36576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8pPr>
            <a:lvl9pPr indent="-292100" lvl="8" marL="4114800">
              <a:spcBef>
                <a:spcPts val="0"/>
              </a:spcBef>
              <a:spcAft>
                <a:spcPts val="0"/>
              </a:spcAft>
              <a:buClr>
                <a:schemeClr val="dk2"/>
              </a:buClr>
              <a:buSzPts val="1000"/>
              <a:buFont typeface="Muli"/>
              <a:buChar char="■"/>
              <a:defRPr sz="1000">
                <a:solidFill>
                  <a:schemeClr val="dk2"/>
                </a:solidFill>
                <a:latin typeface="Muli"/>
                <a:ea typeface="Muli"/>
                <a:cs typeface="Muli"/>
                <a:sym typeface="Muli"/>
              </a:defRPr>
            </a:lvl9pPr>
          </a:lstStyle>
          <a:p/>
        </p:txBody>
      </p:sp>
      <p:sp>
        <p:nvSpPr>
          <p:cNvPr id="595" name="Google Shape;595;p102"/>
          <p:cNvSpPr txBox="1"/>
          <p:nvPr/>
        </p:nvSpPr>
        <p:spPr>
          <a:xfrm>
            <a:off x="6080981" y="4794281"/>
            <a:ext cx="2445600" cy="370200"/>
          </a:xfrm>
          <a:prstGeom prst="rect">
            <a:avLst/>
          </a:prstGeom>
          <a:noFill/>
          <a:ln>
            <a:noFill/>
          </a:ln>
        </p:spPr>
        <p:txBody>
          <a:bodyPr anchorCtr="0" anchor="t" bIns="68575" lIns="68575" spcFirstLastPara="1" rIns="68575" wrap="square" tIns="68575">
            <a:spAutoFit/>
          </a:bodyPr>
          <a:lstStyle/>
          <a:p>
            <a:pPr indent="0" lvl="0" marL="0" rtl="0" algn="ctr">
              <a:lnSpc>
                <a:spcPct val="115000"/>
              </a:lnSpc>
              <a:spcBef>
                <a:spcPts val="0"/>
              </a:spcBef>
              <a:spcAft>
                <a:spcPts val="800"/>
              </a:spcAft>
              <a:buNone/>
            </a:pPr>
            <a:r>
              <a:rPr lang="en" sz="700">
                <a:solidFill>
                  <a:schemeClr val="dk2"/>
                </a:solidFill>
                <a:latin typeface="Muli"/>
                <a:ea typeface="Muli"/>
                <a:cs typeface="Muli"/>
                <a:sym typeface="Muli"/>
              </a:rPr>
              <a:t>The Tomorrow Companies Inc. Proprietary &amp; Confidential</a:t>
            </a:r>
            <a:endParaRPr sz="800">
              <a:solidFill>
                <a:schemeClr val="dk2"/>
              </a:solidFill>
              <a:latin typeface="Muli"/>
              <a:ea typeface="Muli"/>
              <a:cs typeface="Muli"/>
              <a:sym typeface="Muli"/>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theme" Target="../theme/theme2.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50.xml"/><Relationship Id="rId22" Type="http://schemas.openxmlformats.org/officeDocument/2006/relationships/slideLayout" Target="../slideLayouts/slideLayout52.xml"/><Relationship Id="rId21" Type="http://schemas.openxmlformats.org/officeDocument/2006/relationships/slideLayout" Target="../slideLayouts/slideLayout51.xml"/><Relationship Id="rId24" Type="http://schemas.openxmlformats.org/officeDocument/2006/relationships/slideLayout" Target="../slideLayouts/slideLayout54.xml"/><Relationship Id="rId23" Type="http://schemas.openxmlformats.org/officeDocument/2006/relationships/slideLayout" Target="../slideLayouts/slideLayout53.xml"/><Relationship Id="rId1" Type="http://schemas.openxmlformats.org/officeDocument/2006/relationships/slideLayout" Target="../slideLayouts/slideLayout31.xml"/><Relationship Id="rId2" Type="http://schemas.openxmlformats.org/officeDocument/2006/relationships/slideLayout" Target="../slideLayouts/slideLayout32.xml"/><Relationship Id="rId3" Type="http://schemas.openxmlformats.org/officeDocument/2006/relationships/slideLayout" Target="../slideLayouts/slideLayout33.xml"/><Relationship Id="rId4" Type="http://schemas.openxmlformats.org/officeDocument/2006/relationships/slideLayout" Target="../slideLayouts/slideLayout34.xml"/><Relationship Id="rId9" Type="http://schemas.openxmlformats.org/officeDocument/2006/relationships/slideLayout" Target="../slideLayouts/slideLayout39.xml"/><Relationship Id="rId26" Type="http://schemas.openxmlformats.org/officeDocument/2006/relationships/slideLayout" Target="../slideLayouts/slideLayout56.xml"/><Relationship Id="rId25" Type="http://schemas.openxmlformats.org/officeDocument/2006/relationships/slideLayout" Target="../slideLayouts/slideLayout55.xml"/><Relationship Id="rId28" Type="http://schemas.openxmlformats.org/officeDocument/2006/relationships/slideLayout" Target="../slideLayouts/slideLayout58.xml"/><Relationship Id="rId27" Type="http://schemas.openxmlformats.org/officeDocument/2006/relationships/slideLayout" Target="../slideLayouts/slideLayout57.xml"/><Relationship Id="rId5" Type="http://schemas.openxmlformats.org/officeDocument/2006/relationships/slideLayout" Target="../slideLayouts/slideLayout35.xml"/><Relationship Id="rId6" Type="http://schemas.openxmlformats.org/officeDocument/2006/relationships/slideLayout" Target="../slideLayouts/slideLayout36.xml"/><Relationship Id="rId29" Type="http://schemas.openxmlformats.org/officeDocument/2006/relationships/slideLayout" Target="../slideLayouts/slideLayout59.xml"/><Relationship Id="rId7" Type="http://schemas.openxmlformats.org/officeDocument/2006/relationships/slideLayout" Target="../slideLayouts/slideLayout37.xml"/><Relationship Id="rId8" Type="http://schemas.openxmlformats.org/officeDocument/2006/relationships/slideLayout" Target="../slideLayouts/slideLayout38.xml"/><Relationship Id="rId31" Type="http://schemas.openxmlformats.org/officeDocument/2006/relationships/slideLayout" Target="../slideLayouts/slideLayout61.xml"/><Relationship Id="rId30" Type="http://schemas.openxmlformats.org/officeDocument/2006/relationships/slideLayout" Target="../slideLayouts/slideLayout60.xml"/><Relationship Id="rId11" Type="http://schemas.openxmlformats.org/officeDocument/2006/relationships/slideLayout" Target="../slideLayouts/slideLayout41.xml"/><Relationship Id="rId10" Type="http://schemas.openxmlformats.org/officeDocument/2006/relationships/slideLayout" Target="../slideLayouts/slideLayout40.xml"/><Relationship Id="rId32" Type="http://schemas.openxmlformats.org/officeDocument/2006/relationships/theme" Target="../theme/theme3.xml"/><Relationship Id="rId13" Type="http://schemas.openxmlformats.org/officeDocument/2006/relationships/slideLayout" Target="../slideLayouts/slideLayout43.xml"/><Relationship Id="rId12" Type="http://schemas.openxmlformats.org/officeDocument/2006/relationships/slideLayout" Target="../slideLayouts/slideLayout42.xml"/><Relationship Id="rId15" Type="http://schemas.openxmlformats.org/officeDocument/2006/relationships/slideLayout" Target="../slideLayouts/slideLayout45.xml"/><Relationship Id="rId14" Type="http://schemas.openxmlformats.org/officeDocument/2006/relationships/slideLayout" Target="../slideLayouts/slideLayout44.xml"/><Relationship Id="rId17" Type="http://schemas.openxmlformats.org/officeDocument/2006/relationships/slideLayout" Target="../slideLayouts/slideLayout47.xml"/><Relationship Id="rId16" Type="http://schemas.openxmlformats.org/officeDocument/2006/relationships/slideLayout" Target="../slideLayouts/slideLayout46.xml"/><Relationship Id="rId19" Type="http://schemas.openxmlformats.org/officeDocument/2006/relationships/slideLayout" Target="../slideLayouts/slideLayout49.xml"/><Relationship Id="rId18"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101.xml"/><Relationship Id="rId20" Type="http://schemas.openxmlformats.org/officeDocument/2006/relationships/slideLayout" Target="../slideLayouts/slideLayout81.xml"/><Relationship Id="rId42" Type="http://schemas.openxmlformats.org/officeDocument/2006/relationships/slideLayout" Target="../slideLayouts/slideLayout103.xml"/><Relationship Id="rId41" Type="http://schemas.openxmlformats.org/officeDocument/2006/relationships/slideLayout" Target="../slideLayouts/slideLayout102.xml"/><Relationship Id="rId22" Type="http://schemas.openxmlformats.org/officeDocument/2006/relationships/slideLayout" Target="../slideLayouts/slideLayout83.xml"/><Relationship Id="rId44" Type="http://schemas.openxmlformats.org/officeDocument/2006/relationships/slideLayout" Target="../slideLayouts/slideLayout105.xml"/><Relationship Id="rId21" Type="http://schemas.openxmlformats.org/officeDocument/2006/relationships/slideLayout" Target="../slideLayouts/slideLayout82.xml"/><Relationship Id="rId43" Type="http://schemas.openxmlformats.org/officeDocument/2006/relationships/slideLayout" Target="../slideLayouts/slideLayout104.xml"/><Relationship Id="rId24" Type="http://schemas.openxmlformats.org/officeDocument/2006/relationships/slideLayout" Target="../slideLayouts/slideLayout85.xml"/><Relationship Id="rId46" Type="http://schemas.openxmlformats.org/officeDocument/2006/relationships/theme" Target="../theme/theme1.xml"/><Relationship Id="rId23" Type="http://schemas.openxmlformats.org/officeDocument/2006/relationships/slideLayout" Target="../slideLayouts/slideLayout84.xml"/><Relationship Id="rId45" Type="http://schemas.openxmlformats.org/officeDocument/2006/relationships/slideLayout" Target="../slideLayouts/slideLayout106.xml"/><Relationship Id="rId1" Type="http://schemas.openxmlformats.org/officeDocument/2006/relationships/slideLayout" Target="../slideLayouts/slideLayout62.xml"/><Relationship Id="rId2" Type="http://schemas.openxmlformats.org/officeDocument/2006/relationships/slideLayout" Target="../slideLayouts/slideLayout63.xml"/><Relationship Id="rId3" Type="http://schemas.openxmlformats.org/officeDocument/2006/relationships/slideLayout" Target="../slideLayouts/slideLayout64.xml"/><Relationship Id="rId4" Type="http://schemas.openxmlformats.org/officeDocument/2006/relationships/slideLayout" Target="../slideLayouts/slideLayout65.xml"/><Relationship Id="rId9" Type="http://schemas.openxmlformats.org/officeDocument/2006/relationships/slideLayout" Target="../slideLayouts/slideLayout70.xml"/><Relationship Id="rId26" Type="http://schemas.openxmlformats.org/officeDocument/2006/relationships/slideLayout" Target="../slideLayouts/slideLayout87.xml"/><Relationship Id="rId25" Type="http://schemas.openxmlformats.org/officeDocument/2006/relationships/slideLayout" Target="../slideLayouts/slideLayout86.xml"/><Relationship Id="rId28" Type="http://schemas.openxmlformats.org/officeDocument/2006/relationships/slideLayout" Target="../slideLayouts/slideLayout89.xml"/><Relationship Id="rId27" Type="http://schemas.openxmlformats.org/officeDocument/2006/relationships/slideLayout" Target="../slideLayouts/slideLayout88.xml"/><Relationship Id="rId5" Type="http://schemas.openxmlformats.org/officeDocument/2006/relationships/slideLayout" Target="../slideLayouts/slideLayout66.xml"/><Relationship Id="rId6" Type="http://schemas.openxmlformats.org/officeDocument/2006/relationships/slideLayout" Target="../slideLayouts/slideLayout67.xml"/><Relationship Id="rId29" Type="http://schemas.openxmlformats.org/officeDocument/2006/relationships/slideLayout" Target="../slideLayouts/slideLayout90.xml"/><Relationship Id="rId7" Type="http://schemas.openxmlformats.org/officeDocument/2006/relationships/slideLayout" Target="../slideLayouts/slideLayout68.xml"/><Relationship Id="rId8" Type="http://schemas.openxmlformats.org/officeDocument/2006/relationships/slideLayout" Target="../slideLayouts/slideLayout69.xml"/><Relationship Id="rId31" Type="http://schemas.openxmlformats.org/officeDocument/2006/relationships/slideLayout" Target="../slideLayouts/slideLayout92.xml"/><Relationship Id="rId30" Type="http://schemas.openxmlformats.org/officeDocument/2006/relationships/slideLayout" Target="../slideLayouts/slideLayout91.xml"/><Relationship Id="rId11" Type="http://schemas.openxmlformats.org/officeDocument/2006/relationships/slideLayout" Target="../slideLayouts/slideLayout72.xml"/><Relationship Id="rId33" Type="http://schemas.openxmlformats.org/officeDocument/2006/relationships/slideLayout" Target="../slideLayouts/slideLayout94.xml"/><Relationship Id="rId10" Type="http://schemas.openxmlformats.org/officeDocument/2006/relationships/slideLayout" Target="../slideLayouts/slideLayout71.xml"/><Relationship Id="rId32" Type="http://schemas.openxmlformats.org/officeDocument/2006/relationships/slideLayout" Target="../slideLayouts/slideLayout93.xml"/><Relationship Id="rId13" Type="http://schemas.openxmlformats.org/officeDocument/2006/relationships/slideLayout" Target="../slideLayouts/slideLayout74.xml"/><Relationship Id="rId35" Type="http://schemas.openxmlformats.org/officeDocument/2006/relationships/slideLayout" Target="../slideLayouts/slideLayout96.xml"/><Relationship Id="rId12" Type="http://schemas.openxmlformats.org/officeDocument/2006/relationships/slideLayout" Target="../slideLayouts/slideLayout73.xml"/><Relationship Id="rId34" Type="http://schemas.openxmlformats.org/officeDocument/2006/relationships/slideLayout" Target="../slideLayouts/slideLayout95.xml"/><Relationship Id="rId15" Type="http://schemas.openxmlformats.org/officeDocument/2006/relationships/slideLayout" Target="../slideLayouts/slideLayout76.xml"/><Relationship Id="rId37" Type="http://schemas.openxmlformats.org/officeDocument/2006/relationships/slideLayout" Target="../slideLayouts/slideLayout98.xml"/><Relationship Id="rId14" Type="http://schemas.openxmlformats.org/officeDocument/2006/relationships/slideLayout" Target="../slideLayouts/slideLayout75.xml"/><Relationship Id="rId36" Type="http://schemas.openxmlformats.org/officeDocument/2006/relationships/slideLayout" Target="../slideLayouts/slideLayout97.xml"/><Relationship Id="rId17" Type="http://schemas.openxmlformats.org/officeDocument/2006/relationships/slideLayout" Target="../slideLayouts/slideLayout78.xml"/><Relationship Id="rId39" Type="http://schemas.openxmlformats.org/officeDocument/2006/relationships/slideLayout" Target="../slideLayouts/slideLayout100.xml"/><Relationship Id="rId16" Type="http://schemas.openxmlformats.org/officeDocument/2006/relationships/slideLayout" Target="../slideLayouts/slideLayout77.xml"/><Relationship Id="rId38" Type="http://schemas.openxmlformats.org/officeDocument/2006/relationships/slideLayout" Target="../slideLayouts/slideLayout99.xml"/><Relationship Id="rId19" Type="http://schemas.openxmlformats.org/officeDocument/2006/relationships/slideLayout" Target="../slideLayouts/slideLayout80.xml"/><Relationship Id="rId18" Type="http://schemas.openxmlformats.org/officeDocument/2006/relationships/slideLayout" Target="../slideLayouts/slideLayout79.xml"/></Relationships>
</file>

<file path=ppt/slideMasters/_rels/slideMaster4.xml.rels><?xml version="1.0" encoding="UTF-8" standalone="yes"?><Relationships xmlns="http://schemas.openxmlformats.org/package/2006/relationships"><Relationship Id="rId40" Type="http://schemas.openxmlformats.org/officeDocument/2006/relationships/slideLayout" Target="../slideLayouts/slideLayout146.xml"/><Relationship Id="rId20" Type="http://schemas.openxmlformats.org/officeDocument/2006/relationships/slideLayout" Target="../slideLayouts/slideLayout126.xml"/><Relationship Id="rId42" Type="http://schemas.openxmlformats.org/officeDocument/2006/relationships/slideLayout" Target="../slideLayouts/slideLayout148.xml"/><Relationship Id="rId41" Type="http://schemas.openxmlformats.org/officeDocument/2006/relationships/slideLayout" Target="../slideLayouts/slideLayout147.xml"/><Relationship Id="rId22" Type="http://schemas.openxmlformats.org/officeDocument/2006/relationships/slideLayout" Target="../slideLayouts/slideLayout128.xml"/><Relationship Id="rId44" Type="http://schemas.openxmlformats.org/officeDocument/2006/relationships/slideLayout" Target="../slideLayouts/slideLayout150.xml"/><Relationship Id="rId21" Type="http://schemas.openxmlformats.org/officeDocument/2006/relationships/slideLayout" Target="../slideLayouts/slideLayout127.xml"/><Relationship Id="rId43" Type="http://schemas.openxmlformats.org/officeDocument/2006/relationships/slideLayout" Target="../slideLayouts/slideLayout149.xml"/><Relationship Id="rId24" Type="http://schemas.openxmlformats.org/officeDocument/2006/relationships/slideLayout" Target="../slideLayouts/slideLayout130.xml"/><Relationship Id="rId46" Type="http://schemas.openxmlformats.org/officeDocument/2006/relationships/theme" Target="../theme/theme4.xml"/><Relationship Id="rId23" Type="http://schemas.openxmlformats.org/officeDocument/2006/relationships/slideLayout" Target="../slideLayouts/slideLayout129.xml"/><Relationship Id="rId45" Type="http://schemas.openxmlformats.org/officeDocument/2006/relationships/slideLayout" Target="../slideLayouts/slideLayout151.xml"/><Relationship Id="rId1" Type="http://schemas.openxmlformats.org/officeDocument/2006/relationships/slideLayout" Target="../slideLayouts/slideLayout107.xml"/><Relationship Id="rId2" Type="http://schemas.openxmlformats.org/officeDocument/2006/relationships/slideLayout" Target="../slideLayouts/slideLayout108.xml"/><Relationship Id="rId3" Type="http://schemas.openxmlformats.org/officeDocument/2006/relationships/slideLayout" Target="../slideLayouts/slideLayout109.xml"/><Relationship Id="rId4" Type="http://schemas.openxmlformats.org/officeDocument/2006/relationships/slideLayout" Target="../slideLayouts/slideLayout110.xml"/><Relationship Id="rId9" Type="http://schemas.openxmlformats.org/officeDocument/2006/relationships/slideLayout" Target="../slideLayouts/slideLayout115.xml"/><Relationship Id="rId26" Type="http://schemas.openxmlformats.org/officeDocument/2006/relationships/slideLayout" Target="../slideLayouts/slideLayout132.xml"/><Relationship Id="rId25" Type="http://schemas.openxmlformats.org/officeDocument/2006/relationships/slideLayout" Target="../slideLayouts/slideLayout131.xml"/><Relationship Id="rId28" Type="http://schemas.openxmlformats.org/officeDocument/2006/relationships/slideLayout" Target="../slideLayouts/slideLayout134.xml"/><Relationship Id="rId27" Type="http://schemas.openxmlformats.org/officeDocument/2006/relationships/slideLayout" Target="../slideLayouts/slideLayout133.xml"/><Relationship Id="rId5" Type="http://schemas.openxmlformats.org/officeDocument/2006/relationships/slideLayout" Target="../slideLayouts/slideLayout111.xml"/><Relationship Id="rId6" Type="http://schemas.openxmlformats.org/officeDocument/2006/relationships/slideLayout" Target="../slideLayouts/slideLayout112.xml"/><Relationship Id="rId29" Type="http://schemas.openxmlformats.org/officeDocument/2006/relationships/slideLayout" Target="../slideLayouts/slideLayout135.xml"/><Relationship Id="rId7" Type="http://schemas.openxmlformats.org/officeDocument/2006/relationships/slideLayout" Target="../slideLayouts/slideLayout113.xml"/><Relationship Id="rId8" Type="http://schemas.openxmlformats.org/officeDocument/2006/relationships/slideLayout" Target="../slideLayouts/slideLayout114.xml"/><Relationship Id="rId31" Type="http://schemas.openxmlformats.org/officeDocument/2006/relationships/slideLayout" Target="../slideLayouts/slideLayout137.xml"/><Relationship Id="rId30" Type="http://schemas.openxmlformats.org/officeDocument/2006/relationships/slideLayout" Target="../slideLayouts/slideLayout136.xml"/><Relationship Id="rId11" Type="http://schemas.openxmlformats.org/officeDocument/2006/relationships/slideLayout" Target="../slideLayouts/slideLayout117.xml"/><Relationship Id="rId33" Type="http://schemas.openxmlformats.org/officeDocument/2006/relationships/slideLayout" Target="../slideLayouts/slideLayout139.xml"/><Relationship Id="rId10" Type="http://schemas.openxmlformats.org/officeDocument/2006/relationships/slideLayout" Target="../slideLayouts/slideLayout116.xml"/><Relationship Id="rId32" Type="http://schemas.openxmlformats.org/officeDocument/2006/relationships/slideLayout" Target="../slideLayouts/slideLayout138.xml"/><Relationship Id="rId13" Type="http://schemas.openxmlformats.org/officeDocument/2006/relationships/slideLayout" Target="../slideLayouts/slideLayout119.xml"/><Relationship Id="rId35" Type="http://schemas.openxmlformats.org/officeDocument/2006/relationships/slideLayout" Target="../slideLayouts/slideLayout141.xml"/><Relationship Id="rId12" Type="http://schemas.openxmlformats.org/officeDocument/2006/relationships/slideLayout" Target="../slideLayouts/slideLayout118.xml"/><Relationship Id="rId34" Type="http://schemas.openxmlformats.org/officeDocument/2006/relationships/slideLayout" Target="../slideLayouts/slideLayout140.xml"/><Relationship Id="rId15" Type="http://schemas.openxmlformats.org/officeDocument/2006/relationships/slideLayout" Target="../slideLayouts/slideLayout121.xml"/><Relationship Id="rId37" Type="http://schemas.openxmlformats.org/officeDocument/2006/relationships/slideLayout" Target="../slideLayouts/slideLayout143.xml"/><Relationship Id="rId14" Type="http://schemas.openxmlformats.org/officeDocument/2006/relationships/slideLayout" Target="../slideLayouts/slideLayout120.xml"/><Relationship Id="rId36" Type="http://schemas.openxmlformats.org/officeDocument/2006/relationships/slideLayout" Target="../slideLayouts/slideLayout142.xml"/><Relationship Id="rId17" Type="http://schemas.openxmlformats.org/officeDocument/2006/relationships/slideLayout" Target="../slideLayouts/slideLayout123.xml"/><Relationship Id="rId39" Type="http://schemas.openxmlformats.org/officeDocument/2006/relationships/slideLayout" Target="../slideLayouts/slideLayout145.xml"/><Relationship Id="rId16" Type="http://schemas.openxmlformats.org/officeDocument/2006/relationships/slideLayout" Target="../slideLayouts/slideLayout122.xml"/><Relationship Id="rId38" Type="http://schemas.openxmlformats.org/officeDocument/2006/relationships/slideLayout" Target="../slideLayouts/slideLayout144.xml"/><Relationship Id="rId19" Type="http://schemas.openxmlformats.org/officeDocument/2006/relationships/slideLayout" Target="../slideLayouts/slideLayout125.xml"/><Relationship Id="rId18" Type="http://schemas.openxmlformats.org/officeDocument/2006/relationships/slideLayout" Target="../slideLayouts/slideLayout124.xml"/></Relationships>
</file>

<file path=ppt/slideMasters/_rels/slideMaster5.xml.rels><?xml version="1.0" encoding="UTF-8" standalone="yes"?><Relationships xmlns="http://schemas.openxmlformats.org/package/2006/relationships"><Relationship Id="rId20" Type="http://schemas.openxmlformats.org/officeDocument/2006/relationships/theme" Target="../theme/theme5.xml"/><Relationship Id="rId1" Type="http://schemas.openxmlformats.org/officeDocument/2006/relationships/slideLayout" Target="../slideLayouts/slideLayout152.xml"/><Relationship Id="rId2" Type="http://schemas.openxmlformats.org/officeDocument/2006/relationships/slideLayout" Target="../slideLayouts/slideLayout153.xml"/><Relationship Id="rId3" Type="http://schemas.openxmlformats.org/officeDocument/2006/relationships/slideLayout" Target="../slideLayouts/slideLayout154.xml"/><Relationship Id="rId4" Type="http://schemas.openxmlformats.org/officeDocument/2006/relationships/slideLayout" Target="../slideLayouts/slideLayout155.xml"/><Relationship Id="rId9" Type="http://schemas.openxmlformats.org/officeDocument/2006/relationships/slideLayout" Target="../slideLayouts/slideLayout160.xml"/><Relationship Id="rId5" Type="http://schemas.openxmlformats.org/officeDocument/2006/relationships/slideLayout" Target="../slideLayouts/slideLayout156.xml"/><Relationship Id="rId6" Type="http://schemas.openxmlformats.org/officeDocument/2006/relationships/slideLayout" Target="../slideLayouts/slideLayout157.xml"/><Relationship Id="rId7" Type="http://schemas.openxmlformats.org/officeDocument/2006/relationships/slideLayout" Target="../slideLayouts/slideLayout158.xml"/><Relationship Id="rId8" Type="http://schemas.openxmlformats.org/officeDocument/2006/relationships/slideLayout" Target="../slideLayouts/slideLayout159.xml"/><Relationship Id="rId11" Type="http://schemas.openxmlformats.org/officeDocument/2006/relationships/slideLayout" Target="../slideLayouts/slideLayout162.xml"/><Relationship Id="rId10" Type="http://schemas.openxmlformats.org/officeDocument/2006/relationships/slideLayout" Target="../slideLayouts/slideLayout161.xml"/><Relationship Id="rId13" Type="http://schemas.openxmlformats.org/officeDocument/2006/relationships/slideLayout" Target="../slideLayouts/slideLayout164.xml"/><Relationship Id="rId12" Type="http://schemas.openxmlformats.org/officeDocument/2006/relationships/slideLayout" Target="../slideLayouts/slideLayout163.xml"/><Relationship Id="rId15" Type="http://schemas.openxmlformats.org/officeDocument/2006/relationships/slideLayout" Target="../slideLayouts/slideLayout166.xml"/><Relationship Id="rId14" Type="http://schemas.openxmlformats.org/officeDocument/2006/relationships/slideLayout" Target="../slideLayouts/slideLayout165.xml"/><Relationship Id="rId17" Type="http://schemas.openxmlformats.org/officeDocument/2006/relationships/slideLayout" Target="../slideLayouts/slideLayout168.xml"/><Relationship Id="rId16" Type="http://schemas.openxmlformats.org/officeDocument/2006/relationships/slideLayout" Target="../slideLayouts/slideLayout167.xml"/><Relationship Id="rId19" Type="http://schemas.openxmlformats.org/officeDocument/2006/relationships/slideLayout" Target="../slideLayouts/slideLayout170.xml"/><Relationship Id="rId18" Type="http://schemas.openxmlformats.org/officeDocument/2006/relationships/slideLayout" Target="../slideLayouts/slideLayout16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42" name="Shape 142"/>
        <p:cNvGrpSpPr/>
        <p:nvPr/>
      </p:nvGrpSpPr>
      <p:grpSpPr>
        <a:xfrm>
          <a:off x="0" y="0"/>
          <a:ext cx="0" cy="0"/>
          <a:chOff x="0" y="0"/>
          <a:chExt cx="0" cy="0"/>
        </a:xfrm>
      </p:grpSpPr>
      <p:sp>
        <p:nvSpPr>
          <p:cNvPr id="143" name="Google Shape;143;p32"/>
          <p:cNvSpPr txBox="1"/>
          <p:nvPr>
            <p:ph type="title"/>
          </p:nvPr>
        </p:nvSpPr>
        <p:spPr>
          <a:xfrm>
            <a:off x="343125" y="343125"/>
            <a:ext cx="8457600" cy="357300"/>
          </a:xfrm>
          <a:prstGeom prst="rect">
            <a:avLst/>
          </a:prstGeom>
          <a:noFill/>
          <a:ln>
            <a:noFill/>
          </a:ln>
        </p:spPr>
        <p:txBody>
          <a:bodyPr anchorCtr="0" anchor="t" bIns="0" lIns="0" spcFirstLastPara="1" rIns="0" wrap="square" tIns="0">
            <a:normAutofit/>
          </a:bodyPr>
          <a:lstStyle>
            <a:lvl1pPr lvl="0">
              <a:spcBef>
                <a:spcPts val="0"/>
              </a:spcBef>
              <a:spcAft>
                <a:spcPts val="0"/>
              </a:spcAft>
              <a:buClr>
                <a:schemeClr val="dk1"/>
              </a:buClr>
              <a:buSzPts val="2400"/>
              <a:buFont typeface="Roboto Condensed SemiBold"/>
              <a:buNone/>
              <a:defRPr sz="2400">
                <a:solidFill>
                  <a:schemeClr val="dk1"/>
                </a:solidFill>
                <a:latin typeface="Roboto Condensed SemiBold"/>
                <a:ea typeface="Roboto Condensed SemiBold"/>
                <a:cs typeface="Roboto Condensed SemiBold"/>
                <a:sym typeface="Roboto Condensed SemiBold"/>
              </a:defRPr>
            </a:lvl1pPr>
            <a:lvl2pPr lvl="1">
              <a:spcBef>
                <a:spcPts val="0"/>
              </a:spcBef>
              <a:spcAft>
                <a:spcPts val="0"/>
              </a:spcAft>
              <a:buClr>
                <a:schemeClr val="dk1"/>
              </a:buClr>
              <a:buSzPts val="2300"/>
              <a:buFont typeface="Muli"/>
              <a:buNone/>
              <a:defRPr sz="2300">
                <a:solidFill>
                  <a:schemeClr val="dk1"/>
                </a:solidFill>
                <a:latin typeface="Muli"/>
                <a:ea typeface="Muli"/>
                <a:cs typeface="Muli"/>
                <a:sym typeface="Muli"/>
              </a:defRPr>
            </a:lvl2pPr>
            <a:lvl3pPr lvl="2">
              <a:spcBef>
                <a:spcPts val="0"/>
              </a:spcBef>
              <a:spcAft>
                <a:spcPts val="0"/>
              </a:spcAft>
              <a:buClr>
                <a:schemeClr val="dk1"/>
              </a:buClr>
              <a:buSzPts val="2300"/>
              <a:buFont typeface="Muli"/>
              <a:buNone/>
              <a:defRPr sz="2300">
                <a:solidFill>
                  <a:schemeClr val="dk1"/>
                </a:solidFill>
                <a:latin typeface="Muli"/>
                <a:ea typeface="Muli"/>
                <a:cs typeface="Muli"/>
                <a:sym typeface="Muli"/>
              </a:defRPr>
            </a:lvl3pPr>
            <a:lvl4pPr lvl="3">
              <a:spcBef>
                <a:spcPts val="0"/>
              </a:spcBef>
              <a:spcAft>
                <a:spcPts val="0"/>
              </a:spcAft>
              <a:buClr>
                <a:schemeClr val="dk1"/>
              </a:buClr>
              <a:buSzPts val="2300"/>
              <a:buFont typeface="Muli"/>
              <a:buNone/>
              <a:defRPr sz="2300">
                <a:solidFill>
                  <a:schemeClr val="dk1"/>
                </a:solidFill>
                <a:latin typeface="Muli"/>
                <a:ea typeface="Muli"/>
                <a:cs typeface="Muli"/>
                <a:sym typeface="Muli"/>
              </a:defRPr>
            </a:lvl4pPr>
            <a:lvl5pPr lvl="4">
              <a:spcBef>
                <a:spcPts val="0"/>
              </a:spcBef>
              <a:spcAft>
                <a:spcPts val="0"/>
              </a:spcAft>
              <a:buClr>
                <a:schemeClr val="dk1"/>
              </a:buClr>
              <a:buSzPts val="2300"/>
              <a:buFont typeface="Muli"/>
              <a:buNone/>
              <a:defRPr sz="2300">
                <a:solidFill>
                  <a:schemeClr val="dk1"/>
                </a:solidFill>
                <a:latin typeface="Muli"/>
                <a:ea typeface="Muli"/>
                <a:cs typeface="Muli"/>
                <a:sym typeface="Muli"/>
              </a:defRPr>
            </a:lvl5pPr>
            <a:lvl6pPr lvl="5">
              <a:spcBef>
                <a:spcPts val="0"/>
              </a:spcBef>
              <a:spcAft>
                <a:spcPts val="0"/>
              </a:spcAft>
              <a:buClr>
                <a:schemeClr val="dk1"/>
              </a:buClr>
              <a:buSzPts val="2300"/>
              <a:buFont typeface="Muli"/>
              <a:buNone/>
              <a:defRPr sz="2300">
                <a:solidFill>
                  <a:schemeClr val="dk1"/>
                </a:solidFill>
                <a:latin typeface="Muli"/>
                <a:ea typeface="Muli"/>
                <a:cs typeface="Muli"/>
                <a:sym typeface="Muli"/>
              </a:defRPr>
            </a:lvl6pPr>
            <a:lvl7pPr lvl="6">
              <a:spcBef>
                <a:spcPts val="0"/>
              </a:spcBef>
              <a:spcAft>
                <a:spcPts val="0"/>
              </a:spcAft>
              <a:buClr>
                <a:schemeClr val="dk1"/>
              </a:buClr>
              <a:buSzPts val="2300"/>
              <a:buFont typeface="Muli"/>
              <a:buNone/>
              <a:defRPr sz="2300">
                <a:solidFill>
                  <a:schemeClr val="dk1"/>
                </a:solidFill>
                <a:latin typeface="Muli"/>
                <a:ea typeface="Muli"/>
                <a:cs typeface="Muli"/>
                <a:sym typeface="Muli"/>
              </a:defRPr>
            </a:lvl7pPr>
            <a:lvl8pPr lvl="7">
              <a:spcBef>
                <a:spcPts val="0"/>
              </a:spcBef>
              <a:spcAft>
                <a:spcPts val="0"/>
              </a:spcAft>
              <a:buClr>
                <a:schemeClr val="dk1"/>
              </a:buClr>
              <a:buSzPts val="2300"/>
              <a:buFont typeface="Muli"/>
              <a:buNone/>
              <a:defRPr sz="2300">
                <a:solidFill>
                  <a:schemeClr val="dk1"/>
                </a:solidFill>
                <a:latin typeface="Muli"/>
                <a:ea typeface="Muli"/>
                <a:cs typeface="Muli"/>
                <a:sym typeface="Muli"/>
              </a:defRPr>
            </a:lvl8pPr>
            <a:lvl9pPr lvl="8">
              <a:spcBef>
                <a:spcPts val="0"/>
              </a:spcBef>
              <a:spcAft>
                <a:spcPts val="0"/>
              </a:spcAft>
              <a:buClr>
                <a:schemeClr val="dk1"/>
              </a:buClr>
              <a:buSzPts val="2300"/>
              <a:buFont typeface="Muli"/>
              <a:buNone/>
              <a:defRPr sz="2300">
                <a:solidFill>
                  <a:schemeClr val="dk1"/>
                </a:solidFill>
                <a:latin typeface="Muli"/>
                <a:ea typeface="Muli"/>
                <a:cs typeface="Muli"/>
                <a:sym typeface="Muli"/>
              </a:defRPr>
            </a:lvl9pPr>
          </a:lstStyle>
          <a:p/>
        </p:txBody>
      </p:sp>
      <p:sp>
        <p:nvSpPr>
          <p:cNvPr id="144" name="Google Shape;144;p32"/>
          <p:cNvSpPr txBox="1"/>
          <p:nvPr>
            <p:ph idx="1" type="body"/>
          </p:nvPr>
        </p:nvSpPr>
        <p:spPr>
          <a:xfrm>
            <a:off x="343125" y="915750"/>
            <a:ext cx="8457600" cy="1717800"/>
          </a:xfrm>
          <a:prstGeom prst="rect">
            <a:avLst/>
          </a:prstGeom>
          <a:noFill/>
          <a:ln>
            <a:noFill/>
          </a:ln>
        </p:spPr>
        <p:txBody>
          <a:bodyPr anchorCtr="0" anchor="t" bIns="0" lIns="0" spcFirstLastPara="1" rIns="0" wrap="square" tIns="0">
            <a:normAutofit/>
          </a:bodyPr>
          <a:lstStyle>
            <a:lvl1pPr indent="-298450" lvl="0" marL="457200">
              <a:lnSpc>
                <a:spcPct val="115000"/>
              </a:lnSpc>
              <a:spcBef>
                <a:spcPts val="0"/>
              </a:spcBef>
              <a:spcAft>
                <a:spcPts val="0"/>
              </a:spcAft>
              <a:buClr>
                <a:schemeClr val="dk1"/>
              </a:buClr>
              <a:buSzPts val="1100"/>
              <a:buFont typeface="Roboto"/>
              <a:buChar char="●"/>
              <a:defRPr sz="1100">
                <a:solidFill>
                  <a:schemeClr val="dk1"/>
                </a:solidFill>
                <a:latin typeface="Roboto"/>
                <a:ea typeface="Roboto"/>
                <a:cs typeface="Roboto"/>
                <a:sym typeface="Roboto"/>
              </a:defRPr>
            </a:lvl1pPr>
            <a:lvl2pPr indent="-285750" lvl="1" marL="9144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2pPr>
            <a:lvl3pPr indent="-285750" lvl="2" marL="13716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3pPr>
            <a:lvl4pPr indent="-285750" lvl="3" marL="18288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4pPr>
            <a:lvl5pPr indent="-285750" lvl="4" marL="22860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5pPr>
            <a:lvl6pPr indent="-285750" lvl="5" marL="27432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6pPr>
            <a:lvl7pPr indent="-285750" lvl="6" marL="32004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7pPr>
            <a:lvl8pPr indent="-285750" lvl="7" marL="36576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8pPr>
            <a:lvl9pPr indent="-285750" lvl="8" marL="4114800">
              <a:lnSpc>
                <a:spcPct val="115000"/>
              </a:lnSpc>
              <a:spcBef>
                <a:spcPts val="500"/>
              </a:spcBef>
              <a:spcAft>
                <a:spcPts val="500"/>
              </a:spcAft>
              <a:buClr>
                <a:schemeClr val="dk1"/>
              </a:buClr>
              <a:buSzPts val="900"/>
              <a:buFont typeface="Roboto"/>
              <a:buChar char="■"/>
              <a:defRPr sz="900">
                <a:solidFill>
                  <a:schemeClr val="dk1"/>
                </a:solidFill>
                <a:latin typeface="Roboto"/>
                <a:ea typeface="Roboto"/>
                <a:cs typeface="Roboto"/>
                <a:sym typeface="Roboto"/>
              </a:defRPr>
            </a:lvl9pPr>
          </a:lstStyle>
          <a:p/>
        </p:txBody>
      </p:sp>
      <p:sp>
        <p:nvSpPr>
          <p:cNvPr id="145" name="Google Shape;145;p32"/>
          <p:cNvSpPr txBox="1"/>
          <p:nvPr>
            <p:ph idx="12" type="sldNum"/>
          </p:nvPr>
        </p:nvSpPr>
        <p:spPr>
          <a:xfrm>
            <a:off x="8472458" y="4663217"/>
            <a:ext cx="5490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
          <p15:clr>
            <a:srgbClr val="EA4335"/>
          </p15:clr>
        </p15:guide>
        <p15:guide id="2" pos="216">
          <p15:clr>
            <a:srgbClr val="EA4335"/>
          </p15:clr>
        </p15:guide>
        <p15:guide id="3" pos="5544">
          <p15:clr>
            <a:srgbClr val="EA4335"/>
          </p15:clr>
        </p15:guide>
        <p15:guide id="4" orient="horz" pos="2970">
          <p15:clr>
            <a:srgbClr val="EA4335"/>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311" name="Shape 311"/>
        <p:cNvGrpSpPr/>
        <p:nvPr/>
      </p:nvGrpSpPr>
      <p:grpSpPr>
        <a:xfrm>
          <a:off x="0" y="0"/>
          <a:ext cx="0" cy="0"/>
          <a:chOff x="0" y="0"/>
          <a:chExt cx="0" cy="0"/>
        </a:xfrm>
      </p:grpSpPr>
      <p:sp>
        <p:nvSpPr>
          <p:cNvPr id="312" name="Google Shape;312;p64"/>
          <p:cNvSpPr txBox="1"/>
          <p:nvPr>
            <p:ph type="title"/>
          </p:nvPr>
        </p:nvSpPr>
        <p:spPr>
          <a:xfrm>
            <a:off x="343125" y="343125"/>
            <a:ext cx="8457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300"/>
              <a:buFont typeface="Muli"/>
              <a:buNone/>
              <a:defRPr sz="2300">
                <a:solidFill>
                  <a:schemeClr val="dk1"/>
                </a:solidFill>
                <a:latin typeface="Muli"/>
                <a:ea typeface="Muli"/>
                <a:cs typeface="Muli"/>
                <a:sym typeface="Muli"/>
              </a:defRPr>
            </a:lvl1pPr>
            <a:lvl2pPr lvl="1">
              <a:spcBef>
                <a:spcPts val="0"/>
              </a:spcBef>
              <a:spcAft>
                <a:spcPts val="0"/>
              </a:spcAft>
              <a:buClr>
                <a:schemeClr val="dk1"/>
              </a:buClr>
              <a:buSzPts val="2300"/>
              <a:buFont typeface="Muli"/>
              <a:buNone/>
              <a:defRPr sz="2300">
                <a:solidFill>
                  <a:schemeClr val="dk1"/>
                </a:solidFill>
                <a:latin typeface="Muli"/>
                <a:ea typeface="Muli"/>
                <a:cs typeface="Muli"/>
                <a:sym typeface="Muli"/>
              </a:defRPr>
            </a:lvl2pPr>
            <a:lvl3pPr lvl="2">
              <a:spcBef>
                <a:spcPts val="0"/>
              </a:spcBef>
              <a:spcAft>
                <a:spcPts val="0"/>
              </a:spcAft>
              <a:buClr>
                <a:schemeClr val="dk1"/>
              </a:buClr>
              <a:buSzPts val="2300"/>
              <a:buFont typeface="Muli"/>
              <a:buNone/>
              <a:defRPr sz="2300">
                <a:solidFill>
                  <a:schemeClr val="dk1"/>
                </a:solidFill>
                <a:latin typeface="Muli"/>
                <a:ea typeface="Muli"/>
                <a:cs typeface="Muli"/>
                <a:sym typeface="Muli"/>
              </a:defRPr>
            </a:lvl3pPr>
            <a:lvl4pPr lvl="3">
              <a:spcBef>
                <a:spcPts val="0"/>
              </a:spcBef>
              <a:spcAft>
                <a:spcPts val="0"/>
              </a:spcAft>
              <a:buClr>
                <a:schemeClr val="dk1"/>
              </a:buClr>
              <a:buSzPts val="2300"/>
              <a:buFont typeface="Muli"/>
              <a:buNone/>
              <a:defRPr sz="2300">
                <a:solidFill>
                  <a:schemeClr val="dk1"/>
                </a:solidFill>
                <a:latin typeface="Muli"/>
                <a:ea typeface="Muli"/>
                <a:cs typeface="Muli"/>
                <a:sym typeface="Muli"/>
              </a:defRPr>
            </a:lvl4pPr>
            <a:lvl5pPr lvl="4">
              <a:spcBef>
                <a:spcPts val="0"/>
              </a:spcBef>
              <a:spcAft>
                <a:spcPts val="0"/>
              </a:spcAft>
              <a:buClr>
                <a:schemeClr val="dk1"/>
              </a:buClr>
              <a:buSzPts val="2300"/>
              <a:buFont typeface="Muli"/>
              <a:buNone/>
              <a:defRPr sz="2300">
                <a:solidFill>
                  <a:schemeClr val="dk1"/>
                </a:solidFill>
                <a:latin typeface="Muli"/>
                <a:ea typeface="Muli"/>
                <a:cs typeface="Muli"/>
                <a:sym typeface="Muli"/>
              </a:defRPr>
            </a:lvl5pPr>
            <a:lvl6pPr lvl="5">
              <a:spcBef>
                <a:spcPts val="0"/>
              </a:spcBef>
              <a:spcAft>
                <a:spcPts val="0"/>
              </a:spcAft>
              <a:buClr>
                <a:schemeClr val="dk1"/>
              </a:buClr>
              <a:buSzPts val="2300"/>
              <a:buFont typeface="Muli"/>
              <a:buNone/>
              <a:defRPr sz="2300">
                <a:solidFill>
                  <a:schemeClr val="dk1"/>
                </a:solidFill>
                <a:latin typeface="Muli"/>
                <a:ea typeface="Muli"/>
                <a:cs typeface="Muli"/>
                <a:sym typeface="Muli"/>
              </a:defRPr>
            </a:lvl6pPr>
            <a:lvl7pPr lvl="6">
              <a:spcBef>
                <a:spcPts val="0"/>
              </a:spcBef>
              <a:spcAft>
                <a:spcPts val="0"/>
              </a:spcAft>
              <a:buClr>
                <a:schemeClr val="dk1"/>
              </a:buClr>
              <a:buSzPts val="2300"/>
              <a:buFont typeface="Muli"/>
              <a:buNone/>
              <a:defRPr sz="2300">
                <a:solidFill>
                  <a:schemeClr val="dk1"/>
                </a:solidFill>
                <a:latin typeface="Muli"/>
                <a:ea typeface="Muli"/>
                <a:cs typeface="Muli"/>
                <a:sym typeface="Muli"/>
              </a:defRPr>
            </a:lvl7pPr>
            <a:lvl8pPr lvl="7">
              <a:spcBef>
                <a:spcPts val="0"/>
              </a:spcBef>
              <a:spcAft>
                <a:spcPts val="0"/>
              </a:spcAft>
              <a:buClr>
                <a:schemeClr val="dk1"/>
              </a:buClr>
              <a:buSzPts val="2300"/>
              <a:buFont typeface="Muli"/>
              <a:buNone/>
              <a:defRPr sz="2300">
                <a:solidFill>
                  <a:schemeClr val="dk1"/>
                </a:solidFill>
                <a:latin typeface="Muli"/>
                <a:ea typeface="Muli"/>
                <a:cs typeface="Muli"/>
                <a:sym typeface="Muli"/>
              </a:defRPr>
            </a:lvl8pPr>
            <a:lvl9pPr lvl="8">
              <a:spcBef>
                <a:spcPts val="0"/>
              </a:spcBef>
              <a:spcAft>
                <a:spcPts val="0"/>
              </a:spcAft>
              <a:buClr>
                <a:schemeClr val="dk1"/>
              </a:buClr>
              <a:buSzPts val="2300"/>
              <a:buFont typeface="Muli"/>
              <a:buNone/>
              <a:defRPr sz="2300">
                <a:solidFill>
                  <a:schemeClr val="dk1"/>
                </a:solidFill>
                <a:latin typeface="Muli"/>
                <a:ea typeface="Muli"/>
                <a:cs typeface="Muli"/>
                <a:sym typeface="Muli"/>
              </a:defRPr>
            </a:lvl9pPr>
          </a:lstStyle>
          <a:p/>
        </p:txBody>
      </p:sp>
      <p:sp>
        <p:nvSpPr>
          <p:cNvPr id="313" name="Google Shape;313;p64"/>
          <p:cNvSpPr txBox="1"/>
          <p:nvPr>
            <p:ph idx="1" type="body"/>
          </p:nvPr>
        </p:nvSpPr>
        <p:spPr>
          <a:xfrm>
            <a:off x="343125" y="915750"/>
            <a:ext cx="8457600" cy="1717800"/>
          </a:xfrm>
          <a:prstGeom prst="rect">
            <a:avLst/>
          </a:prstGeom>
          <a:noFill/>
          <a:ln>
            <a:noFill/>
          </a:ln>
        </p:spPr>
        <p:txBody>
          <a:bodyPr anchorCtr="0" anchor="t" bIns="0" lIns="0" spcFirstLastPara="1" rIns="0" wrap="square" tIns="0">
            <a:normAutofit/>
          </a:bodyPr>
          <a:lstStyle>
            <a:lvl1pPr indent="-292100" lvl="0" marL="4572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314" name="Google Shape;314;p6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 id="2147483738" r:id="rId30"/>
    <p:sldLayoutId id="2147483739" r:id="rId31"/>
    <p:sldLayoutId id="2147483740" r:id="rId32"/>
    <p:sldLayoutId id="2147483741" r:id="rId33"/>
    <p:sldLayoutId id="2147483742" r:id="rId34"/>
    <p:sldLayoutId id="2147483743" r:id="rId35"/>
    <p:sldLayoutId id="2147483744" r:id="rId36"/>
    <p:sldLayoutId id="2147483745" r:id="rId37"/>
    <p:sldLayoutId id="2147483746" r:id="rId38"/>
    <p:sldLayoutId id="2147483747" r:id="rId39"/>
    <p:sldLayoutId id="2147483748" r:id="rId40"/>
    <p:sldLayoutId id="2147483749" r:id="rId41"/>
    <p:sldLayoutId id="2147483750" r:id="rId42"/>
    <p:sldLayoutId id="2147483751" r:id="rId43"/>
    <p:sldLayoutId id="2147483752" r:id="rId44"/>
    <p:sldLayoutId id="2147483753"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
          <p15:clr>
            <a:srgbClr val="EA4335"/>
          </p15:clr>
        </p15:guide>
        <p15:guide id="2" pos="216">
          <p15:clr>
            <a:srgbClr val="EA4335"/>
          </p15:clr>
        </p15:guide>
        <p15:guide id="3" pos="5544">
          <p15:clr>
            <a:srgbClr val="EA4335"/>
          </p15:clr>
        </p15:guide>
        <p15:guide id="4" orient="horz" pos="3024">
          <p15:clr>
            <a:srgbClr val="EA4335"/>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43" name="Shape 643"/>
        <p:cNvGrpSpPr/>
        <p:nvPr/>
      </p:nvGrpSpPr>
      <p:grpSpPr>
        <a:xfrm>
          <a:off x="0" y="0"/>
          <a:ext cx="0" cy="0"/>
          <a:chOff x="0" y="0"/>
          <a:chExt cx="0" cy="0"/>
        </a:xfrm>
      </p:grpSpPr>
      <p:sp>
        <p:nvSpPr>
          <p:cNvPr id="644" name="Google Shape;644;p110"/>
          <p:cNvSpPr txBox="1"/>
          <p:nvPr>
            <p:ph type="title"/>
          </p:nvPr>
        </p:nvSpPr>
        <p:spPr>
          <a:xfrm>
            <a:off x="343125" y="343125"/>
            <a:ext cx="8457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300"/>
              <a:buFont typeface="Muli"/>
              <a:buNone/>
              <a:defRPr sz="2300">
                <a:solidFill>
                  <a:schemeClr val="dk1"/>
                </a:solidFill>
                <a:latin typeface="Muli"/>
                <a:ea typeface="Muli"/>
                <a:cs typeface="Muli"/>
                <a:sym typeface="Muli"/>
              </a:defRPr>
            </a:lvl1pPr>
            <a:lvl2pPr lvl="1">
              <a:spcBef>
                <a:spcPts val="0"/>
              </a:spcBef>
              <a:spcAft>
                <a:spcPts val="0"/>
              </a:spcAft>
              <a:buClr>
                <a:schemeClr val="dk1"/>
              </a:buClr>
              <a:buSzPts val="2300"/>
              <a:buFont typeface="Muli"/>
              <a:buNone/>
              <a:defRPr sz="2300">
                <a:solidFill>
                  <a:schemeClr val="dk1"/>
                </a:solidFill>
                <a:latin typeface="Muli"/>
                <a:ea typeface="Muli"/>
                <a:cs typeface="Muli"/>
                <a:sym typeface="Muli"/>
              </a:defRPr>
            </a:lvl2pPr>
            <a:lvl3pPr lvl="2">
              <a:spcBef>
                <a:spcPts val="0"/>
              </a:spcBef>
              <a:spcAft>
                <a:spcPts val="0"/>
              </a:spcAft>
              <a:buClr>
                <a:schemeClr val="dk1"/>
              </a:buClr>
              <a:buSzPts val="2300"/>
              <a:buFont typeface="Muli"/>
              <a:buNone/>
              <a:defRPr sz="2300">
                <a:solidFill>
                  <a:schemeClr val="dk1"/>
                </a:solidFill>
                <a:latin typeface="Muli"/>
                <a:ea typeface="Muli"/>
                <a:cs typeface="Muli"/>
                <a:sym typeface="Muli"/>
              </a:defRPr>
            </a:lvl3pPr>
            <a:lvl4pPr lvl="3">
              <a:spcBef>
                <a:spcPts val="0"/>
              </a:spcBef>
              <a:spcAft>
                <a:spcPts val="0"/>
              </a:spcAft>
              <a:buClr>
                <a:schemeClr val="dk1"/>
              </a:buClr>
              <a:buSzPts val="2300"/>
              <a:buFont typeface="Muli"/>
              <a:buNone/>
              <a:defRPr sz="2300">
                <a:solidFill>
                  <a:schemeClr val="dk1"/>
                </a:solidFill>
                <a:latin typeface="Muli"/>
                <a:ea typeface="Muli"/>
                <a:cs typeface="Muli"/>
                <a:sym typeface="Muli"/>
              </a:defRPr>
            </a:lvl4pPr>
            <a:lvl5pPr lvl="4">
              <a:spcBef>
                <a:spcPts val="0"/>
              </a:spcBef>
              <a:spcAft>
                <a:spcPts val="0"/>
              </a:spcAft>
              <a:buClr>
                <a:schemeClr val="dk1"/>
              </a:buClr>
              <a:buSzPts val="2300"/>
              <a:buFont typeface="Muli"/>
              <a:buNone/>
              <a:defRPr sz="2300">
                <a:solidFill>
                  <a:schemeClr val="dk1"/>
                </a:solidFill>
                <a:latin typeface="Muli"/>
                <a:ea typeface="Muli"/>
                <a:cs typeface="Muli"/>
                <a:sym typeface="Muli"/>
              </a:defRPr>
            </a:lvl5pPr>
            <a:lvl6pPr lvl="5">
              <a:spcBef>
                <a:spcPts val="0"/>
              </a:spcBef>
              <a:spcAft>
                <a:spcPts val="0"/>
              </a:spcAft>
              <a:buClr>
                <a:schemeClr val="dk1"/>
              </a:buClr>
              <a:buSzPts val="2300"/>
              <a:buFont typeface="Muli"/>
              <a:buNone/>
              <a:defRPr sz="2300">
                <a:solidFill>
                  <a:schemeClr val="dk1"/>
                </a:solidFill>
                <a:latin typeface="Muli"/>
                <a:ea typeface="Muli"/>
                <a:cs typeface="Muli"/>
                <a:sym typeface="Muli"/>
              </a:defRPr>
            </a:lvl6pPr>
            <a:lvl7pPr lvl="6">
              <a:spcBef>
                <a:spcPts val="0"/>
              </a:spcBef>
              <a:spcAft>
                <a:spcPts val="0"/>
              </a:spcAft>
              <a:buClr>
                <a:schemeClr val="dk1"/>
              </a:buClr>
              <a:buSzPts val="2300"/>
              <a:buFont typeface="Muli"/>
              <a:buNone/>
              <a:defRPr sz="2300">
                <a:solidFill>
                  <a:schemeClr val="dk1"/>
                </a:solidFill>
                <a:latin typeface="Muli"/>
                <a:ea typeface="Muli"/>
                <a:cs typeface="Muli"/>
                <a:sym typeface="Muli"/>
              </a:defRPr>
            </a:lvl7pPr>
            <a:lvl8pPr lvl="7">
              <a:spcBef>
                <a:spcPts val="0"/>
              </a:spcBef>
              <a:spcAft>
                <a:spcPts val="0"/>
              </a:spcAft>
              <a:buClr>
                <a:schemeClr val="dk1"/>
              </a:buClr>
              <a:buSzPts val="2300"/>
              <a:buFont typeface="Muli"/>
              <a:buNone/>
              <a:defRPr sz="2300">
                <a:solidFill>
                  <a:schemeClr val="dk1"/>
                </a:solidFill>
                <a:latin typeface="Muli"/>
                <a:ea typeface="Muli"/>
                <a:cs typeface="Muli"/>
                <a:sym typeface="Muli"/>
              </a:defRPr>
            </a:lvl8pPr>
            <a:lvl9pPr lvl="8">
              <a:spcBef>
                <a:spcPts val="0"/>
              </a:spcBef>
              <a:spcAft>
                <a:spcPts val="0"/>
              </a:spcAft>
              <a:buClr>
                <a:schemeClr val="dk1"/>
              </a:buClr>
              <a:buSzPts val="2300"/>
              <a:buFont typeface="Muli"/>
              <a:buNone/>
              <a:defRPr sz="2300">
                <a:solidFill>
                  <a:schemeClr val="dk1"/>
                </a:solidFill>
                <a:latin typeface="Muli"/>
                <a:ea typeface="Muli"/>
                <a:cs typeface="Muli"/>
                <a:sym typeface="Muli"/>
              </a:defRPr>
            </a:lvl9pPr>
          </a:lstStyle>
          <a:p/>
        </p:txBody>
      </p:sp>
      <p:sp>
        <p:nvSpPr>
          <p:cNvPr id="645" name="Google Shape;645;p110"/>
          <p:cNvSpPr txBox="1"/>
          <p:nvPr>
            <p:ph idx="1" type="body"/>
          </p:nvPr>
        </p:nvSpPr>
        <p:spPr>
          <a:xfrm>
            <a:off x="343125" y="915750"/>
            <a:ext cx="8457600" cy="1717800"/>
          </a:xfrm>
          <a:prstGeom prst="rect">
            <a:avLst/>
          </a:prstGeom>
          <a:noFill/>
          <a:ln>
            <a:noFill/>
          </a:ln>
        </p:spPr>
        <p:txBody>
          <a:bodyPr anchorCtr="0" anchor="t" bIns="0" lIns="0" spcFirstLastPara="1" rIns="0" wrap="square" tIns="0">
            <a:normAutofit/>
          </a:bodyPr>
          <a:lstStyle>
            <a:lvl1pPr indent="-292100" lvl="0" marL="4572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1pPr>
            <a:lvl2pPr indent="-292100" lvl="1" marL="9144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2pPr>
            <a:lvl3pPr indent="-292100" lvl="2" marL="13716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3pPr>
            <a:lvl4pPr indent="-292100" lvl="3" marL="18288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4pPr>
            <a:lvl5pPr indent="-292100" lvl="4" marL="22860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5pPr>
            <a:lvl6pPr indent="-292100" lvl="5" marL="27432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6pPr>
            <a:lvl7pPr indent="-292100" lvl="6" marL="32004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7pPr>
            <a:lvl8pPr indent="-292100" lvl="7" marL="36576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8pPr>
            <a:lvl9pPr indent="-292100" lvl="8" marL="4114800">
              <a:lnSpc>
                <a:spcPct val="115000"/>
              </a:lnSpc>
              <a:spcBef>
                <a:spcPts val="0"/>
              </a:spcBef>
              <a:spcAft>
                <a:spcPts val="0"/>
              </a:spcAft>
              <a:buClr>
                <a:schemeClr val="dk1"/>
              </a:buClr>
              <a:buSzPts val="1000"/>
              <a:buFont typeface="Muli"/>
              <a:buChar char="■"/>
              <a:defRPr sz="1000">
                <a:solidFill>
                  <a:schemeClr val="dk1"/>
                </a:solidFill>
                <a:latin typeface="Muli"/>
                <a:ea typeface="Muli"/>
                <a:cs typeface="Muli"/>
                <a:sym typeface="Muli"/>
              </a:defRPr>
            </a:lvl9pPr>
          </a:lstStyle>
          <a:p/>
        </p:txBody>
      </p:sp>
      <p:sp>
        <p:nvSpPr>
          <p:cNvPr id="646" name="Google Shape;646;p1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797" r:id="rId44"/>
    <p:sldLayoutId id="2147483798"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
          <p15:clr>
            <a:srgbClr val="EA4335"/>
          </p15:clr>
        </p15:guide>
        <p15:guide id="2" pos="216">
          <p15:clr>
            <a:srgbClr val="EA4335"/>
          </p15:clr>
        </p15:guide>
        <p15:guide id="3" pos="5544">
          <p15:clr>
            <a:srgbClr val="EA4335"/>
          </p15:clr>
        </p15:guide>
        <p15:guide id="4" orient="horz" pos="3024">
          <p15:clr>
            <a:srgbClr val="EA4335"/>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78" name="Shape 978"/>
        <p:cNvGrpSpPr/>
        <p:nvPr/>
      </p:nvGrpSpPr>
      <p:grpSpPr>
        <a:xfrm>
          <a:off x="0" y="0"/>
          <a:ext cx="0" cy="0"/>
          <a:chOff x="0" y="0"/>
          <a:chExt cx="0" cy="0"/>
        </a:xfrm>
      </p:grpSpPr>
      <p:sp>
        <p:nvSpPr>
          <p:cNvPr id="979" name="Google Shape;979;p156"/>
          <p:cNvSpPr txBox="1"/>
          <p:nvPr>
            <p:ph type="title"/>
          </p:nvPr>
        </p:nvSpPr>
        <p:spPr>
          <a:xfrm>
            <a:off x="343125" y="343125"/>
            <a:ext cx="8457600" cy="357300"/>
          </a:xfrm>
          <a:prstGeom prst="rect">
            <a:avLst/>
          </a:prstGeom>
          <a:noFill/>
          <a:ln>
            <a:noFill/>
          </a:ln>
        </p:spPr>
        <p:txBody>
          <a:bodyPr anchorCtr="0" anchor="t" bIns="0" lIns="0" spcFirstLastPara="1" rIns="0" wrap="square" tIns="0">
            <a:normAutofit/>
          </a:bodyPr>
          <a:lstStyle>
            <a:lvl1pPr lvl="0">
              <a:spcBef>
                <a:spcPts val="0"/>
              </a:spcBef>
              <a:spcAft>
                <a:spcPts val="0"/>
              </a:spcAft>
              <a:buClr>
                <a:schemeClr val="dk1"/>
              </a:buClr>
              <a:buSzPts val="2400"/>
              <a:buFont typeface="Roboto Condensed SemiBold"/>
              <a:buNone/>
              <a:defRPr sz="2400">
                <a:solidFill>
                  <a:schemeClr val="dk1"/>
                </a:solidFill>
                <a:latin typeface="Roboto Condensed SemiBold"/>
                <a:ea typeface="Roboto Condensed SemiBold"/>
                <a:cs typeface="Roboto Condensed SemiBold"/>
                <a:sym typeface="Roboto Condensed SemiBold"/>
              </a:defRPr>
            </a:lvl1pPr>
            <a:lvl2pPr lvl="1">
              <a:spcBef>
                <a:spcPts val="0"/>
              </a:spcBef>
              <a:spcAft>
                <a:spcPts val="0"/>
              </a:spcAft>
              <a:buClr>
                <a:schemeClr val="dk1"/>
              </a:buClr>
              <a:buSzPts val="2300"/>
              <a:buFont typeface="Muli"/>
              <a:buNone/>
              <a:defRPr sz="2300">
                <a:solidFill>
                  <a:schemeClr val="dk1"/>
                </a:solidFill>
                <a:latin typeface="Muli"/>
                <a:ea typeface="Muli"/>
                <a:cs typeface="Muli"/>
                <a:sym typeface="Muli"/>
              </a:defRPr>
            </a:lvl2pPr>
            <a:lvl3pPr lvl="2">
              <a:spcBef>
                <a:spcPts val="0"/>
              </a:spcBef>
              <a:spcAft>
                <a:spcPts val="0"/>
              </a:spcAft>
              <a:buClr>
                <a:schemeClr val="dk1"/>
              </a:buClr>
              <a:buSzPts val="2300"/>
              <a:buFont typeface="Muli"/>
              <a:buNone/>
              <a:defRPr sz="2300">
                <a:solidFill>
                  <a:schemeClr val="dk1"/>
                </a:solidFill>
                <a:latin typeface="Muli"/>
                <a:ea typeface="Muli"/>
                <a:cs typeface="Muli"/>
                <a:sym typeface="Muli"/>
              </a:defRPr>
            </a:lvl3pPr>
            <a:lvl4pPr lvl="3">
              <a:spcBef>
                <a:spcPts val="0"/>
              </a:spcBef>
              <a:spcAft>
                <a:spcPts val="0"/>
              </a:spcAft>
              <a:buClr>
                <a:schemeClr val="dk1"/>
              </a:buClr>
              <a:buSzPts val="2300"/>
              <a:buFont typeface="Muli"/>
              <a:buNone/>
              <a:defRPr sz="2300">
                <a:solidFill>
                  <a:schemeClr val="dk1"/>
                </a:solidFill>
                <a:latin typeface="Muli"/>
                <a:ea typeface="Muli"/>
                <a:cs typeface="Muli"/>
                <a:sym typeface="Muli"/>
              </a:defRPr>
            </a:lvl4pPr>
            <a:lvl5pPr lvl="4">
              <a:spcBef>
                <a:spcPts val="0"/>
              </a:spcBef>
              <a:spcAft>
                <a:spcPts val="0"/>
              </a:spcAft>
              <a:buClr>
                <a:schemeClr val="dk1"/>
              </a:buClr>
              <a:buSzPts val="2300"/>
              <a:buFont typeface="Muli"/>
              <a:buNone/>
              <a:defRPr sz="2300">
                <a:solidFill>
                  <a:schemeClr val="dk1"/>
                </a:solidFill>
                <a:latin typeface="Muli"/>
                <a:ea typeface="Muli"/>
                <a:cs typeface="Muli"/>
                <a:sym typeface="Muli"/>
              </a:defRPr>
            </a:lvl5pPr>
            <a:lvl6pPr lvl="5">
              <a:spcBef>
                <a:spcPts val="0"/>
              </a:spcBef>
              <a:spcAft>
                <a:spcPts val="0"/>
              </a:spcAft>
              <a:buClr>
                <a:schemeClr val="dk1"/>
              </a:buClr>
              <a:buSzPts val="2300"/>
              <a:buFont typeface="Muli"/>
              <a:buNone/>
              <a:defRPr sz="2300">
                <a:solidFill>
                  <a:schemeClr val="dk1"/>
                </a:solidFill>
                <a:latin typeface="Muli"/>
                <a:ea typeface="Muli"/>
                <a:cs typeface="Muli"/>
                <a:sym typeface="Muli"/>
              </a:defRPr>
            </a:lvl6pPr>
            <a:lvl7pPr lvl="6">
              <a:spcBef>
                <a:spcPts val="0"/>
              </a:spcBef>
              <a:spcAft>
                <a:spcPts val="0"/>
              </a:spcAft>
              <a:buClr>
                <a:schemeClr val="dk1"/>
              </a:buClr>
              <a:buSzPts val="2300"/>
              <a:buFont typeface="Muli"/>
              <a:buNone/>
              <a:defRPr sz="2300">
                <a:solidFill>
                  <a:schemeClr val="dk1"/>
                </a:solidFill>
                <a:latin typeface="Muli"/>
                <a:ea typeface="Muli"/>
                <a:cs typeface="Muli"/>
                <a:sym typeface="Muli"/>
              </a:defRPr>
            </a:lvl7pPr>
            <a:lvl8pPr lvl="7">
              <a:spcBef>
                <a:spcPts val="0"/>
              </a:spcBef>
              <a:spcAft>
                <a:spcPts val="0"/>
              </a:spcAft>
              <a:buClr>
                <a:schemeClr val="dk1"/>
              </a:buClr>
              <a:buSzPts val="2300"/>
              <a:buFont typeface="Muli"/>
              <a:buNone/>
              <a:defRPr sz="2300">
                <a:solidFill>
                  <a:schemeClr val="dk1"/>
                </a:solidFill>
                <a:latin typeface="Muli"/>
                <a:ea typeface="Muli"/>
                <a:cs typeface="Muli"/>
                <a:sym typeface="Muli"/>
              </a:defRPr>
            </a:lvl8pPr>
            <a:lvl9pPr lvl="8">
              <a:spcBef>
                <a:spcPts val="0"/>
              </a:spcBef>
              <a:spcAft>
                <a:spcPts val="0"/>
              </a:spcAft>
              <a:buClr>
                <a:schemeClr val="dk1"/>
              </a:buClr>
              <a:buSzPts val="2300"/>
              <a:buFont typeface="Muli"/>
              <a:buNone/>
              <a:defRPr sz="2300">
                <a:solidFill>
                  <a:schemeClr val="dk1"/>
                </a:solidFill>
                <a:latin typeface="Muli"/>
                <a:ea typeface="Muli"/>
                <a:cs typeface="Muli"/>
                <a:sym typeface="Muli"/>
              </a:defRPr>
            </a:lvl9pPr>
          </a:lstStyle>
          <a:p/>
        </p:txBody>
      </p:sp>
      <p:sp>
        <p:nvSpPr>
          <p:cNvPr id="980" name="Google Shape;980;p156"/>
          <p:cNvSpPr txBox="1"/>
          <p:nvPr>
            <p:ph idx="1" type="body"/>
          </p:nvPr>
        </p:nvSpPr>
        <p:spPr>
          <a:xfrm>
            <a:off x="343125" y="915750"/>
            <a:ext cx="8457600" cy="1717800"/>
          </a:xfrm>
          <a:prstGeom prst="rect">
            <a:avLst/>
          </a:prstGeom>
          <a:noFill/>
          <a:ln>
            <a:noFill/>
          </a:ln>
        </p:spPr>
        <p:txBody>
          <a:bodyPr anchorCtr="0" anchor="t" bIns="0" lIns="0" spcFirstLastPara="1" rIns="0" wrap="square" tIns="0">
            <a:normAutofit/>
          </a:bodyPr>
          <a:lstStyle>
            <a:lvl1pPr indent="-298450" lvl="0" marL="457200">
              <a:lnSpc>
                <a:spcPct val="115000"/>
              </a:lnSpc>
              <a:spcBef>
                <a:spcPts val="0"/>
              </a:spcBef>
              <a:spcAft>
                <a:spcPts val="0"/>
              </a:spcAft>
              <a:buClr>
                <a:schemeClr val="dk1"/>
              </a:buClr>
              <a:buSzPts val="1100"/>
              <a:buFont typeface="Roboto"/>
              <a:buChar char="●"/>
              <a:defRPr sz="1100">
                <a:solidFill>
                  <a:schemeClr val="dk1"/>
                </a:solidFill>
                <a:latin typeface="Roboto"/>
                <a:ea typeface="Roboto"/>
                <a:cs typeface="Roboto"/>
                <a:sym typeface="Roboto"/>
              </a:defRPr>
            </a:lvl1pPr>
            <a:lvl2pPr indent="-285750" lvl="1" marL="9144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2pPr>
            <a:lvl3pPr indent="-285750" lvl="2" marL="13716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3pPr>
            <a:lvl4pPr indent="-285750" lvl="3" marL="18288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4pPr>
            <a:lvl5pPr indent="-285750" lvl="4" marL="22860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5pPr>
            <a:lvl6pPr indent="-285750" lvl="5" marL="27432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6pPr>
            <a:lvl7pPr indent="-285750" lvl="6" marL="32004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7pPr>
            <a:lvl8pPr indent="-285750" lvl="7" marL="3657600">
              <a:lnSpc>
                <a:spcPct val="115000"/>
              </a:lnSpc>
              <a:spcBef>
                <a:spcPts val="500"/>
              </a:spcBef>
              <a:spcAft>
                <a:spcPts val="0"/>
              </a:spcAft>
              <a:buClr>
                <a:schemeClr val="dk1"/>
              </a:buClr>
              <a:buSzPts val="900"/>
              <a:buFont typeface="Roboto"/>
              <a:buChar char="○"/>
              <a:defRPr sz="900">
                <a:solidFill>
                  <a:schemeClr val="dk1"/>
                </a:solidFill>
                <a:latin typeface="Roboto"/>
                <a:ea typeface="Roboto"/>
                <a:cs typeface="Roboto"/>
                <a:sym typeface="Roboto"/>
              </a:defRPr>
            </a:lvl8pPr>
            <a:lvl9pPr indent="-285750" lvl="8" marL="4114800">
              <a:lnSpc>
                <a:spcPct val="115000"/>
              </a:lnSpc>
              <a:spcBef>
                <a:spcPts val="500"/>
              </a:spcBef>
              <a:spcAft>
                <a:spcPts val="500"/>
              </a:spcAft>
              <a:buClr>
                <a:schemeClr val="dk1"/>
              </a:buClr>
              <a:buSzPts val="900"/>
              <a:buFont typeface="Roboto"/>
              <a:buChar char="■"/>
              <a:defRPr sz="900">
                <a:solidFill>
                  <a:schemeClr val="dk1"/>
                </a:solidFill>
                <a:latin typeface="Roboto"/>
                <a:ea typeface="Roboto"/>
                <a:cs typeface="Roboto"/>
                <a:sym typeface="Roboto"/>
              </a:defRPr>
            </a:lvl9pPr>
          </a:lstStyle>
          <a:p/>
        </p:txBody>
      </p:sp>
      <p:sp>
        <p:nvSpPr>
          <p:cNvPr id="981" name="Google Shape;981;p156"/>
          <p:cNvSpPr txBox="1"/>
          <p:nvPr>
            <p:ph idx="12" type="sldNum"/>
          </p:nvPr>
        </p:nvSpPr>
        <p:spPr>
          <a:xfrm>
            <a:off x="8472458" y="4663217"/>
            <a:ext cx="5490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
          <p15:clr>
            <a:srgbClr val="EA4335"/>
          </p15:clr>
        </p15:guide>
        <p15:guide id="2" pos="216">
          <p15:clr>
            <a:srgbClr val="EA4335"/>
          </p15:clr>
        </p15:guide>
        <p15:guide id="3" pos="5544">
          <p15:clr>
            <a:srgbClr val="EA4335"/>
          </p15:clr>
        </p15:guide>
        <p15:guide id="4" orient="horz" pos="2970">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xml"/><Relationship Id="rId3" Type="http://schemas.openxmlformats.org/officeDocument/2006/relationships/image" Target="../media/image89.jpg"/><Relationship Id="rId4" Type="http://schemas.openxmlformats.org/officeDocument/2006/relationships/image" Target="../media/image84.png"/><Relationship Id="rId9" Type="http://schemas.openxmlformats.org/officeDocument/2006/relationships/image" Target="../media/image124.png"/><Relationship Id="rId5" Type="http://schemas.openxmlformats.org/officeDocument/2006/relationships/image" Target="../media/image85.png"/><Relationship Id="rId6" Type="http://schemas.openxmlformats.org/officeDocument/2006/relationships/image" Target="../media/image88.png"/><Relationship Id="rId7" Type="http://schemas.openxmlformats.org/officeDocument/2006/relationships/image" Target="../media/image81.png"/><Relationship Id="rId8" Type="http://schemas.openxmlformats.org/officeDocument/2006/relationships/image" Target="../media/image9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0.xml"/><Relationship Id="rId3" Type="http://schemas.openxmlformats.org/officeDocument/2006/relationships/image" Target="../media/image104.gif"/><Relationship Id="rId4" Type="http://schemas.openxmlformats.org/officeDocument/2006/relationships/image" Target="../media/image131.gif"/><Relationship Id="rId5" Type="http://schemas.openxmlformats.org/officeDocument/2006/relationships/image" Target="../media/image1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12.xml"/><Relationship Id="rId3" Type="http://schemas.openxmlformats.org/officeDocument/2006/relationships/image" Target="../media/image1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notesSlide" Target="../notesSlides/notesSlide13.xml"/><Relationship Id="rId3" Type="http://schemas.openxmlformats.org/officeDocument/2006/relationships/image" Target="../media/image103.png"/><Relationship Id="rId4" Type="http://schemas.openxmlformats.org/officeDocument/2006/relationships/image" Target="../media/image108.png"/><Relationship Id="rId5" Type="http://schemas.openxmlformats.org/officeDocument/2006/relationships/image" Target="../media/image125.png"/><Relationship Id="rId6" Type="http://schemas.openxmlformats.org/officeDocument/2006/relationships/image" Target="../media/image1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notesSlide" Target="../notesSlides/notesSlide14.xml"/><Relationship Id="rId3" Type="http://schemas.openxmlformats.org/officeDocument/2006/relationships/image" Target="../media/image129.gif"/><Relationship Id="rId4" Type="http://schemas.openxmlformats.org/officeDocument/2006/relationships/image" Target="../media/image1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1.xml"/><Relationship Id="rId2" Type="http://schemas.openxmlformats.org/officeDocument/2006/relationships/notesSlide" Target="../notesSlides/notesSlide15.xml"/><Relationship Id="rId3" Type="http://schemas.openxmlformats.org/officeDocument/2006/relationships/image" Target="../media/image106.png"/><Relationship Id="rId4" Type="http://schemas.openxmlformats.org/officeDocument/2006/relationships/image" Target="../media/image109.png"/><Relationship Id="rId5" Type="http://schemas.openxmlformats.org/officeDocument/2006/relationships/image" Target="../media/image1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7.xml"/><Relationship Id="rId2" Type="http://schemas.openxmlformats.org/officeDocument/2006/relationships/notesSlide" Target="../notesSlides/notesSlide16.xml"/><Relationship Id="rId3" Type="http://schemas.openxmlformats.org/officeDocument/2006/relationships/image" Target="../media/image117.png"/><Relationship Id="rId4" Type="http://schemas.openxmlformats.org/officeDocument/2006/relationships/image" Target="../media/image116.gif"/><Relationship Id="rId5" Type="http://schemas.openxmlformats.org/officeDocument/2006/relationships/image" Target="../media/image128.png"/><Relationship Id="rId6" Type="http://schemas.openxmlformats.org/officeDocument/2006/relationships/image" Target="../media/image1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7.xml"/><Relationship Id="rId3" Type="http://schemas.openxmlformats.org/officeDocument/2006/relationships/image" Target="../media/image134.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18.xml"/><Relationship Id="rId3" Type="http://schemas.openxmlformats.org/officeDocument/2006/relationships/image" Target="../media/image111.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19.xml"/><Relationship Id="rId3" Type="http://schemas.openxmlformats.org/officeDocument/2006/relationships/image" Target="../media/image1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8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0.xml"/><Relationship Id="rId3" Type="http://schemas.openxmlformats.org/officeDocument/2006/relationships/image" Target="../media/image83.png"/><Relationship Id="rId4" Type="http://schemas.openxmlformats.org/officeDocument/2006/relationships/image" Target="../media/image122.png"/><Relationship Id="rId5" Type="http://schemas.openxmlformats.org/officeDocument/2006/relationships/image" Target="../media/image1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21.xml"/><Relationship Id="rId3" Type="http://schemas.openxmlformats.org/officeDocument/2006/relationships/image" Target="../media/image132.png"/><Relationship Id="rId4" Type="http://schemas.openxmlformats.org/officeDocument/2006/relationships/image" Target="../media/image1.png"/><Relationship Id="rId5" Type="http://schemas.openxmlformats.org/officeDocument/2006/relationships/image" Target="../media/image90.png"/><Relationship Id="rId6" Type="http://schemas.openxmlformats.org/officeDocument/2006/relationships/image" Target="../media/image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xml"/><Relationship Id="rId3" Type="http://schemas.openxmlformats.org/officeDocument/2006/relationships/image" Target="../media/image7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1.xml"/><Relationship Id="rId2" Type="http://schemas.openxmlformats.org/officeDocument/2006/relationships/notesSlide" Target="../notesSlides/notesSlide4.xml"/><Relationship Id="rId3" Type="http://schemas.openxmlformats.org/officeDocument/2006/relationships/image" Target="../media/image105.png"/><Relationship Id="rId4" Type="http://schemas.openxmlformats.org/officeDocument/2006/relationships/image" Target="../media/image80.png"/><Relationship Id="rId5" Type="http://schemas.openxmlformats.org/officeDocument/2006/relationships/image" Target="../media/image78.png"/><Relationship Id="rId6" Type="http://schemas.openxmlformats.org/officeDocument/2006/relationships/image" Target="../media/image9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5.xml"/><Relationship Id="rId3" Type="http://schemas.openxmlformats.org/officeDocument/2006/relationships/image" Target="../media/image135.png"/><Relationship Id="rId4" Type="http://schemas.openxmlformats.org/officeDocument/2006/relationships/hyperlink" Target="https://science.nasa.gov/earth-science/csda/vendor-tomorrow-io/" TargetMode="External"/><Relationship Id="rId5" Type="http://schemas.openxmlformats.org/officeDocument/2006/relationships/image" Target="../media/image10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2.xml"/><Relationship Id="rId2" Type="http://schemas.openxmlformats.org/officeDocument/2006/relationships/notesSlide" Target="../notesSlides/notesSlide7.xml"/><Relationship Id="rId3" Type="http://schemas.openxmlformats.org/officeDocument/2006/relationships/image" Target="../media/image83.png"/><Relationship Id="rId4" Type="http://schemas.openxmlformats.org/officeDocument/2006/relationships/image" Target="../media/image90.png"/><Relationship Id="rId5" Type="http://schemas.openxmlformats.org/officeDocument/2006/relationships/image" Target="../media/image86.png"/><Relationship Id="rId6" Type="http://schemas.openxmlformats.org/officeDocument/2006/relationships/image" Target="../media/image1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8.xml"/><Relationship Id="rId3" Type="http://schemas.openxmlformats.org/officeDocument/2006/relationships/image" Target="../media/image87.png"/><Relationship Id="rId4" Type="http://schemas.openxmlformats.org/officeDocument/2006/relationships/image" Target="../media/image110.jpg"/><Relationship Id="rId9" Type="http://schemas.openxmlformats.org/officeDocument/2006/relationships/image" Target="../media/image99.png"/><Relationship Id="rId5" Type="http://schemas.openxmlformats.org/officeDocument/2006/relationships/image" Target="../media/image95.png"/><Relationship Id="rId6" Type="http://schemas.openxmlformats.org/officeDocument/2006/relationships/image" Target="../media/image136.png"/><Relationship Id="rId7" Type="http://schemas.openxmlformats.org/officeDocument/2006/relationships/image" Target="../media/image94.jpg"/><Relationship Id="rId8" Type="http://schemas.openxmlformats.org/officeDocument/2006/relationships/image" Target="../media/image78.png"/><Relationship Id="rId10" Type="http://schemas.openxmlformats.org/officeDocument/2006/relationships/image" Target="../media/image9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00.png"/><Relationship Id="rId5" Type="http://schemas.openxmlformats.org/officeDocument/2006/relationships/image" Target="../media/image126.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3" name="Shape 1093"/>
        <p:cNvGrpSpPr/>
        <p:nvPr/>
      </p:nvGrpSpPr>
      <p:grpSpPr>
        <a:xfrm>
          <a:off x="0" y="0"/>
          <a:ext cx="0" cy="0"/>
          <a:chOff x="0" y="0"/>
          <a:chExt cx="0" cy="0"/>
        </a:xfrm>
      </p:grpSpPr>
      <p:sp>
        <p:nvSpPr>
          <p:cNvPr id="1094" name="Google Shape;1094;p176"/>
          <p:cNvSpPr txBox="1"/>
          <p:nvPr/>
        </p:nvSpPr>
        <p:spPr>
          <a:xfrm>
            <a:off x="0" y="257613"/>
            <a:ext cx="9144000" cy="2072100"/>
          </a:xfrm>
          <a:prstGeom prst="rect">
            <a:avLst/>
          </a:prstGeom>
          <a:noFill/>
          <a:ln>
            <a:noFill/>
          </a:ln>
        </p:spPr>
        <p:txBody>
          <a:bodyPr anchorCtr="0" anchor="t" bIns="50500" lIns="50500" spcFirstLastPara="1" rIns="50500" wrap="square" tIns="50500">
            <a:spAutoFit/>
          </a:bodyPr>
          <a:lstStyle/>
          <a:p>
            <a:pPr indent="0" lvl="0" marL="0" rtl="0" algn="ctr">
              <a:lnSpc>
                <a:spcPct val="80000"/>
              </a:lnSpc>
              <a:spcBef>
                <a:spcPts val="0"/>
              </a:spcBef>
              <a:spcAft>
                <a:spcPts val="0"/>
              </a:spcAft>
              <a:buNone/>
            </a:pPr>
            <a:r>
              <a:rPr lang="en" sz="4000">
                <a:solidFill>
                  <a:schemeClr val="dk2"/>
                </a:solidFill>
                <a:latin typeface="Roboto Condensed SemiBold"/>
                <a:ea typeface="Roboto Condensed SemiBold"/>
                <a:cs typeface="Roboto Condensed SemiBold"/>
                <a:sym typeface="Roboto Condensed SemiBold"/>
              </a:rPr>
              <a:t>The Tomorrow.io Microwave Sounder Constellation: Status and Data Products</a:t>
            </a:r>
            <a:endParaRPr sz="4000">
              <a:solidFill>
                <a:schemeClr val="dk2"/>
              </a:solidFill>
              <a:latin typeface="Roboto Condensed SemiBold"/>
              <a:ea typeface="Roboto Condensed SemiBold"/>
              <a:cs typeface="Roboto Condensed SemiBold"/>
              <a:sym typeface="Roboto Condensed SemiBold"/>
            </a:endParaRPr>
          </a:p>
          <a:p>
            <a:pPr indent="0" lvl="0" marL="0" rtl="0" algn="ctr">
              <a:lnSpc>
                <a:spcPct val="80000"/>
              </a:lnSpc>
              <a:spcBef>
                <a:spcPts val="0"/>
              </a:spcBef>
              <a:spcAft>
                <a:spcPts val="0"/>
              </a:spcAft>
              <a:buNone/>
            </a:pPr>
            <a:r>
              <a:t/>
            </a:r>
            <a:endParaRPr sz="4000">
              <a:solidFill>
                <a:schemeClr val="dk2"/>
              </a:solidFill>
              <a:latin typeface="Roboto Condensed SemiBold"/>
              <a:ea typeface="Roboto Condensed SemiBold"/>
              <a:cs typeface="Roboto Condensed SemiBold"/>
              <a:sym typeface="Roboto Condensed SemiBold"/>
            </a:endParaRPr>
          </a:p>
          <a:p>
            <a:pPr indent="0" lvl="0" marL="0" rtl="0" algn="ctr">
              <a:lnSpc>
                <a:spcPct val="80000"/>
              </a:lnSpc>
              <a:spcBef>
                <a:spcPts val="0"/>
              </a:spcBef>
              <a:spcAft>
                <a:spcPts val="0"/>
              </a:spcAft>
              <a:buNone/>
            </a:pPr>
            <a:r>
              <a:rPr lang="en" sz="2000">
                <a:solidFill>
                  <a:schemeClr val="dk2"/>
                </a:solidFill>
                <a:latin typeface="Roboto Condensed SemiBold"/>
                <a:ea typeface="Roboto Condensed SemiBold"/>
                <a:cs typeface="Roboto Condensed SemiBold"/>
                <a:sym typeface="Roboto Condensed SemiBold"/>
              </a:rPr>
              <a:t>S. Joseph Munchak</a:t>
            </a:r>
            <a:r>
              <a:rPr baseline="30000" lang="en" sz="2000">
                <a:solidFill>
                  <a:schemeClr val="dk2"/>
                </a:solidFill>
                <a:latin typeface="Roboto Condensed SemiBold"/>
                <a:ea typeface="Roboto Condensed SemiBold"/>
                <a:cs typeface="Roboto Condensed SemiBold"/>
                <a:sym typeface="Roboto Condensed SemiBold"/>
              </a:rPr>
              <a:t>*</a:t>
            </a:r>
            <a:r>
              <a:rPr lang="en" sz="2000">
                <a:solidFill>
                  <a:schemeClr val="dk2"/>
                </a:solidFill>
                <a:latin typeface="Roboto Condensed SemiBold"/>
                <a:ea typeface="Roboto Condensed SemiBold"/>
                <a:cs typeface="Roboto Condensed SemiBold"/>
                <a:sym typeface="Roboto Condensed SemiBold"/>
              </a:rPr>
              <a:t>, Ethan Nelson, Forest Cannon, Teagan King</a:t>
            </a:r>
            <a:endParaRPr sz="2000">
              <a:solidFill>
                <a:schemeClr val="dk2"/>
              </a:solidFill>
              <a:latin typeface="Roboto Condensed SemiBold"/>
              <a:ea typeface="Roboto Condensed SemiBold"/>
              <a:cs typeface="Roboto Condensed SemiBold"/>
              <a:sym typeface="Roboto Condensed SemiBold"/>
            </a:endParaRPr>
          </a:p>
          <a:p>
            <a:pPr indent="0" lvl="0" marL="0" rtl="0" algn="ctr">
              <a:lnSpc>
                <a:spcPct val="80000"/>
              </a:lnSpc>
              <a:spcBef>
                <a:spcPts val="0"/>
              </a:spcBef>
              <a:spcAft>
                <a:spcPts val="0"/>
              </a:spcAft>
              <a:buNone/>
            </a:pPr>
            <a:r>
              <a:rPr lang="en" sz="2000">
                <a:solidFill>
                  <a:schemeClr val="dk2"/>
                </a:solidFill>
                <a:latin typeface="Roboto Condensed SemiBold"/>
                <a:ea typeface="Roboto Condensed SemiBold"/>
                <a:cs typeface="Roboto Condensed SemiBold"/>
                <a:sym typeface="Roboto Condensed SemiBold"/>
              </a:rPr>
              <a:t>The Tomorrow Companies, Inc.</a:t>
            </a:r>
            <a:endParaRPr sz="2000">
              <a:solidFill>
                <a:schemeClr val="dk2"/>
              </a:solidFill>
              <a:latin typeface="Roboto Condensed SemiBold"/>
              <a:ea typeface="Roboto Condensed SemiBold"/>
              <a:cs typeface="Roboto Condensed SemiBold"/>
              <a:sym typeface="Roboto Condensed SemiBold"/>
            </a:endParaRPr>
          </a:p>
        </p:txBody>
      </p:sp>
      <p:grpSp>
        <p:nvGrpSpPr>
          <p:cNvPr id="1095" name="Google Shape;1095;p176"/>
          <p:cNvGrpSpPr/>
          <p:nvPr/>
        </p:nvGrpSpPr>
        <p:grpSpPr>
          <a:xfrm>
            <a:off x="3159707" y="2989692"/>
            <a:ext cx="2825206" cy="544534"/>
            <a:chOff x="3740750" y="4736751"/>
            <a:chExt cx="5013675" cy="966000"/>
          </a:xfrm>
        </p:grpSpPr>
        <p:pic>
          <p:nvPicPr>
            <p:cNvPr id="1096" name="Google Shape;1096;p176" title="CNN.png"/>
            <p:cNvPicPr preferRelativeResize="0"/>
            <p:nvPr/>
          </p:nvPicPr>
          <p:blipFill>
            <a:blip r:embed="rId4">
              <a:alphaModFix/>
            </a:blip>
            <a:stretch>
              <a:fillRect/>
            </a:stretch>
          </p:blipFill>
          <p:spPr>
            <a:xfrm>
              <a:off x="7487423" y="5481490"/>
              <a:ext cx="350787" cy="156897"/>
            </a:xfrm>
            <a:prstGeom prst="rect">
              <a:avLst/>
            </a:prstGeom>
            <a:noFill/>
            <a:ln>
              <a:noFill/>
            </a:ln>
          </p:spPr>
        </p:pic>
        <p:pic>
          <p:nvPicPr>
            <p:cNvPr id="1097" name="Google Shape;1097;p176" title="NBC.png"/>
            <p:cNvPicPr preferRelativeResize="0"/>
            <p:nvPr/>
          </p:nvPicPr>
          <p:blipFill>
            <a:blip r:embed="rId5">
              <a:alphaModFix/>
            </a:blip>
            <a:stretch>
              <a:fillRect/>
            </a:stretch>
          </p:blipFill>
          <p:spPr>
            <a:xfrm>
              <a:off x="7976467" y="5433221"/>
              <a:ext cx="202479" cy="198982"/>
            </a:xfrm>
            <a:prstGeom prst="rect">
              <a:avLst/>
            </a:prstGeom>
            <a:noFill/>
            <a:ln>
              <a:noFill/>
            </a:ln>
          </p:spPr>
        </p:pic>
        <p:pic>
          <p:nvPicPr>
            <p:cNvPr id="1098" name="Google Shape;1098;p176" title="Fast_Company.png"/>
            <p:cNvPicPr preferRelativeResize="0"/>
            <p:nvPr/>
          </p:nvPicPr>
          <p:blipFill>
            <a:blip r:embed="rId6">
              <a:alphaModFix/>
            </a:blip>
            <a:stretch>
              <a:fillRect/>
            </a:stretch>
          </p:blipFill>
          <p:spPr>
            <a:xfrm>
              <a:off x="5539458" y="4765976"/>
              <a:ext cx="1032836" cy="147056"/>
            </a:xfrm>
            <a:prstGeom prst="rect">
              <a:avLst/>
            </a:prstGeom>
            <a:noFill/>
            <a:ln>
              <a:noFill/>
            </a:ln>
          </p:spPr>
        </p:pic>
        <p:pic>
          <p:nvPicPr>
            <p:cNvPr id="1099" name="Google Shape;1099;p176" title="TimeMagazine.png"/>
            <p:cNvPicPr preferRelativeResize="0"/>
            <p:nvPr/>
          </p:nvPicPr>
          <p:blipFill>
            <a:blip r:embed="rId7">
              <a:alphaModFix/>
            </a:blip>
            <a:stretch>
              <a:fillRect/>
            </a:stretch>
          </p:blipFill>
          <p:spPr>
            <a:xfrm>
              <a:off x="3795118" y="4765976"/>
              <a:ext cx="510125" cy="157856"/>
            </a:xfrm>
            <a:prstGeom prst="rect">
              <a:avLst/>
            </a:prstGeom>
            <a:noFill/>
            <a:ln>
              <a:noFill/>
            </a:ln>
          </p:spPr>
        </p:pic>
        <p:pic>
          <p:nvPicPr>
            <p:cNvPr id="1100" name="Google Shape;1100;p176" title="Bloomberg.png"/>
            <p:cNvPicPr preferRelativeResize="0"/>
            <p:nvPr/>
          </p:nvPicPr>
          <p:blipFill>
            <a:blip r:embed="rId8">
              <a:alphaModFix/>
            </a:blip>
            <a:stretch>
              <a:fillRect/>
            </a:stretch>
          </p:blipFill>
          <p:spPr>
            <a:xfrm>
              <a:off x="7492197" y="4763534"/>
              <a:ext cx="1032842" cy="190808"/>
            </a:xfrm>
            <a:prstGeom prst="rect">
              <a:avLst/>
            </a:prstGeom>
            <a:noFill/>
            <a:ln>
              <a:noFill/>
            </a:ln>
          </p:spPr>
        </p:pic>
        <p:pic>
          <p:nvPicPr>
            <p:cNvPr id="1101" name="Google Shape;1101;p176" title="The new york times.png"/>
            <p:cNvPicPr preferRelativeResize="0"/>
            <p:nvPr/>
          </p:nvPicPr>
          <p:blipFill>
            <a:blip r:embed="rId9">
              <a:alphaModFix/>
            </a:blip>
            <a:stretch>
              <a:fillRect/>
            </a:stretch>
          </p:blipFill>
          <p:spPr>
            <a:xfrm>
              <a:off x="7474107" y="5120852"/>
              <a:ext cx="1280317" cy="221297"/>
            </a:xfrm>
            <a:prstGeom prst="rect">
              <a:avLst/>
            </a:prstGeom>
            <a:noFill/>
            <a:ln>
              <a:noFill/>
            </a:ln>
          </p:spPr>
        </p:pic>
        <p:sp>
          <p:nvSpPr>
            <p:cNvPr id="1102" name="Google Shape;1102;p176"/>
            <p:cNvSpPr txBox="1"/>
            <p:nvPr/>
          </p:nvSpPr>
          <p:spPr>
            <a:xfrm>
              <a:off x="3740750" y="5041481"/>
              <a:ext cx="1032600" cy="573900"/>
            </a:xfrm>
            <a:prstGeom prst="rect">
              <a:avLst/>
            </a:prstGeom>
            <a:noFill/>
            <a:ln>
              <a:noFill/>
            </a:ln>
          </p:spPr>
          <p:txBody>
            <a:bodyPr anchorCtr="0" anchor="t" bIns="29250" lIns="29250" spcFirstLastPara="1" rIns="29250" wrap="square" tIns="29250">
              <a:noAutofit/>
            </a:bodyPr>
            <a:lstStyle/>
            <a:p>
              <a:pPr indent="0" lvl="0" marL="0" rtl="0" algn="l">
                <a:lnSpc>
                  <a:spcPct val="115000"/>
                </a:lnSpc>
                <a:spcBef>
                  <a:spcPts val="0"/>
                </a:spcBef>
                <a:spcAft>
                  <a:spcPts val="0"/>
                </a:spcAft>
                <a:buNone/>
              </a:pPr>
              <a:r>
                <a:rPr lang="en" sz="600">
                  <a:solidFill>
                    <a:srgbClr val="FFFFFF"/>
                  </a:solidFill>
                  <a:latin typeface="Muli"/>
                  <a:ea typeface="Muli"/>
                  <a:cs typeface="Muli"/>
                  <a:sym typeface="Muli"/>
                </a:rPr>
                <a:t>100 MOST</a:t>
              </a:r>
              <a:endParaRPr sz="600">
                <a:solidFill>
                  <a:srgbClr val="FFFFFF"/>
                </a:solidFill>
                <a:latin typeface="Muli"/>
                <a:ea typeface="Muli"/>
                <a:cs typeface="Muli"/>
                <a:sym typeface="Muli"/>
              </a:endParaRPr>
            </a:p>
            <a:p>
              <a:pPr indent="0" lvl="0" marL="0" rtl="0" algn="l">
                <a:lnSpc>
                  <a:spcPct val="115000"/>
                </a:lnSpc>
                <a:spcBef>
                  <a:spcPts val="0"/>
                </a:spcBef>
                <a:spcAft>
                  <a:spcPts val="0"/>
                </a:spcAft>
                <a:buNone/>
              </a:pPr>
              <a:r>
                <a:rPr lang="en" sz="600">
                  <a:solidFill>
                    <a:srgbClr val="FFFFFF"/>
                  </a:solidFill>
                  <a:latin typeface="Muli"/>
                  <a:ea typeface="Muli"/>
                  <a:cs typeface="Muli"/>
                  <a:sym typeface="Muli"/>
                </a:rPr>
                <a:t>INFLUENTIAL</a:t>
              </a:r>
              <a:endParaRPr sz="600">
                <a:solidFill>
                  <a:srgbClr val="FFFFFF"/>
                </a:solidFill>
                <a:latin typeface="Muli"/>
                <a:ea typeface="Muli"/>
                <a:cs typeface="Muli"/>
                <a:sym typeface="Muli"/>
              </a:endParaRPr>
            </a:p>
            <a:p>
              <a:pPr indent="0" lvl="0" marL="0" rtl="0" algn="l">
                <a:lnSpc>
                  <a:spcPct val="115000"/>
                </a:lnSpc>
                <a:spcBef>
                  <a:spcPts val="0"/>
                </a:spcBef>
                <a:spcAft>
                  <a:spcPts val="0"/>
                </a:spcAft>
                <a:buNone/>
              </a:pPr>
              <a:r>
                <a:rPr lang="en" sz="600">
                  <a:solidFill>
                    <a:srgbClr val="FFFFFF"/>
                  </a:solidFill>
                  <a:latin typeface="Muli"/>
                  <a:ea typeface="Muli"/>
                  <a:cs typeface="Muli"/>
                  <a:sym typeface="Muli"/>
                </a:rPr>
                <a:t>COMPANIES</a:t>
              </a:r>
              <a:endParaRPr sz="600">
                <a:solidFill>
                  <a:srgbClr val="FFFFFF"/>
                </a:solidFill>
                <a:latin typeface="Muli"/>
                <a:ea typeface="Muli"/>
                <a:cs typeface="Muli"/>
                <a:sym typeface="Muli"/>
              </a:endParaRPr>
            </a:p>
            <a:p>
              <a:pPr indent="0" lvl="0" marL="0" rtl="0" algn="ctr">
                <a:lnSpc>
                  <a:spcPct val="115000"/>
                </a:lnSpc>
                <a:spcBef>
                  <a:spcPts val="0"/>
                </a:spcBef>
                <a:spcAft>
                  <a:spcPts val="0"/>
                </a:spcAft>
                <a:buNone/>
              </a:pPr>
              <a:r>
                <a:t/>
              </a:r>
              <a:endParaRPr i="1" sz="600">
                <a:solidFill>
                  <a:srgbClr val="FFFFFF"/>
                </a:solidFill>
                <a:latin typeface="Muli"/>
                <a:ea typeface="Muli"/>
                <a:cs typeface="Muli"/>
                <a:sym typeface="Muli"/>
              </a:endParaRPr>
            </a:p>
          </p:txBody>
        </p:sp>
        <p:cxnSp>
          <p:nvCxnSpPr>
            <p:cNvPr id="1103" name="Google Shape;1103;p176"/>
            <p:cNvCxnSpPr/>
            <p:nvPr/>
          </p:nvCxnSpPr>
          <p:spPr>
            <a:xfrm>
              <a:off x="5250353" y="4736751"/>
              <a:ext cx="0" cy="966000"/>
            </a:xfrm>
            <a:prstGeom prst="straightConnector1">
              <a:avLst/>
            </a:prstGeom>
            <a:noFill/>
            <a:ln cap="flat" cmpd="sng" w="3100">
              <a:solidFill>
                <a:srgbClr val="FFFFFF"/>
              </a:solidFill>
              <a:prstDash val="solid"/>
              <a:round/>
              <a:headEnd len="med" w="med" type="none"/>
              <a:tailEnd len="med" w="med" type="none"/>
            </a:ln>
          </p:spPr>
        </p:cxnSp>
        <p:cxnSp>
          <p:nvCxnSpPr>
            <p:cNvPr id="1104" name="Google Shape;1104;p176"/>
            <p:cNvCxnSpPr/>
            <p:nvPr/>
          </p:nvCxnSpPr>
          <p:spPr>
            <a:xfrm>
              <a:off x="7125671" y="4736751"/>
              <a:ext cx="0" cy="966000"/>
            </a:xfrm>
            <a:prstGeom prst="straightConnector1">
              <a:avLst/>
            </a:prstGeom>
            <a:noFill/>
            <a:ln cap="flat" cmpd="sng" w="3100">
              <a:solidFill>
                <a:srgbClr val="FFFFFF"/>
              </a:solidFill>
              <a:prstDash val="solid"/>
              <a:round/>
              <a:headEnd len="med" w="med" type="none"/>
              <a:tailEnd len="med" w="med" type="none"/>
            </a:ln>
          </p:spPr>
        </p:cxnSp>
        <p:sp>
          <p:nvSpPr>
            <p:cNvPr id="1105" name="Google Shape;1105;p176"/>
            <p:cNvSpPr txBox="1"/>
            <p:nvPr/>
          </p:nvSpPr>
          <p:spPr>
            <a:xfrm>
              <a:off x="5484308" y="5041481"/>
              <a:ext cx="1407600" cy="573900"/>
            </a:xfrm>
            <a:prstGeom prst="rect">
              <a:avLst/>
            </a:prstGeom>
            <a:noFill/>
            <a:ln>
              <a:noFill/>
            </a:ln>
          </p:spPr>
          <p:txBody>
            <a:bodyPr anchorCtr="0" anchor="t" bIns="29250" lIns="29250" spcFirstLastPara="1" rIns="29250" wrap="square" tIns="29250">
              <a:noAutofit/>
            </a:bodyPr>
            <a:lstStyle/>
            <a:p>
              <a:pPr indent="0" lvl="0" marL="0" rtl="0" algn="l">
                <a:lnSpc>
                  <a:spcPct val="115000"/>
                </a:lnSpc>
                <a:spcBef>
                  <a:spcPts val="0"/>
                </a:spcBef>
                <a:spcAft>
                  <a:spcPts val="0"/>
                </a:spcAft>
                <a:buNone/>
              </a:pPr>
              <a:r>
                <a:rPr lang="en" sz="600">
                  <a:solidFill>
                    <a:srgbClr val="FFFFFF"/>
                  </a:solidFill>
                  <a:latin typeface="Muli"/>
                  <a:ea typeface="Muli"/>
                  <a:cs typeface="Muli"/>
                  <a:sym typeface="Muli"/>
                </a:rPr>
                <a:t>MOST INNOVATIVE</a:t>
              </a:r>
              <a:endParaRPr sz="600">
                <a:solidFill>
                  <a:srgbClr val="FFFFFF"/>
                </a:solidFill>
                <a:latin typeface="Muli"/>
                <a:ea typeface="Muli"/>
                <a:cs typeface="Muli"/>
                <a:sym typeface="Muli"/>
              </a:endParaRPr>
            </a:p>
            <a:p>
              <a:pPr indent="0" lvl="0" marL="0" rtl="0" algn="l">
                <a:lnSpc>
                  <a:spcPct val="115000"/>
                </a:lnSpc>
                <a:spcBef>
                  <a:spcPts val="0"/>
                </a:spcBef>
                <a:spcAft>
                  <a:spcPts val="0"/>
                </a:spcAft>
                <a:buNone/>
              </a:pPr>
              <a:r>
                <a:rPr lang="en" sz="600">
                  <a:solidFill>
                    <a:srgbClr val="FFFFFF"/>
                  </a:solidFill>
                  <a:latin typeface="Muli"/>
                  <a:ea typeface="Muli"/>
                  <a:cs typeface="Muli"/>
                  <a:sym typeface="Muli"/>
                </a:rPr>
                <a:t>COMPANY</a:t>
              </a:r>
              <a:endParaRPr sz="600">
                <a:solidFill>
                  <a:srgbClr val="FFFFFF"/>
                </a:solidFill>
                <a:latin typeface="Muli"/>
                <a:ea typeface="Muli"/>
                <a:cs typeface="Muli"/>
                <a:sym typeface="Muli"/>
              </a:endParaRPr>
            </a:p>
            <a:p>
              <a:pPr indent="0" lvl="0" marL="0" rtl="0" algn="ctr">
                <a:lnSpc>
                  <a:spcPct val="115000"/>
                </a:lnSpc>
                <a:spcBef>
                  <a:spcPts val="0"/>
                </a:spcBef>
                <a:spcAft>
                  <a:spcPts val="0"/>
                </a:spcAft>
                <a:buNone/>
              </a:pPr>
              <a:r>
                <a:t/>
              </a:r>
              <a:endParaRPr i="1" sz="600">
                <a:solidFill>
                  <a:srgbClr val="FFFFFF"/>
                </a:solidFill>
                <a:latin typeface="Muli"/>
                <a:ea typeface="Muli"/>
                <a:cs typeface="Muli"/>
                <a:sym typeface="Muli"/>
              </a:endParaRPr>
            </a:p>
            <a:p>
              <a:pPr indent="0" lvl="0" marL="0" rtl="0" algn="l">
                <a:spcBef>
                  <a:spcPts val="0"/>
                </a:spcBef>
                <a:spcAft>
                  <a:spcPts val="0"/>
                </a:spcAft>
                <a:buNone/>
              </a:pPr>
              <a:r>
                <a:t/>
              </a:r>
              <a:endParaRPr sz="400">
                <a:solidFill>
                  <a:srgbClr val="FFFFFF"/>
                </a:solidFill>
                <a:latin typeface="Muli"/>
                <a:ea typeface="Muli"/>
                <a:cs typeface="Muli"/>
                <a:sym typeface="Muli"/>
              </a:endParaRPr>
            </a:p>
          </p:txBody>
        </p:sp>
      </p:grpSp>
      <p:sp>
        <p:nvSpPr>
          <p:cNvPr id="1106" name="Google Shape;1106;p176"/>
          <p:cNvSpPr txBox="1"/>
          <p:nvPr/>
        </p:nvSpPr>
        <p:spPr>
          <a:xfrm>
            <a:off x="571500" y="3920125"/>
            <a:ext cx="5947200" cy="62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br>
              <a:rPr i="1" lang="en" sz="1100">
                <a:solidFill>
                  <a:schemeClr val="dk2"/>
                </a:solidFill>
                <a:latin typeface="Roboto"/>
                <a:ea typeface="Roboto"/>
                <a:cs typeface="Roboto"/>
                <a:sym typeface="Roboto"/>
              </a:rPr>
            </a:br>
            <a:endParaRPr i="1" sz="1100">
              <a:solidFill>
                <a:schemeClr val="dk2"/>
              </a:solidFill>
              <a:latin typeface="Roboto"/>
              <a:ea typeface="Roboto"/>
              <a:cs typeface="Roboto"/>
              <a:sym typeface="Roboto"/>
            </a:endParaRPr>
          </a:p>
          <a:p>
            <a:pPr indent="0" lvl="0" marL="0" rtl="0" algn="l">
              <a:spcBef>
                <a:spcPts val="0"/>
              </a:spcBef>
              <a:spcAft>
                <a:spcPts val="0"/>
              </a:spcAft>
              <a:buNone/>
            </a:pPr>
            <a:r>
              <a:rPr i="1" lang="en" sz="1100">
                <a:solidFill>
                  <a:schemeClr val="dk2"/>
                </a:solidFill>
                <a:latin typeface="Roboto"/>
                <a:ea typeface="Roboto"/>
                <a:cs typeface="Roboto"/>
                <a:sym typeface="Roboto"/>
              </a:rPr>
              <a:t>*joe.munchak@tomorrow.io</a:t>
            </a:r>
            <a:endParaRPr i="1" sz="1100">
              <a:solidFill>
                <a:schemeClr val="dk2"/>
              </a:solidFill>
              <a:latin typeface="Roboto"/>
              <a:ea typeface="Roboto"/>
              <a:cs typeface="Roboto"/>
              <a:sym typeface="Roboto"/>
            </a:endParaRPr>
          </a:p>
        </p:txBody>
      </p:sp>
    </p:spTree>
  </p:cSld>
  <p:clrMapOvr>
    <a:masterClrMapping/>
  </p:clrMapOvr>
  <mc:AlternateContent>
    <mc:Choice Requires="p14">
      <p:transition spd="slow" p14:dur="10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6" name="Shape 1256"/>
        <p:cNvGrpSpPr/>
        <p:nvPr/>
      </p:nvGrpSpPr>
      <p:grpSpPr>
        <a:xfrm>
          <a:off x="0" y="0"/>
          <a:ext cx="0" cy="0"/>
          <a:chOff x="0" y="0"/>
          <a:chExt cx="0" cy="0"/>
        </a:xfrm>
      </p:grpSpPr>
      <p:sp>
        <p:nvSpPr>
          <p:cNvPr id="1257" name="Google Shape;1257;p185"/>
          <p:cNvSpPr txBox="1"/>
          <p:nvPr>
            <p:ph idx="4294967295" type="title"/>
          </p:nvPr>
        </p:nvSpPr>
        <p:spPr>
          <a:xfrm>
            <a:off x="343125" y="303090"/>
            <a:ext cx="8457600" cy="493800"/>
          </a:xfrm>
          <a:prstGeom prst="rect">
            <a:avLst/>
          </a:prstGeom>
        </p:spPr>
        <p:txBody>
          <a:bodyPr anchorCtr="0" anchor="t" bIns="89150" lIns="89150" spcFirstLastPara="1" rIns="89150" wrap="square" tIns="89150">
            <a:noAutofit/>
          </a:bodyPr>
          <a:lstStyle/>
          <a:p>
            <a:pPr indent="0" lvl="0" marL="0" rtl="0" algn="l">
              <a:spcBef>
                <a:spcPts val="0"/>
              </a:spcBef>
              <a:spcAft>
                <a:spcPts val="0"/>
              </a:spcAft>
              <a:buSzPts val="990"/>
              <a:buNone/>
            </a:pPr>
            <a:r>
              <a:rPr lang="en" sz="1470">
                <a:latin typeface="Roboto ExtraBold"/>
                <a:ea typeface="Roboto ExtraBold"/>
                <a:cs typeface="Roboto ExtraBold"/>
                <a:sym typeface="Roboto ExtraBold"/>
              </a:rPr>
              <a:t>TMS complements government-operated backbone with rapid revisit and &lt; 40 min median latency</a:t>
            </a:r>
            <a:endParaRPr sz="1470">
              <a:latin typeface="Roboto ExtraBold"/>
              <a:ea typeface="Roboto ExtraBold"/>
              <a:cs typeface="Roboto ExtraBold"/>
              <a:sym typeface="Roboto ExtraBold"/>
            </a:endParaRPr>
          </a:p>
        </p:txBody>
      </p:sp>
      <p:sp>
        <p:nvSpPr>
          <p:cNvPr id="1258" name="Google Shape;1258;p185"/>
          <p:cNvSpPr txBox="1"/>
          <p:nvPr/>
        </p:nvSpPr>
        <p:spPr>
          <a:xfrm>
            <a:off x="199125" y="4030325"/>
            <a:ext cx="8793600" cy="823500"/>
          </a:xfrm>
          <a:prstGeom prst="rect">
            <a:avLst/>
          </a:prstGeom>
          <a:noFill/>
          <a:ln>
            <a:noFill/>
          </a:ln>
        </p:spPr>
        <p:txBody>
          <a:bodyPr anchorCtr="0" anchor="t" bIns="68575" lIns="68575" spcFirstLastPara="1" rIns="68575" wrap="square" tIns="68575">
            <a:spAutoFit/>
          </a:bodyPr>
          <a:lstStyle/>
          <a:p>
            <a:pPr indent="0" lvl="0" marL="0" rtl="0" algn="l">
              <a:lnSpc>
                <a:spcPct val="115000"/>
              </a:lnSpc>
              <a:spcBef>
                <a:spcPts val="0"/>
              </a:spcBef>
              <a:spcAft>
                <a:spcPts val="0"/>
              </a:spcAft>
              <a:buNone/>
            </a:pPr>
            <a:r>
              <a:rPr i="1" lang="en" sz="1000">
                <a:solidFill>
                  <a:srgbClr val="17152E"/>
                </a:solidFill>
                <a:latin typeface="Roboto Light"/>
                <a:ea typeface="Roboto Light"/>
                <a:cs typeface="Roboto Light"/>
                <a:sym typeface="Roboto Light"/>
              </a:rPr>
              <a:t>This chart (left) shows a snapshot of the track of the most recent PMW (imager or sounder) observation from the GPM multi-agency constellation on the morning of 19 January, 2026. The right hand side shows an animation of 88-91 GHz Tbs over a 6 hour window. The top rows shows GPM Constellation sensors only, and the bottom row shows the additional impact of the TMS constellation. </a:t>
            </a:r>
            <a:r>
              <a:rPr b="1" i="1" lang="en" sz="1000">
                <a:solidFill>
                  <a:srgbClr val="17152E"/>
                </a:solidFill>
                <a:latin typeface="Roboto"/>
                <a:ea typeface="Roboto"/>
                <a:cs typeface="Roboto"/>
                <a:sym typeface="Roboto"/>
              </a:rPr>
              <a:t>The inclusion of these ten sensors lowers the average “age of data” by nearly 80 minutes, and the newest data comes from a TMS satellite over 75% of the globe.</a:t>
            </a:r>
            <a:endParaRPr b="1" i="1" sz="1000">
              <a:solidFill>
                <a:srgbClr val="17152E"/>
              </a:solidFill>
              <a:latin typeface="Roboto"/>
              <a:ea typeface="Roboto"/>
              <a:cs typeface="Roboto"/>
              <a:sym typeface="Roboto"/>
            </a:endParaRPr>
          </a:p>
        </p:txBody>
      </p:sp>
      <p:pic>
        <p:nvPicPr>
          <p:cNvPr id="1259" name="Google Shape;1259;p185" title="PoR (1).gif"/>
          <p:cNvPicPr preferRelativeResize="0"/>
          <p:nvPr/>
        </p:nvPicPr>
        <p:blipFill rotWithShape="1">
          <a:blip r:embed="rId3">
            <a:alphaModFix/>
          </a:blip>
          <a:srcRect b="1812" l="0" r="0" t="1802"/>
          <a:stretch/>
        </p:blipFill>
        <p:spPr>
          <a:xfrm>
            <a:off x="4775156" y="708994"/>
            <a:ext cx="3495714" cy="1684763"/>
          </a:xfrm>
          <a:prstGeom prst="rect">
            <a:avLst/>
          </a:prstGeom>
          <a:noFill/>
          <a:ln>
            <a:noFill/>
          </a:ln>
        </p:spPr>
      </p:pic>
      <p:pic>
        <p:nvPicPr>
          <p:cNvPr id="1260" name="Google Shape;1260;p185" title="PoR_TMS (1).gif"/>
          <p:cNvPicPr preferRelativeResize="0"/>
          <p:nvPr/>
        </p:nvPicPr>
        <p:blipFill rotWithShape="1">
          <a:blip r:embed="rId4">
            <a:alphaModFix/>
          </a:blip>
          <a:srcRect b="1895" l="0" r="0" t="1895"/>
          <a:stretch/>
        </p:blipFill>
        <p:spPr>
          <a:xfrm>
            <a:off x="4771800" y="2330681"/>
            <a:ext cx="3502425" cy="1684762"/>
          </a:xfrm>
          <a:prstGeom prst="rect">
            <a:avLst/>
          </a:prstGeom>
          <a:noFill/>
          <a:ln>
            <a:noFill/>
          </a:ln>
        </p:spPr>
      </p:pic>
      <p:sp>
        <p:nvSpPr>
          <p:cNvPr id="1261" name="Google Shape;1261;p185"/>
          <p:cNvSpPr txBox="1"/>
          <p:nvPr/>
        </p:nvSpPr>
        <p:spPr>
          <a:xfrm>
            <a:off x="4251100" y="775950"/>
            <a:ext cx="1316400" cy="362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100">
                <a:solidFill>
                  <a:schemeClr val="dk1"/>
                </a:solidFill>
                <a:latin typeface="Roboto Light"/>
                <a:ea typeface="Roboto Light"/>
                <a:cs typeface="Roboto Light"/>
                <a:sym typeface="Roboto Light"/>
              </a:rPr>
              <a:t>GPM Constellation</a:t>
            </a:r>
            <a:endParaRPr sz="1100">
              <a:solidFill>
                <a:schemeClr val="dk1"/>
              </a:solidFill>
              <a:latin typeface="Roboto Light"/>
              <a:ea typeface="Roboto Light"/>
              <a:cs typeface="Roboto Light"/>
              <a:sym typeface="Roboto Light"/>
            </a:endParaRPr>
          </a:p>
          <a:p>
            <a:pPr indent="0" lvl="0" marL="0" rtl="0" algn="l">
              <a:spcBef>
                <a:spcPts val="0"/>
              </a:spcBef>
              <a:spcAft>
                <a:spcPts val="0"/>
              </a:spcAft>
              <a:buNone/>
            </a:pPr>
            <a:r>
              <a:rPr lang="en" sz="1100">
                <a:solidFill>
                  <a:schemeClr val="dk1"/>
                </a:solidFill>
                <a:latin typeface="Roboto Light"/>
                <a:ea typeface="Roboto Light"/>
                <a:cs typeface="Roboto Light"/>
                <a:sym typeface="Roboto Light"/>
              </a:rPr>
              <a:t>Microwave sensors</a:t>
            </a:r>
            <a:endParaRPr sz="1100">
              <a:solidFill>
                <a:schemeClr val="dk1"/>
              </a:solidFill>
              <a:latin typeface="Roboto Light"/>
              <a:ea typeface="Roboto Light"/>
              <a:cs typeface="Roboto Light"/>
              <a:sym typeface="Roboto Light"/>
            </a:endParaRPr>
          </a:p>
        </p:txBody>
      </p:sp>
      <p:sp>
        <p:nvSpPr>
          <p:cNvPr id="1262" name="Google Shape;1262;p185"/>
          <p:cNvSpPr txBox="1"/>
          <p:nvPr/>
        </p:nvSpPr>
        <p:spPr>
          <a:xfrm>
            <a:off x="4572006" y="2393748"/>
            <a:ext cx="969300" cy="2805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100">
                <a:solidFill>
                  <a:schemeClr val="dk1"/>
                </a:solidFill>
                <a:latin typeface="Roboto Light"/>
                <a:ea typeface="Roboto Light"/>
                <a:cs typeface="Roboto Light"/>
                <a:sym typeface="Roboto Light"/>
              </a:rPr>
              <a:t>+TMS</a:t>
            </a:r>
            <a:endParaRPr b="1" sz="1100">
              <a:solidFill>
                <a:schemeClr val="dk1"/>
              </a:solidFill>
              <a:latin typeface="Roboto"/>
              <a:ea typeface="Roboto"/>
              <a:cs typeface="Roboto"/>
              <a:sym typeface="Roboto"/>
            </a:endParaRPr>
          </a:p>
        </p:txBody>
      </p:sp>
      <p:pic>
        <p:nvPicPr>
          <p:cNvPr id="1263" name="Google Shape;1263;p185"/>
          <p:cNvPicPr preferRelativeResize="0"/>
          <p:nvPr/>
        </p:nvPicPr>
        <p:blipFill rotWithShape="1">
          <a:blip r:embed="rId5">
            <a:alphaModFix/>
          </a:blip>
          <a:srcRect b="0" l="48972" r="0" t="0"/>
          <a:stretch/>
        </p:blipFill>
        <p:spPr>
          <a:xfrm>
            <a:off x="423725" y="733200"/>
            <a:ext cx="3710201" cy="32340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7" name="Shape 1267"/>
        <p:cNvGrpSpPr/>
        <p:nvPr/>
      </p:nvGrpSpPr>
      <p:grpSpPr>
        <a:xfrm>
          <a:off x="0" y="0"/>
          <a:ext cx="0" cy="0"/>
          <a:chOff x="0" y="0"/>
          <a:chExt cx="0" cy="0"/>
        </a:xfrm>
      </p:grpSpPr>
      <p:sp>
        <p:nvSpPr>
          <p:cNvPr id="1268" name="Google Shape;1268;p186"/>
          <p:cNvSpPr txBox="1"/>
          <p:nvPr>
            <p:ph idx="4294967295" type="title"/>
          </p:nvPr>
        </p:nvSpPr>
        <p:spPr>
          <a:xfrm>
            <a:off x="196263" y="2013506"/>
            <a:ext cx="8457600" cy="69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400"/>
              <a:buNone/>
            </a:pPr>
            <a:r>
              <a:rPr lang="en" sz="2000">
                <a:solidFill>
                  <a:schemeClr val="lt1"/>
                </a:solidFill>
              </a:rPr>
              <a:t>TMS Data Products and Applications</a:t>
            </a:r>
            <a:endParaRPr sz="20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2" name="Shape 1272"/>
        <p:cNvGrpSpPr/>
        <p:nvPr/>
      </p:nvGrpSpPr>
      <p:grpSpPr>
        <a:xfrm>
          <a:off x="0" y="0"/>
          <a:ext cx="0" cy="0"/>
          <a:chOff x="0" y="0"/>
          <a:chExt cx="0" cy="0"/>
        </a:xfrm>
      </p:grpSpPr>
      <p:sp>
        <p:nvSpPr>
          <p:cNvPr id="1273" name="Google Shape;1273;p187"/>
          <p:cNvSpPr txBox="1"/>
          <p:nvPr>
            <p:ph type="title"/>
          </p:nvPr>
        </p:nvSpPr>
        <p:spPr>
          <a:xfrm>
            <a:off x="311700" y="445025"/>
            <a:ext cx="8520600" cy="5727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t>TMS Level 1 Products</a:t>
            </a:r>
            <a:endParaRPr/>
          </a:p>
        </p:txBody>
      </p:sp>
      <p:sp>
        <p:nvSpPr>
          <p:cNvPr id="1274" name="Google Shape;1274;p187"/>
          <p:cNvSpPr txBox="1"/>
          <p:nvPr>
            <p:ph idx="1" type="body"/>
          </p:nvPr>
        </p:nvSpPr>
        <p:spPr>
          <a:xfrm>
            <a:off x="311700" y="1152475"/>
            <a:ext cx="4033500" cy="34164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b="1" lang="en" sz="1200">
                <a:latin typeface="Muli"/>
                <a:ea typeface="Muli"/>
                <a:cs typeface="Muli"/>
                <a:sym typeface="Muli"/>
              </a:rPr>
              <a:t>Key Data fields:</a:t>
            </a:r>
            <a:endParaRPr b="1" sz="1200">
              <a:latin typeface="Muli"/>
              <a:ea typeface="Muli"/>
              <a:cs typeface="Muli"/>
              <a:sym typeface="Muli"/>
            </a:endParaRPr>
          </a:p>
          <a:p>
            <a:pPr indent="-304800" lvl="0" marL="457200" rtl="0" algn="l">
              <a:spcBef>
                <a:spcPts val="500"/>
              </a:spcBef>
              <a:spcAft>
                <a:spcPts val="0"/>
              </a:spcAft>
              <a:buSzPts val="1200"/>
              <a:buFont typeface="Muli"/>
              <a:buChar char="●"/>
            </a:pPr>
            <a:r>
              <a:rPr b="1" lang="en" sz="1200">
                <a:latin typeface="Muli"/>
                <a:ea typeface="Muli"/>
                <a:cs typeface="Muli"/>
                <a:sym typeface="Muli"/>
              </a:rPr>
              <a:t>Geolocation </a:t>
            </a:r>
            <a:endParaRPr sz="1200"/>
          </a:p>
          <a:p>
            <a:pPr indent="-304800" lvl="0" marL="457200" rtl="0" algn="l">
              <a:spcBef>
                <a:spcPts val="0"/>
              </a:spcBef>
              <a:spcAft>
                <a:spcPts val="0"/>
              </a:spcAft>
              <a:buSzPts val="1200"/>
              <a:buFont typeface="Muli"/>
              <a:buChar char="●"/>
            </a:pPr>
            <a:r>
              <a:rPr b="1" lang="en" sz="1200">
                <a:latin typeface="Muli"/>
                <a:ea typeface="Muli"/>
                <a:cs typeface="Muli"/>
                <a:sym typeface="Muli"/>
              </a:rPr>
              <a:t>Antenna/b</a:t>
            </a:r>
            <a:r>
              <a:rPr b="1" lang="en" sz="1200">
                <a:latin typeface="Muli"/>
                <a:ea typeface="Muli"/>
                <a:cs typeface="Muli"/>
                <a:sym typeface="Muli"/>
              </a:rPr>
              <a:t>rightness temperatures</a:t>
            </a:r>
            <a:endParaRPr sz="1200"/>
          </a:p>
          <a:p>
            <a:pPr indent="-304800" lvl="0" marL="457200" rtl="0" algn="l">
              <a:spcBef>
                <a:spcPts val="0"/>
              </a:spcBef>
              <a:spcAft>
                <a:spcPts val="0"/>
              </a:spcAft>
              <a:buSzPts val="1200"/>
              <a:buChar char="●"/>
            </a:pPr>
            <a:r>
              <a:rPr b="1" lang="en" sz="1200">
                <a:latin typeface="Muli"/>
                <a:ea typeface="Muli"/>
                <a:cs typeface="Muli"/>
                <a:sym typeface="Muli"/>
              </a:rPr>
              <a:t>Ancillary data </a:t>
            </a:r>
            <a:r>
              <a:rPr lang="en" sz="1200"/>
              <a:t>(land fraction, clear fraction, and surface elevation, </a:t>
            </a:r>
            <a:endParaRPr sz="1200"/>
          </a:p>
          <a:p>
            <a:pPr indent="-304800" lvl="0" marL="457200" rtl="0" algn="l">
              <a:spcBef>
                <a:spcPts val="0"/>
              </a:spcBef>
              <a:spcAft>
                <a:spcPts val="0"/>
              </a:spcAft>
              <a:buSzPts val="1200"/>
              <a:buChar char="●"/>
            </a:pPr>
            <a:r>
              <a:rPr b="1" lang="en" sz="1200">
                <a:latin typeface="Muli"/>
                <a:ea typeface="Muli"/>
                <a:cs typeface="Muli"/>
                <a:sym typeface="Muli"/>
              </a:rPr>
              <a:t>Quality flags</a:t>
            </a:r>
            <a:endParaRPr sz="1200"/>
          </a:p>
          <a:p>
            <a:pPr indent="-304800" lvl="0" marL="457200" rtl="0" algn="l">
              <a:spcBef>
                <a:spcPts val="0"/>
              </a:spcBef>
              <a:spcAft>
                <a:spcPts val="0"/>
              </a:spcAft>
              <a:buSzPts val="1200"/>
              <a:buFont typeface="Muli"/>
              <a:buChar char="●"/>
            </a:pPr>
            <a:r>
              <a:rPr b="1" lang="en" sz="1200">
                <a:latin typeface="Muli"/>
                <a:ea typeface="Muli"/>
                <a:cs typeface="Muli"/>
                <a:sym typeface="Muli"/>
              </a:rPr>
              <a:t>Spacecraft status </a:t>
            </a:r>
            <a:r>
              <a:rPr lang="en" sz="1200"/>
              <a:t>(position/velocity/temperature)</a:t>
            </a:r>
            <a:endParaRPr sz="1200"/>
          </a:p>
          <a:p>
            <a:pPr indent="0" lvl="0" marL="0" rtl="0" algn="l">
              <a:spcBef>
                <a:spcPts val="500"/>
              </a:spcBef>
              <a:spcAft>
                <a:spcPts val="0"/>
              </a:spcAft>
              <a:buNone/>
            </a:pPr>
            <a:r>
              <a:t/>
            </a:r>
            <a:endParaRPr sz="1200"/>
          </a:p>
          <a:p>
            <a:pPr indent="0" lvl="0" marL="0" rtl="0" algn="l">
              <a:spcBef>
                <a:spcPts val="500"/>
              </a:spcBef>
              <a:spcAft>
                <a:spcPts val="0"/>
              </a:spcAft>
              <a:buNone/>
            </a:pPr>
            <a:r>
              <a:rPr b="1" lang="en" sz="1200">
                <a:latin typeface="Muli"/>
                <a:ea typeface="Muli"/>
                <a:cs typeface="Muli"/>
                <a:sym typeface="Muli"/>
              </a:rPr>
              <a:t>Dimensions:</a:t>
            </a:r>
            <a:endParaRPr b="1" sz="1200">
              <a:latin typeface="Muli"/>
              <a:ea typeface="Muli"/>
              <a:cs typeface="Muli"/>
              <a:sym typeface="Muli"/>
            </a:endParaRPr>
          </a:p>
          <a:p>
            <a:pPr indent="0" lvl="0" marL="0" rtl="0" algn="l">
              <a:spcBef>
                <a:spcPts val="500"/>
              </a:spcBef>
              <a:spcAft>
                <a:spcPts val="0"/>
              </a:spcAft>
              <a:buNone/>
            </a:pPr>
            <a:r>
              <a:rPr lang="en" sz="1200"/>
              <a:t>81</a:t>
            </a:r>
            <a:r>
              <a:rPr lang="en" sz="1200"/>
              <a:t> spots* x N scans (x 12 channels)</a:t>
            </a:r>
            <a:endParaRPr sz="1200"/>
          </a:p>
          <a:p>
            <a:pPr indent="0" lvl="0" marL="0" rtl="0" algn="l">
              <a:spcBef>
                <a:spcPts val="500"/>
              </a:spcBef>
              <a:spcAft>
                <a:spcPts val="0"/>
              </a:spcAft>
              <a:buNone/>
            </a:pPr>
            <a:r>
              <a:t/>
            </a:r>
            <a:endParaRPr sz="1200"/>
          </a:p>
          <a:p>
            <a:pPr indent="0" lvl="0" marL="0" rtl="0" algn="l">
              <a:spcBef>
                <a:spcPts val="500"/>
              </a:spcBef>
              <a:spcAft>
                <a:spcPts val="0"/>
              </a:spcAft>
              <a:buNone/>
            </a:pPr>
            <a:r>
              <a:rPr lang="en" sz="1200"/>
              <a:t>(where 30 &lt;= N &lt;= 512) </a:t>
            </a:r>
            <a:endParaRPr sz="1200"/>
          </a:p>
          <a:p>
            <a:pPr indent="0" lvl="0" marL="0" rtl="0" algn="l">
              <a:spcBef>
                <a:spcPts val="500"/>
              </a:spcBef>
              <a:spcAft>
                <a:spcPts val="500"/>
              </a:spcAft>
              <a:buNone/>
            </a:pPr>
            <a:r>
              <a:rPr lang="en" sz="1200"/>
              <a:t>*1C-TCR is resampled to 128 equally-spaced ground locations per scan</a:t>
            </a:r>
            <a:endParaRPr sz="1200"/>
          </a:p>
        </p:txBody>
      </p:sp>
      <p:pic>
        <p:nvPicPr>
          <p:cNvPr id="1275" name="Google Shape;1275;p187"/>
          <p:cNvPicPr preferRelativeResize="0"/>
          <p:nvPr/>
        </p:nvPicPr>
        <p:blipFill>
          <a:blip r:embed="rId3">
            <a:alphaModFix/>
          </a:blip>
          <a:stretch>
            <a:fillRect/>
          </a:stretch>
        </p:blipFill>
        <p:spPr>
          <a:xfrm>
            <a:off x="4345200" y="2520225"/>
            <a:ext cx="4666825" cy="2194750"/>
          </a:xfrm>
          <a:prstGeom prst="rect">
            <a:avLst/>
          </a:prstGeom>
          <a:noFill/>
          <a:ln>
            <a:noFill/>
          </a:ln>
        </p:spPr>
      </p:pic>
      <p:sp>
        <p:nvSpPr>
          <p:cNvPr id="1276" name="Google Shape;1276;p187"/>
          <p:cNvSpPr txBox="1"/>
          <p:nvPr/>
        </p:nvSpPr>
        <p:spPr>
          <a:xfrm>
            <a:off x="5075325" y="2243300"/>
            <a:ext cx="651600" cy="2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1B-TB		          		        </a:t>
            </a:r>
            <a:endParaRPr sz="1100">
              <a:solidFill>
                <a:schemeClr val="dk1"/>
              </a:solidFill>
              <a:latin typeface="Roboto"/>
              <a:ea typeface="Roboto"/>
              <a:cs typeface="Roboto"/>
              <a:sym typeface="Roboto"/>
            </a:endParaRPr>
          </a:p>
        </p:txBody>
      </p:sp>
      <p:graphicFrame>
        <p:nvGraphicFramePr>
          <p:cNvPr id="1277" name="Google Shape;1277;p187"/>
          <p:cNvGraphicFramePr/>
          <p:nvPr/>
        </p:nvGraphicFramePr>
        <p:xfrm>
          <a:off x="4355675" y="719550"/>
          <a:ext cx="3000000" cy="3000000"/>
        </p:xfrm>
        <a:graphic>
          <a:graphicData uri="http://schemas.openxmlformats.org/drawingml/2006/table">
            <a:tbl>
              <a:tblPr>
                <a:noFill/>
                <a:tableStyleId>{BCA92495-D4AF-4E7D-A256-65A33702C73A}</a:tableStyleId>
              </a:tblPr>
              <a:tblGrid>
                <a:gridCol w="1528475"/>
                <a:gridCol w="1339925"/>
                <a:gridCol w="1717025"/>
              </a:tblGrid>
              <a:tr h="240600">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Product</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Spatial Resampling</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Spectral Resampling</a:t>
                      </a:r>
                      <a:endParaRPr b="1" sz="800">
                        <a:latin typeface="Roboto Condensed"/>
                        <a:ea typeface="Roboto Condensed"/>
                        <a:cs typeface="Roboto Condensed"/>
                        <a:sym typeface="Roboto Condensed"/>
                      </a:endParaRPr>
                    </a:p>
                  </a:txBody>
                  <a:tcPr marT="91425" marB="91425" marR="91425" marL="91425"/>
                </a:tc>
              </a:tr>
              <a:tr h="231350">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1B-TB</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N</a:t>
                      </a:r>
                      <a:endParaRPr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N</a:t>
                      </a:r>
                      <a:endParaRPr sz="800">
                        <a:latin typeface="Roboto Condensed"/>
                        <a:ea typeface="Roboto Condensed"/>
                        <a:cs typeface="Roboto Condensed"/>
                        <a:sym typeface="Roboto Condensed"/>
                      </a:endParaRPr>
                    </a:p>
                  </a:txBody>
                  <a:tcPr marT="91425" marB="91425" marR="91425" marL="91425"/>
                </a:tc>
              </a:tr>
              <a:tr h="231350">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1B-TBR</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Y (common FOV centers)</a:t>
                      </a:r>
                      <a:endParaRPr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N</a:t>
                      </a:r>
                      <a:endParaRPr sz="800">
                        <a:latin typeface="Roboto Condensed"/>
                        <a:ea typeface="Roboto Condensed"/>
                        <a:cs typeface="Roboto Condensed"/>
                        <a:sym typeface="Roboto Condensed"/>
                      </a:endParaRPr>
                    </a:p>
                  </a:txBody>
                  <a:tcPr marT="91425" marB="91425" marR="91425" marL="91425"/>
                </a:tc>
              </a:tr>
              <a:tr h="231350">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1C-TC</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Clr>
                          <a:schemeClr val="dk1"/>
                        </a:buClr>
                        <a:buSzPts val="1100"/>
                        <a:buFont typeface="Arial"/>
                        <a:buNone/>
                      </a:pPr>
                      <a:r>
                        <a:rPr lang="en" sz="800">
                          <a:solidFill>
                            <a:schemeClr val="dk1"/>
                          </a:solidFill>
                          <a:latin typeface="Roboto Condensed"/>
                          <a:ea typeface="Roboto Condensed"/>
                          <a:cs typeface="Roboto Condensed"/>
                          <a:sym typeface="Roboto Condensed"/>
                        </a:rPr>
                        <a:t>Y (common FOV centers)</a:t>
                      </a:r>
                      <a:endParaRPr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Y (constellation harmonization)</a:t>
                      </a:r>
                      <a:endParaRPr sz="800">
                        <a:latin typeface="Roboto Condensed"/>
                        <a:ea typeface="Roboto Condensed"/>
                        <a:cs typeface="Roboto Condensed"/>
                        <a:sym typeface="Roboto Condensed"/>
                      </a:endParaRPr>
                    </a:p>
                  </a:txBody>
                  <a:tcPr marT="91425" marB="91425" marR="91425" marL="91425"/>
                </a:tc>
              </a:tr>
              <a:tr h="231350">
                <a:tc>
                  <a:txBody>
                    <a:bodyPr/>
                    <a:lstStyle/>
                    <a:p>
                      <a:pPr indent="0" lvl="0" marL="0" rtl="0" algn="l">
                        <a:spcBef>
                          <a:spcPts val="0"/>
                        </a:spcBef>
                        <a:spcAft>
                          <a:spcPts val="0"/>
                        </a:spcAft>
                        <a:buNone/>
                      </a:pPr>
                      <a:r>
                        <a:rPr b="1" lang="en" sz="800">
                          <a:latin typeface="Roboto Condensed"/>
                          <a:ea typeface="Roboto Condensed"/>
                          <a:cs typeface="Roboto Condensed"/>
                          <a:sym typeface="Roboto Condensed"/>
                        </a:rPr>
                        <a:t>1C-TCR</a:t>
                      </a:r>
                      <a:endParaRPr b="1"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Y (equally-spaced grid)</a:t>
                      </a:r>
                      <a:endParaRPr sz="800">
                        <a:latin typeface="Roboto Condensed"/>
                        <a:ea typeface="Roboto Condensed"/>
                        <a:cs typeface="Roboto Condensed"/>
                        <a:sym typeface="Roboto Condensed"/>
                      </a:endParaRPr>
                    </a:p>
                  </a:txBody>
                  <a:tcPr marT="91425" marB="91425" marR="91425" marL="91425"/>
                </a:tc>
                <a:tc>
                  <a:txBody>
                    <a:bodyPr/>
                    <a:lstStyle/>
                    <a:p>
                      <a:pPr indent="0" lvl="0" marL="0" rtl="0" algn="l">
                        <a:spcBef>
                          <a:spcPts val="0"/>
                        </a:spcBef>
                        <a:spcAft>
                          <a:spcPts val="0"/>
                        </a:spcAft>
                        <a:buNone/>
                      </a:pPr>
                      <a:r>
                        <a:rPr lang="en" sz="800">
                          <a:latin typeface="Roboto Condensed"/>
                          <a:ea typeface="Roboto Condensed"/>
                          <a:cs typeface="Roboto Condensed"/>
                          <a:sym typeface="Roboto Condensed"/>
                        </a:rPr>
                        <a:t>Y (harmonization + limb adjustment)</a:t>
                      </a:r>
                      <a:endParaRPr sz="800">
                        <a:latin typeface="Roboto Condensed"/>
                        <a:ea typeface="Roboto Condensed"/>
                        <a:cs typeface="Roboto Condensed"/>
                        <a:sym typeface="Roboto Condensed"/>
                      </a:endParaRPr>
                    </a:p>
                  </a:txBody>
                  <a:tcPr marT="91425" marB="91425" marR="91425" marL="91425"/>
                </a:tc>
              </a:tr>
            </a:tbl>
          </a:graphicData>
        </a:graphic>
      </p:graphicFrame>
      <p:sp>
        <p:nvSpPr>
          <p:cNvPr id="1278" name="Google Shape;1278;p187"/>
          <p:cNvSpPr txBox="1"/>
          <p:nvPr/>
        </p:nvSpPr>
        <p:spPr>
          <a:xfrm>
            <a:off x="7659350" y="2243300"/>
            <a:ext cx="651600" cy="27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1C-TCR</a:t>
            </a:r>
            <a:endParaRPr sz="1100">
              <a:solidFill>
                <a:schemeClr val="dk1"/>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188"/>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p>
            <a:pPr indent="0" lvl="0" marL="0" rtl="0" algn="l">
              <a:spcBef>
                <a:spcPts val="0"/>
              </a:spcBef>
              <a:spcAft>
                <a:spcPts val="0"/>
              </a:spcAft>
              <a:buNone/>
            </a:pPr>
            <a:r>
              <a:rPr lang="en"/>
              <a:t>TMS L2 Products</a:t>
            </a:r>
            <a:endParaRPr/>
          </a:p>
        </p:txBody>
      </p:sp>
      <p:pic>
        <p:nvPicPr>
          <p:cNvPr id="1284" name="Google Shape;1284;p188"/>
          <p:cNvPicPr preferRelativeResize="0"/>
          <p:nvPr/>
        </p:nvPicPr>
        <p:blipFill rotWithShape="1">
          <a:blip r:embed="rId3">
            <a:alphaModFix/>
          </a:blip>
          <a:srcRect b="0" l="0" r="48541" t="0"/>
          <a:stretch/>
        </p:blipFill>
        <p:spPr>
          <a:xfrm>
            <a:off x="6991150" y="646861"/>
            <a:ext cx="1926825" cy="1604725"/>
          </a:xfrm>
          <a:prstGeom prst="rect">
            <a:avLst/>
          </a:prstGeom>
          <a:noFill/>
          <a:ln>
            <a:noFill/>
          </a:ln>
        </p:spPr>
      </p:pic>
      <p:sp>
        <p:nvSpPr>
          <p:cNvPr id="1285" name="Google Shape;1285;p188"/>
          <p:cNvSpPr txBox="1"/>
          <p:nvPr>
            <p:ph idx="1" type="subTitle"/>
          </p:nvPr>
        </p:nvSpPr>
        <p:spPr>
          <a:xfrm>
            <a:off x="343125" y="864929"/>
            <a:ext cx="8458200" cy="1977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en"/>
              <a:t>L2A-ATVP (Atmospheric Thermodynamic Vertical Profile)</a:t>
            </a:r>
            <a:endParaRPr/>
          </a:p>
        </p:txBody>
      </p:sp>
      <p:sp>
        <p:nvSpPr>
          <p:cNvPr id="1286" name="Google Shape;1286;p188"/>
          <p:cNvSpPr txBox="1"/>
          <p:nvPr>
            <p:ph idx="2" type="subTitle"/>
          </p:nvPr>
        </p:nvSpPr>
        <p:spPr>
          <a:xfrm>
            <a:off x="343125" y="1190179"/>
            <a:ext cx="2654400" cy="34392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b="1" lang="en"/>
              <a:t>Key Data fields:</a:t>
            </a:r>
            <a:endParaRPr b="1"/>
          </a:p>
          <a:p>
            <a:pPr indent="-285750" lvl="0" marL="457200" rtl="0" algn="l">
              <a:spcBef>
                <a:spcPts val="1200"/>
              </a:spcBef>
              <a:spcAft>
                <a:spcPts val="0"/>
              </a:spcAft>
              <a:buSzPts val="900"/>
              <a:buChar char="●"/>
            </a:pPr>
            <a:r>
              <a:rPr lang="en"/>
              <a:t>Geolocation</a:t>
            </a:r>
            <a:endParaRPr/>
          </a:p>
          <a:p>
            <a:pPr indent="-285750" lvl="0" marL="457200" rtl="0" algn="l">
              <a:spcBef>
                <a:spcPts val="0"/>
              </a:spcBef>
              <a:spcAft>
                <a:spcPts val="0"/>
              </a:spcAft>
              <a:buSzPts val="900"/>
              <a:buChar char="●"/>
            </a:pPr>
            <a:r>
              <a:rPr lang="en"/>
              <a:t>Temperature profile</a:t>
            </a:r>
            <a:endParaRPr/>
          </a:p>
          <a:p>
            <a:pPr indent="-285750" lvl="0" marL="457200" rtl="0" algn="l">
              <a:spcBef>
                <a:spcPts val="0"/>
              </a:spcBef>
              <a:spcAft>
                <a:spcPts val="0"/>
              </a:spcAft>
              <a:buSzPts val="900"/>
              <a:buChar char="●"/>
            </a:pPr>
            <a:r>
              <a:rPr lang="en"/>
              <a:t>Humidity profile</a:t>
            </a:r>
            <a:endParaRPr/>
          </a:p>
          <a:p>
            <a:pPr indent="-285750" lvl="0" marL="457200" rtl="0" algn="l">
              <a:spcBef>
                <a:spcPts val="0"/>
              </a:spcBef>
              <a:spcAft>
                <a:spcPts val="0"/>
              </a:spcAft>
              <a:buSzPts val="900"/>
              <a:buChar char="●"/>
            </a:pPr>
            <a:r>
              <a:rPr lang="en"/>
              <a:t>Total Ice Water Path</a:t>
            </a:r>
            <a:endParaRPr/>
          </a:p>
          <a:p>
            <a:pPr indent="-285750" lvl="0" marL="457200" rtl="0" algn="l">
              <a:spcBef>
                <a:spcPts val="0"/>
              </a:spcBef>
              <a:spcAft>
                <a:spcPts val="0"/>
              </a:spcAft>
              <a:buSzPts val="900"/>
              <a:buChar char="●"/>
            </a:pPr>
            <a:r>
              <a:rPr lang="en"/>
              <a:t>Total Liquid Water Path</a:t>
            </a:r>
            <a:endParaRPr/>
          </a:p>
          <a:p>
            <a:pPr indent="-285750" lvl="0" marL="457200" rtl="0" algn="l">
              <a:spcBef>
                <a:spcPts val="0"/>
              </a:spcBef>
              <a:spcAft>
                <a:spcPts val="0"/>
              </a:spcAft>
              <a:buSzPts val="900"/>
              <a:buChar char="●"/>
            </a:pPr>
            <a:r>
              <a:rPr lang="en"/>
              <a:t>Experimental: Geopotential height, sea level pressure</a:t>
            </a:r>
            <a:endParaRPr sz="900">
              <a:latin typeface="Roboto Light"/>
              <a:ea typeface="Roboto Light"/>
              <a:cs typeface="Roboto Light"/>
              <a:sym typeface="Roboto Light"/>
            </a:endParaRPr>
          </a:p>
          <a:p>
            <a:pPr indent="-285750" lvl="0" marL="457200" rtl="0" algn="l">
              <a:spcBef>
                <a:spcPts val="0"/>
              </a:spcBef>
              <a:spcAft>
                <a:spcPts val="0"/>
              </a:spcAft>
              <a:buSzPts val="900"/>
              <a:buChar char="●"/>
            </a:pPr>
            <a:r>
              <a:rPr lang="en"/>
              <a:t>Standard deviation (for all parameters)</a:t>
            </a:r>
            <a:endParaRPr/>
          </a:p>
          <a:p>
            <a:pPr indent="0" lvl="0" marL="45720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Retrieval method is Quantile Regression Neural Network trained on high-resolution global nature run simulations. </a:t>
            </a:r>
            <a:endParaRPr/>
          </a:p>
          <a:p>
            <a:pPr indent="0" lvl="0" marL="0" rtl="0" algn="l">
              <a:spcBef>
                <a:spcPts val="1200"/>
              </a:spcBef>
              <a:spcAft>
                <a:spcPts val="0"/>
              </a:spcAft>
              <a:buClr>
                <a:schemeClr val="dk1"/>
              </a:buClr>
              <a:buSzPts val="1100"/>
              <a:buFont typeface="Arial"/>
              <a:buNone/>
            </a:pPr>
            <a:r>
              <a:rPr lang="en"/>
              <a:t>Inputs are 12 channel brightness temperatures, sensor zenith angle, land fraction, and surface elevation.</a:t>
            </a:r>
            <a:endParaRPr/>
          </a:p>
          <a:p>
            <a:pPr indent="0" lvl="0" marL="0" rtl="0" algn="l">
              <a:spcBef>
                <a:spcPts val="1200"/>
              </a:spcBef>
              <a:spcAft>
                <a:spcPts val="0"/>
              </a:spcAft>
              <a:buClr>
                <a:schemeClr val="dk1"/>
              </a:buClr>
              <a:buSzPts val="1100"/>
              <a:buFont typeface="Arial"/>
              <a:buNone/>
            </a:pPr>
            <a:r>
              <a:rPr lang="en"/>
              <a:t>Currently moving from 1D to 3D inputs (significant reduction in temperature error).</a:t>
            </a:r>
            <a:endParaRPr/>
          </a:p>
          <a:p>
            <a:pPr indent="0" lvl="0" marL="0" rtl="0" algn="l">
              <a:spcBef>
                <a:spcPts val="1200"/>
              </a:spcBef>
              <a:spcAft>
                <a:spcPts val="1200"/>
              </a:spcAft>
              <a:buNone/>
            </a:pPr>
            <a:r>
              <a:t/>
            </a:r>
            <a:endParaRPr/>
          </a:p>
        </p:txBody>
      </p:sp>
      <p:pic>
        <p:nvPicPr>
          <p:cNvPr id="1287" name="Google Shape;1287;p188"/>
          <p:cNvPicPr preferRelativeResize="0"/>
          <p:nvPr/>
        </p:nvPicPr>
        <p:blipFill rotWithShape="1">
          <a:blip r:embed="rId4">
            <a:alphaModFix/>
          </a:blip>
          <a:srcRect b="0" l="0" r="50065" t="0"/>
          <a:stretch/>
        </p:blipFill>
        <p:spPr>
          <a:xfrm>
            <a:off x="5001500" y="646861"/>
            <a:ext cx="1851333" cy="1636625"/>
          </a:xfrm>
          <a:prstGeom prst="rect">
            <a:avLst/>
          </a:prstGeom>
          <a:noFill/>
          <a:ln>
            <a:noFill/>
          </a:ln>
        </p:spPr>
      </p:pic>
      <p:pic>
        <p:nvPicPr>
          <p:cNvPr id="1288" name="Google Shape;1288;p188"/>
          <p:cNvPicPr preferRelativeResize="0"/>
          <p:nvPr/>
        </p:nvPicPr>
        <p:blipFill>
          <a:blip r:embed="rId5">
            <a:alphaModFix/>
          </a:blip>
          <a:stretch>
            <a:fillRect/>
          </a:stretch>
        </p:blipFill>
        <p:spPr>
          <a:xfrm>
            <a:off x="5714000" y="2283475"/>
            <a:ext cx="2548650" cy="2389350"/>
          </a:xfrm>
          <a:prstGeom prst="rect">
            <a:avLst/>
          </a:prstGeom>
          <a:noFill/>
          <a:ln>
            <a:noFill/>
          </a:ln>
        </p:spPr>
      </p:pic>
      <p:sp>
        <p:nvSpPr>
          <p:cNvPr id="1289" name="Google Shape;1289;p188"/>
          <p:cNvSpPr txBox="1"/>
          <p:nvPr/>
        </p:nvSpPr>
        <p:spPr>
          <a:xfrm>
            <a:off x="5313175" y="4589850"/>
            <a:ext cx="3487500" cy="1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000">
                <a:solidFill>
                  <a:schemeClr val="dk1"/>
                </a:solidFill>
                <a:latin typeface="Roboto Condensed Light"/>
                <a:ea typeface="Roboto Condensed Light"/>
                <a:cs typeface="Roboto Condensed Light"/>
                <a:sym typeface="Roboto Condensed Light"/>
              </a:rPr>
              <a:t>Retrieved precipitation rate and mslp (no model background input!)</a:t>
            </a:r>
            <a:endParaRPr i="1" sz="1000">
              <a:solidFill>
                <a:schemeClr val="dk1"/>
              </a:solidFill>
              <a:latin typeface="Roboto Condensed Light"/>
              <a:ea typeface="Roboto Condensed Light"/>
              <a:cs typeface="Roboto Condensed Light"/>
              <a:sym typeface="Roboto Condensed Light"/>
            </a:endParaRPr>
          </a:p>
        </p:txBody>
      </p:sp>
      <p:sp>
        <p:nvSpPr>
          <p:cNvPr id="1290" name="Google Shape;1290;p188"/>
          <p:cNvSpPr txBox="1"/>
          <p:nvPr/>
        </p:nvSpPr>
        <p:spPr>
          <a:xfrm>
            <a:off x="5045275" y="473275"/>
            <a:ext cx="3872700" cy="30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Pacific bomb cyclone observed by TMS02 on 19 Nov 2024</a:t>
            </a:r>
            <a:endParaRPr b="1" sz="1000">
              <a:solidFill>
                <a:schemeClr val="dk1"/>
              </a:solidFill>
              <a:latin typeface="Muli"/>
              <a:ea typeface="Muli"/>
              <a:cs typeface="Muli"/>
              <a:sym typeface="Muli"/>
            </a:endParaRPr>
          </a:p>
        </p:txBody>
      </p:sp>
      <p:pic>
        <p:nvPicPr>
          <p:cNvPr id="1291" name="Google Shape;1291;p188" title="Screenshot 2026-04-21 at 9.52.53 PM.png"/>
          <p:cNvPicPr preferRelativeResize="0"/>
          <p:nvPr/>
        </p:nvPicPr>
        <p:blipFill rotWithShape="1">
          <a:blip r:embed="rId6">
            <a:alphaModFix/>
          </a:blip>
          <a:srcRect b="0" l="0" r="46672" t="5669"/>
          <a:stretch/>
        </p:blipFill>
        <p:spPr>
          <a:xfrm>
            <a:off x="3031800" y="1382225"/>
            <a:ext cx="2100224" cy="27843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5" name="Shape 1295"/>
        <p:cNvGrpSpPr/>
        <p:nvPr/>
      </p:nvGrpSpPr>
      <p:grpSpPr>
        <a:xfrm>
          <a:off x="0" y="0"/>
          <a:ext cx="0" cy="0"/>
          <a:chOff x="0" y="0"/>
          <a:chExt cx="0" cy="0"/>
        </a:xfrm>
      </p:grpSpPr>
      <p:sp>
        <p:nvSpPr>
          <p:cNvPr id="1296" name="Google Shape;1296;p189"/>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p>
            <a:pPr indent="0" lvl="0" marL="0" rtl="0" algn="l">
              <a:spcBef>
                <a:spcPts val="0"/>
              </a:spcBef>
              <a:spcAft>
                <a:spcPts val="0"/>
              </a:spcAft>
              <a:buNone/>
            </a:pPr>
            <a:r>
              <a:rPr lang="en"/>
              <a:t>TMS L2 Products</a:t>
            </a:r>
            <a:endParaRPr/>
          </a:p>
        </p:txBody>
      </p:sp>
      <p:sp>
        <p:nvSpPr>
          <p:cNvPr id="1297" name="Google Shape;1297;p189"/>
          <p:cNvSpPr txBox="1"/>
          <p:nvPr>
            <p:ph idx="1" type="subTitle"/>
          </p:nvPr>
        </p:nvSpPr>
        <p:spPr>
          <a:xfrm>
            <a:off x="343125" y="864929"/>
            <a:ext cx="8458200" cy="1977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en"/>
              <a:t>L2B-HRPR (High-resolution Precipitation Rate)</a:t>
            </a:r>
            <a:endParaRPr/>
          </a:p>
        </p:txBody>
      </p:sp>
      <p:sp>
        <p:nvSpPr>
          <p:cNvPr id="1298" name="Google Shape;1298;p189"/>
          <p:cNvSpPr txBox="1"/>
          <p:nvPr>
            <p:ph idx="2" type="subTitle"/>
          </p:nvPr>
        </p:nvSpPr>
        <p:spPr>
          <a:xfrm>
            <a:off x="343125" y="1190175"/>
            <a:ext cx="3802500" cy="3439200"/>
          </a:xfrm>
          <a:prstGeom prst="rect">
            <a:avLst/>
          </a:prstGeom>
        </p:spPr>
        <p:txBody>
          <a:bodyPr anchorCtr="0" anchor="t" bIns="0" lIns="0" spcFirstLastPara="1" rIns="0" wrap="square" tIns="0">
            <a:noAutofit/>
          </a:bodyPr>
          <a:lstStyle/>
          <a:p>
            <a:pPr indent="0" lvl="0" marL="0" rtl="0" algn="l">
              <a:spcBef>
                <a:spcPts val="0"/>
              </a:spcBef>
              <a:spcAft>
                <a:spcPts val="0"/>
              </a:spcAft>
              <a:buClr>
                <a:schemeClr val="dk1"/>
              </a:buClr>
              <a:buSzPts val="1100"/>
              <a:buFont typeface="Arial"/>
              <a:buNone/>
            </a:pPr>
            <a:r>
              <a:rPr b="1" lang="en"/>
              <a:t>Key Data fields (uniform 15km target resolution across scan):</a:t>
            </a:r>
            <a:endParaRPr b="1"/>
          </a:p>
          <a:p>
            <a:pPr indent="-285750" lvl="0" marL="457200" rtl="0" algn="l">
              <a:spcBef>
                <a:spcPts val="1200"/>
              </a:spcBef>
              <a:spcAft>
                <a:spcPts val="0"/>
              </a:spcAft>
              <a:buSzPts val="900"/>
              <a:buChar char="●"/>
            </a:pPr>
            <a:r>
              <a:rPr lang="en"/>
              <a:t>Precipitation</a:t>
            </a:r>
            <a:r>
              <a:rPr lang="en"/>
              <a:t> </a:t>
            </a:r>
            <a:r>
              <a:rPr lang="en"/>
              <a:t>Ice Water Path</a:t>
            </a:r>
            <a:endParaRPr/>
          </a:p>
          <a:p>
            <a:pPr indent="-285750" lvl="0" marL="457200" rtl="0" algn="l">
              <a:spcBef>
                <a:spcPts val="0"/>
              </a:spcBef>
              <a:spcAft>
                <a:spcPts val="0"/>
              </a:spcAft>
              <a:buSzPts val="900"/>
              <a:buChar char="●"/>
            </a:pPr>
            <a:r>
              <a:rPr lang="en"/>
              <a:t>Precipitation Liquid Water Path</a:t>
            </a:r>
            <a:endParaRPr/>
          </a:p>
          <a:p>
            <a:pPr indent="-285750" lvl="0" marL="457200" rtl="0" algn="l">
              <a:spcBef>
                <a:spcPts val="0"/>
              </a:spcBef>
              <a:spcAft>
                <a:spcPts val="0"/>
              </a:spcAft>
              <a:buSzPts val="900"/>
              <a:buChar char="●"/>
            </a:pPr>
            <a:r>
              <a:rPr lang="en"/>
              <a:t>Total Precipitation Rate</a:t>
            </a:r>
            <a:endParaRPr/>
          </a:p>
          <a:p>
            <a:pPr indent="-285750" lvl="0" marL="457200" rtl="0" algn="l">
              <a:spcBef>
                <a:spcPts val="0"/>
              </a:spcBef>
              <a:spcAft>
                <a:spcPts val="0"/>
              </a:spcAft>
              <a:buSzPts val="900"/>
              <a:buChar char="●"/>
            </a:pPr>
            <a:r>
              <a:rPr lang="en"/>
              <a:t>Frozen (snow) Precipitation Rate</a:t>
            </a:r>
            <a:endParaRPr/>
          </a:p>
          <a:p>
            <a:pPr indent="-285750" lvl="0" marL="457200" rtl="0" algn="l">
              <a:spcBef>
                <a:spcPts val="0"/>
              </a:spcBef>
              <a:spcAft>
                <a:spcPts val="0"/>
              </a:spcAft>
              <a:buSzPts val="900"/>
              <a:buChar char="●"/>
            </a:pPr>
            <a:r>
              <a:rPr lang="en"/>
              <a:t>Storm top height</a:t>
            </a:r>
            <a:endParaRPr/>
          </a:p>
          <a:p>
            <a:pPr indent="-285750" lvl="0" marL="457200" rtl="0" algn="l">
              <a:spcBef>
                <a:spcPts val="0"/>
              </a:spcBef>
              <a:spcAft>
                <a:spcPts val="0"/>
              </a:spcAft>
              <a:buSzPts val="900"/>
              <a:buChar char="●"/>
            </a:pPr>
            <a:r>
              <a:rPr lang="en"/>
              <a:t>Precipitation water profile</a:t>
            </a:r>
            <a:endParaRPr/>
          </a:p>
          <a:p>
            <a:pPr indent="-285750" lvl="0" marL="457200" rtl="0" algn="l">
              <a:spcBef>
                <a:spcPts val="0"/>
              </a:spcBef>
              <a:spcAft>
                <a:spcPts val="0"/>
              </a:spcAft>
              <a:buSzPts val="900"/>
              <a:buChar char="●"/>
            </a:pPr>
            <a:r>
              <a:rPr lang="en"/>
              <a:t>Precipitation ice profile</a:t>
            </a:r>
            <a:endParaRPr/>
          </a:p>
          <a:p>
            <a:pPr indent="0" lvl="0" marL="457200" rtl="0" algn="l">
              <a:spcBef>
                <a:spcPts val="0"/>
              </a:spcBef>
              <a:spcAft>
                <a:spcPts val="0"/>
              </a:spcAft>
              <a:buNone/>
            </a:pPr>
            <a:r>
              <a:t/>
            </a:r>
            <a:endParaRPr/>
          </a:p>
          <a:p>
            <a:pPr indent="0" lvl="0" marL="0" rtl="0" algn="l">
              <a:spcBef>
                <a:spcPts val="0"/>
              </a:spcBef>
              <a:spcAft>
                <a:spcPts val="1200"/>
              </a:spcAft>
              <a:buClr>
                <a:schemeClr val="dk1"/>
              </a:buClr>
              <a:buSzPts val="1100"/>
              <a:buFont typeface="Arial"/>
              <a:buNone/>
            </a:pPr>
            <a:r>
              <a:rPr lang="en"/>
              <a:t>All trained on coincident GPM DPR overpasses: 20M profiles within 15 minutes of TMS observation!</a:t>
            </a:r>
            <a:endParaRPr/>
          </a:p>
        </p:txBody>
      </p:sp>
      <p:sp>
        <p:nvSpPr>
          <p:cNvPr id="1299" name="Google Shape;1299;p189"/>
          <p:cNvSpPr txBox="1"/>
          <p:nvPr/>
        </p:nvSpPr>
        <p:spPr>
          <a:xfrm>
            <a:off x="4754550" y="4589850"/>
            <a:ext cx="4046100" cy="1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000">
                <a:solidFill>
                  <a:schemeClr val="dk1"/>
                </a:solidFill>
                <a:latin typeface="Roboto Condensed Light"/>
                <a:ea typeface="Roboto Condensed Light"/>
                <a:cs typeface="Roboto Condensed Light"/>
                <a:sym typeface="Roboto Condensed Light"/>
              </a:rPr>
              <a:t>Typhoon Jangmi (27 May - 3 June 2026) TMS precipitation retrievals</a:t>
            </a:r>
            <a:endParaRPr i="1" sz="1000">
              <a:solidFill>
                <a:schemeClr val="dk1"/>
              </a:solidFill>
              <a:latin typeface="Roboto Condensed Light"/>
              <a:ea typeface="Roboto Condensed Light"/>
              <a:cs typeface="Roboto Condensed Light"/>
              <a:sym typeface="Roboto Condensed Light"/>
            </a:endParaRPr>
          </a:p>
        </p:txBody>
      </p:sp>
      <p:pic>
        <p:nvPicPr>
          <p:cNvPr id="1300" name="Google Shape;1300;p189" title="Jangmi-L2B-HRPR-xcal.gif"/>
          <p:cNvPicPr preferRelativeResize="0"/>
          <p:nvPr/>
        </p:nvPicPr>
        <p:blipFill rotWithShape="1">
          <a:blip r:embed="rId3">
            <a:alphaModFix/>
          </a:blip>
          <a:srcRect b="0" l="0" r="0" t="0"/>
          <a:stretch/>
        </p:blipFill>
        <p:spPr>
          <a:xfrm>
            <a:off x="4569675" y="548688"/>
            <a:ext cx="4046124" cy="4046124"/>
          </a:xfrm>
          <a:prstGeom prst="rect">
            <a:avLst/>
          </a:prstGeom>
          <a:noFill/>
          <a:ln>
            <a:noFill/>
          </a:ln>
        </p:spPr>
      </p:pic>
      <p:pic>
        <p:nvPicPr>
          <p:cNvPr id="1301" name="Google Shape;1301;p189"/>
          <p:cNvPicPr preferRelativeResize="0"/>
          <p:nvPr/>
        </p:nvPicPr>
        <p:blipFill>
          <a:blip r:embed="rId4">
            <a:alphaModFix/>
          </a:blip>
          <a:stretch>
            <a:fillRect/>
          </a:stretch>
        </p:blipFill>
        <p:spPr>
          <a:xfrm>
            <a:off x="381550" y="3123127"/>
            <a:ext cx="3802500" cy="157644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5" name="Shape 1305"/>
        <p:cNvGrpSpPr/>
        <p:nvPr/>
      </p:nvGrpSpPr>
      <p:grpSpPr>
        <a:xfrm>
          <a:off x="0" y="0"/>
          <a:ext cx="0" cy="0"/>
          <a:chOff x="0" y="0"/>
          <a:chExt cx="0" cy="0"/>
        </a:xfrm>
      </p:grpSpPr>
      <p:sp>
        <p:nvSpPr>
          <p:cNvPr id="1306" name="Google Shape;1306;p190"/>
          <p:cNvSpPr txBox="1"/>
          <p:nvPr>
            <p:ph type="title"/>
          </p:nvPr>
        </p:nvSpPr>
        <p:spPr>
          <a:xfrm>
            <a:off x="343125" y="278775"/>
            <a:ext cx="3583200" cy="731100"/>
          </a:xfrm>
          <a:prstGeom prst="rect">
            <a:avLst/>
          </a:prstGeom>
        </p:spPr>
        <p:txBody>
          <a:bodyPr anchorCtr="0" anchor="t" bIns="45725" lIns="0" spcFirstLastPara="1" rIns="45725" wrap="square" tIns="0">
            <a:noAutofit/>
          </a:bodyPr>
          <a:lstStyle/>
          <a:p>
            <a:pPr indent="0" lvl="0" marL="0" rtl="0" algn="l">
              <a:spcBef>
                <a:spcPts val="0"/>
              </a:spcBef>
              <a:spcAft>
                <a:spcPts val="0"/>
              </a:spcAft>
              <a:buNone/>
            </a:pPr>
            <a:r>
              <a:rPr lang="en"/>
              <a:t>TMS L2 Validation</a:t>
            </a:r>
            <a:endParaRPr/>
          </a:p>
        </p:txBody>
      </p:sp>
      <p:sp>
        <p:nvSpPr>
          <p:cNvPr id="1307" name="Google Shape;1307;p190"/>
          <p:cNvSpPr txBox="1"/>
          <p:nvPr>
            <p:ph idx="1" type="subTitle"/>
          </p:nvPr>
        </p:nvSpPr>
        <p:spPr>
          <a:xfrm>
            <a:off x="342900" y="662104"/>
            <a:ext cx="8458200" cy="197700"/>
          </a:xfrm>
          <a:prstGeom prst="rect">
            <a:avLst/>
          </a:prstGeom>
        </p:spPr>
        <p:txBody>
          <a:bodyPr anchorCtr="0" anchor="t" bIns="0" lIns="0" spcFirstLastPara="1" rIns="0" wrap="square" tIns="0">
            <a:normAutofit/>
          </a:bodyPr>
          <a:lstStyle/>
          <a:p>
            <a:pPr indent="0" lvl="0" marL="0" rtl="0" algn="l">
              <a:spcBef>
                <a:spcPts val="0"/>
              </a:spcBef>
              <a:spcAft>
                <a:spcPts val="1200"/>
              </a:spcAft>
              <a:buNone/>
            </a:pPr>
            <a:r>
              <a:rPr lang="en"/>
              <a:t>Statistics from held-out DPR coincidences</a:t>
            </a:r>
            <a:endParaRPr/>
          </a:p>
        </p:txBody>
      </p:sp>
      <p:pic>
        <p:nvPicPr>
          <p:cNvPr id="1308" name="Google Shape;1308;p190" title="hrpr_compare_hss_vs_threshold.png"/>
          <p:cNvPicPr preferRelativeResize="0"/>
          <p:nvPr/>
        </p:nvPicPr>
        <p:blipFill rotWithShape="1">
          <a:blip r:embed="rId3">
            <a:alphaModFix/>
          </a:blip>
          <a:srcRect b="0" l="0" r="38946" t="0"/>
          <a:stretch/>
        </p:blipFill>
        <p:spPr>
          <a:xfrm>
            <a:off x="152400" y="930125"/>
            <a:ext cx="5165978" cy="1474937"/>
          </a:xfrm>
          <a:prstGeom prst="rect">
            <a:avLst/>
          </a:prstGeom>
          <a:noFill/>
          <a:ln>
            <a:noFill/>
          </a:ln>
        </p:spPr>
      </p:pic>
      <p:pic>
        <p:nvPicPr>
          <p:cNvPr id="1309" name="Google Shape;1309;p190" title="hrpr_compare_pcp_tot_intensity.png"/>
          <p:cNvPicPr preferRelativeResize="0"/>
          <p:nvPr/>
        </p:nvPicPr>
        <p:blipFill rotWithShape="1">
          <a:blip r:embed="rId4">
            <a:alphaModFix/>
          </a:blip>
          <a:srcRect b="0" l="50217" r="0" t="7080"/>
          <a:stretch/>
        </p:blipFill>
        <p:spPr>
          <a:xfrm>
            <a:off x="5506770" y="2734000"/>
            <a:ext cx="3088579" cy="1835250"/>
          </a:xfrm>
          <a:prstGeom prst="rect">
            <a:avLst/>
          </a:prstGeom>
          <a:noFill/>
          <a:ln>
            <a:noFill/>
          </a:ln>
        </p:spPr>
      </p:pic>
      <p:sp>
        <p:nvSpPr>
          <p:cNvPr id="1310" name="Google Shape;1310;p190"/>
          <p:cNvSpPr txBox="1"/>
          <p:nvPr/>
        </p:nvSpPr>
        <p:spPr>
          <a:xfrm>
            <a:off x="292050" y="2475375"/>
            <a:ext cx="5026200" cy="2495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100">
                <a:solidFill>
                  <a:schemeClr val="dk1"/>
                </a:solidFill>
                <a:latin typeface="Roboto"/>
                <a:ea typeface="Roboto"/>
                <a:cs typeface="Roboto"/>
                <a:sym typeface="Roboto"/>
              </a:rPr>
              <a:t>Initial validation findings:</a:t>
            </a:r>
            <a:endParaRPr sz="11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Roboto"/>
              <a:buChar char="●"/>
            </a:pPr>
            <a:r>
              <a:rPr lang="en" sz="1100">
                <a:solidFill>
                  <a:schemeClr val="dk1"/>
                </a:solidFill>
                <a:latin typeface="Roboto"/>
                <a:ea typeface="Roboto"/>
                <a:cs typeface="Roboto"/>
                <a:sym typeface="Roboto"/>
              </a:rPr>
              <a:t>No significant difference when using limb-adjusted Tbs to remove scan angle dependence, however, correlation shows dependence on scan angle (true resolution changes across scan; reference is always 15 km-averaged)</a:t>
            </a:r>
            <a:endParaRPr sz="11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Roboto"/>
              <a:buChar char="●"/>
            </a:pPr>
            <a:r>
              <a:rPr lang="en" sz="1100">
                <a:solidFill>
                  <a:schemeClr val="dk1"/>
                </a:solidFill>
                <a:latin typeface="Roboto"/>
                <a:ea typeface="Roboto"/>
                <a:cs typeface="Roboto"/>
                <a:sym typeface="Roboto"/>
              </a:rPr>
              <a:t>12-channel mode always performs </a:t>
            </a:r>
            <a:r>
              <a:rPr lang="en" sz="1100">
                <a:solidFill>
                  <a:schemeClr val="dk1"/>
                </a:solidFill>
                <a:latin typeface="Roboto"/>
                <a:ea typeface="Roboto"/>
                <a:cs typeface="Roboto"/>
                <a:sym typeface="Roboto"/>
              </a:rPr>
              <a:t>better</a:t>
            </a:r>
            <a:r>
              <a:rPr lang="en" sz="1100">
                <a:solidFill>
                  <a:schemeClr val="dk1"/>
                </a:solidFill>
                <a:latin typeface="Roboto"/>
                <a:ea typeface="Roboto"/>
                <a:cs typeface="Roboto"/>
                <a:sym typeface="Roboto"/>
              </a:rPr>
              <a:t> than 5-channel (just 91 + 183 GHz channels) - but 5-channel retrievals are still skillful</a:t>
            </a:r>
            <a:endParaRPr sz="11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Roboto"/>
              <a:buChar char="●"/>
            </a:pPr>
            <a:r>
              <a:rPr lang="en" sz="1100">
                <a:solidFill>
                  <a:schemeClr val="dk1"/>
                </a:solidFill>
                <a:latin typeface="Roboto"/>
                <a:ea typeface="Roboto"/>
                <a:cs typeface="Roboto"/>
                <a:sym typeface="Roboto"/>
              </a:rPr>
              <a:t>Impact of 118 GHz channels seems to improve snow retrievals the most - possibly due to temperature information for phase discrimination</a:t>
            </a:r>
            <a:endParaRPr sz="11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Roboto"/>
              <a:buChar char="●"/>
            </a:pPr>
            <a:r>
              <a:rPr lang="en" sz="1100">
                <a:solidFill>
                  <a:schemeClr val="dk1"/>
                </a:solidFill>
                <a:latin typeface="Roboto"/>
                <a:ea typeface="Roboto"/>
                <a:cs typeface="Roboto"/>
                <a:sym typeface="Roboto"/>
              </a:rPr>
              <a:t>Lowest relative errors between 0.5 and 10 mm/hr</a:t>
            </a:r>
            <a:endParaRPr sz="1100">
              <a:solidFill>
                <a:schemeClr val="dk1"/>
              </a:solidFill>
              <a:latin typeface="Roboto"/>
              <a:ea typeface="Roboto"/>
              <a:cs typeface="Roboto"/>
              <a:sym typeface="Roboto"/>
            </a:endParaRPr>
          </a:p>
          <a:p>
            <a:pPr indent="-298450" lvl="0" marL="457200" rtl="0" algn="l">
              <a:lnSpc>
                <a:spcPct val="115000"/>
              </a:lnSpc>
              <a:spcBef>
                <a:spcPts val="0"/>
              </a:spcBef>
              <a:spcAft>
                <a:spcPts val="0"/>
              </a:spcAft>
              <a:buClr>
                <a:schemeClr val="dk1"/>
              </a:buClr>
              <a:buSzPts val="1100"/>
              <a:buFont typeface="Roboto"/>
              <a:buChar char="●"/>
            </a:pPr>
            <a:r>
              <a:rPr lang="en" sz="1100">
                <a:solidFill>
                  <a:schemeClr val="dk1"/>
                </a:solidFill>
                <a:latin typeface="Roboto"/>
                <a:ea typeface="Roboto"/>
                <a:cs typeface="Roboto"/>
                <a:sym typeface="Roboto"/>
              </a:rPr>
              <a:t>Next step: fully </a:t>
            </a:r>
            <a:r>
              <a:rPr lang="en" sz="1100">
                <a:solidFill>
                  <a:schemeClr val="dk1"/>
                </a:solidFill>
                <a:latin typeface="Roboto"/>
                <a:ea typeface="Roboto"/>
                <a:cs typeface="Roboto"/>
                <a:sym typeface="Roboto"/>
              </a:rPr>
              <a:t>independent</a:t>
            </a:r>
            <a:r>
              <a:rPr lang="en" sz="1100">
                <a:solidFill>
                  <a:schemeClr val="dk1"/>
                </a:solidFill>
                <a:latin typeface="Roboto"/>
                <a:ea typeface="Roboto"/>
                <a:cs typeface="Roboto"/>
                <a:sym typeface="Roboto"/>
              </a:rPr>
              <a:t> validation (MRMS)</a:t>
            </a:r>
            <a:endParaRPr sz="1100">
              <a:solidFill>
                <a:schemeClr val="dk1"/>
              </a:solidFill>
              <a:latin typeface="Roboto"/>
              <a:ea typeface="Roboto"/>
              <a:cs typeface="Roboto"/>
              <a:sym typeface="Roboto"/>
            </a:endParaRPr>
          </a:p>
        </p:txBody>
      </p:sp>
      <p:pic>
        <p:nvPicPr>
          <p:cNvPr id="1311" name="Google Shape;1311;p190"/>
          <p:cNvPicPr preferRelativeResize="0"/>
          <p:nvPr/>
        </p:nvPicPr>
        <p:blipFill rotWithShape="1">
          <a:blip r:embed="rId5">
            <a:alphaModFix/>
          </a:blip>
          <a:srcRect b="0" l="0" r="79135" t="10579"/>
          <a:stretch/>
        </p:blipFill>
        <p:spPr>
          <a:xfrm>
            <a:off x="5506775" y="401243"/>
            <a:ext cx="2995099" cy="224625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315" name="Shape 1315"/>
        <p:cNvGrpSpPr/>
        <p:nvPr/>
      </p:nvGrpSpPr>
      <p:grpSpPr>
        <a:xfrm>
          <a:off x="0" y="0"/>
          <a:ext cx="0" cy="0"/>
          <a:chOff x="0" y="0"/>
          <a:chExt cx="0" cy="0"/>
        </a:xfrm>
      </p:grpSpPr>
      <p:pic>
        <p:nvPicPr>
          <p:cNvPr id="1316" name="Google Shape;1316;p191"/>
          <p:cNvPicPr preferRelativeResize="0"/>
          <p:nvPr/>
        </p:nvPicPr>
        <p:blipFill>
          <a:blip r:embed="rId3">
            <a:alphaModFix/>
          </a:blip>
          <a:stretch>
            <a:fillRect/>
          </a:stretch>
        </p:blipFill>
        <p:spPr>
          <a:xfrm>
            <a:off x="6252425" y="5799495"/>
            <a:ext cx="1318825" cy="249197"/>
          </a:xfrm>
          <a:prstGeom prst="rect">
            <a:avLst/>
          </a:prstGeom>
          <a:noFill/>
          <a:ln>
            <a:noFill/>
          </a:ln>
        </p:spPr>
      </p:pic>
      <p:sp>
        <p:nvSpPr>
          <p:cNvPr id="1317" name="Google Shape;1317;p191"/>
          <p:cNvSpPr txBox="1"/>
          <p:nvPr>
            <p:ph idx="4294967295" type="title"/>
          </p:nvPr>
        </p:nvSpPr>
        <p:spPr>
          <a:xfrm>
            <a:off x="0" y="128325"/>
            <a:ext cx="9144000" cy="429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latin typeface="Roboto Black"/>
                <a:ea typeface="Roboto Black"/>
                <a:cs typeface="Roboto Black"/>
                <a:sym typeface="Roboto Black"/>
              </a:rPr>
              <a:t>Impact of Tomorrow.io Data (TMS) on Precipitation Nowcast</a:t>
            </a:r>
            <a:endParaRPr>
              <a:latin typeface="Roboto Black"/>
              <a:ea typeface="Roboto Black"/>
              <a:cs typeface="Roboto Black"/>
              <a:sym typeface="Roboto Black"/>
            </a:endParaRPr>
          </a:p>
        </p:txBody>
      </p:sp>
      <p:sp>
        <p:nvSpPr>
          <p:cNvPr id="1318" name="Google Shape;1318;p191"/>
          <p:cNvSpPr txBox="1"/>
          <p:nvPr>
            <p:ph idx="4294967295" type="sldNum"/>
          </p:nvPr>
        </p:nvSpPr>
        <p:spPr>
          <a:xfrm>
            <a:off x="6354343" y="3497413"/>
            <a:ext cx="411600" cy="295200"/>
          </a:xfrm>
          <a:prstGeom prst="rect">
            <a:avLst/>
          </a:prstGeom>
        </p:spPr>
        <p:txBody>
          <a:bodyPr anchorCtr="0" anchor="ctr" bIns="91425" lIns="91425" spcFirstLastPara="1" rIns="91425" wrap="square" tIns="91425">
            <a:normAutofit fontScale="85000" lnSpcReduction="20000"/>
          </a:bodyPr>
          <a:lstStyle/>
          <a:p>
            <a:pPr indent="0" lvl="0" marL="0" rtl="0" algn="r">
              <a:spcBef>
                <a:spcPts val="0"/>
              </a:spcBef>
              <a:spcAft>
                <a:spcPts val="0"/>
              </a:spcAft>
              <a:buNone/>
            </a:pPr>
            <a:fld id="{00000000-1234-1234-1234-123412341234}" type="slidenum">
              <a:rPr lang="en"/>
              <a:t>‹#›</a:t>
            </a:fld>
            <a:endParaRPr/>
          </a:p>
        </p:txBody>
      </p:sp>
      <p:sp>
        <p:nvSpPr>
          <p:cNvPr id="1319" name="Google Shape;1319;p191"/>
          <p:cNvSpPr txBox="1"/>
          <p:nvPr/>
        </p:nvSpPr>
        <p:spPr>
          <a:xfrm>
            <a:off x="502959" y="4469989"/>
            <a:ext cx="8491200" cy="3849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lang="en" sz="800">
                <a:solidFill>
                  <a:srgbClr val="333333"/>
                </a:solidFill>
                <a:highlight>
                  <a:schemeClr val="lt2"/>
                </a:highlight>
                <a:latin typeface="Times"/>
                <a:ea typeface="Times"/>
                <a:cs typeface="Times"/>
                <a:sym typeface="Times"/>
              </a:rPr>
              <a:t>Forest Cannon, Simon Pfreundschuh, Brandon Taylor, et al. Deep Learning for Multi-Satellite Precipitation Retrievals: Impact of Tomorrow.io's Microwave Sounders. </a:t>
            </a:r>
            <a:r>
              <a:rPr i="1" lang="en" sz="800">
                <a:solidFill>
                  <a:srgbClr val="333333"/>
                </a:solidFill>
                <a:highlight>
                  <a:schemeClr val="lt2"/>
                </a:highlight>
                <a:latin typeface="Times"/>
                <a:ea typeface="Times"/>
                <a:cs typeface="Times"/>
                <a:sym typeface="Times"/>
              </a:rPr>
              <a:t>J. Hydrometeor., 27, 453–471, https://doi.org/10.1175/JHM-D-25-0007.1.</a:t>
            </a:r>
            <a:endParaRPr sz="1100">
              <a:highlight>
                <a:schemeClr val="lt2"/>
              </a:highlight>
            </a:endParaRPr>
          </a:p>
        </p:txBody>
      </p:sp>
      <p:pic>
        <p:nvPicPr>
          <p:cNvPr id="1320" name="Google Shape;1320;p191"/>
          <p:cNvPicPr preferRelativeResize="0"/>
          <p:nvPr/>
        </p:nvPicPr>
        <p:blipFill rotWithShape="1">
          <a:blip r:embed="rId4">
            <a:alphaModFix/>
          </a:blip>
          <a:srcRect b="0" l="19836" r="11671" t="0"/>
          <a:stretch/>
        </p:blipFill>
        <p:spPr>
          <a:xfrm>
            <a:off x="649025" y="695013"/>
            <a:ext cx="4152600" cy="2943300"/>
          </a:xfrm>
          <a:prstGeom prst="roundRect">
            <a:avLst>
              <a:gd fmla="val 16667" name="adj"/>
            </a:avLst>
          </a:prstGeom>
          <a:noFill/>
          <a:ln cap="flat" cmpd="sng" w="9525">
            <a:solidFill>
              <a:schemeClr val="dk1"/>
            </a:solidFill>
            <a:prstDash val="solid"/>
            <a:round/>
            <a:headEnd len="sm" w="sm" type="none"/>
            <a:tailEnd len="sm" w="sm" type="none"/>
          </a:ln>
        </p:spPr>
      </p:pic>
      <p:sp>
        <p:nvSpPr>
          <p:cNvPr id="1321" name="Google Shape;1321;p191"/>
          <p:cNvSpPr txBox="1"/>
          <p:nvPr/>
        </p:nvSpPr>
        <p:spPr>
          <a:xfrm>
            <a:off x="205350" y="3844624"/>
            <a:ext cx="8733300" cy="540600"/>
          </a:xfrm>
          <a:prstGeom prst="rect">
            <a:avLst/>
          </a:prstGeom>
          <a:noFill/>
          <a:ln>
            <a:noFill/>
          </a:ln>
        </p:spPr>
        <p:txBody>
          <a:bodyPr anchorCtr="0" anchor="t" bIns="68575" lIns="68575" spcFirstLastPara="1" rIns="68575" wrap="square" tIns="68575">
            <a:noAutofit/>
          </a:bodyPr>
          <a:lstStyle/>
          <a:p>
            <a:pPr indent="-228600" lvl="0" marL="342900" rtl="0" algn="l">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Tomorrow-S1 (one of our microwave sounders) captured observations of Hurricane Milton on 10 October 2024.</a:t>
            </a:r>
            <a:endParaRPr sz="1000">
              <a:solidFill>
                <a:schemeClr val="dk1"/>
              </a:solidFill>
              <a:latin typeface="Roboto"/>
              <a:ea typeface="Roboto"/>
              <a:cs typeface="Roboto"/>
              <a:sym typeface="Roboto"/>
            </a:endParaRPr>
          </a:p>
          <a:p>
            <a:pPr indent="-228600" lvl="0" marL="342900" rtl="0" algn="l">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Tomorrow.io Unified Precipitation ingests geostationary Vis+IR and passive microwave to derive real-time and nowcast (0-3hr) precipitation.</a:t>
            </a:r>
            <a:endParaRPr sz="1000">
              <a:solidFill>
                <a:schemeClr val="dk1"/>
              </a:solidFill>
              <a:latin typeface="Roboto"/>
              <a:ea typeface="Roboto"/>
              <a:cs typeface="Roboto"/>
              <a:sym typeface="Roboto"/>
            </a:endParaRPr>
          </a:p>
          <a:p>
            <a:pPr indent="-228600" lvl="0" marL="342900" rtl="0" algn="l">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An increase in precipitation detection skill (validated against MRMS) was observed for 70 minutes after the TMS overpass.</a:t>
            </a:r>
            <a:endParaRPr sz="1000">
              <a:solidFill>
                <a:schemeClr val="dk1"/>
              </a:solidFill>
              <a:latin typeface="Roboto"/>
              <a:ea typeface="Roboto"/>
              <a:cs typeface="Roboto"/>
              <a:sym typeface="Roboto"/>
            </a:endParaRPr>
          </a:p>
          <a:p>
            <a:pPr indent="-228600" lvl="0" marL="342900" rtl="0" algn="l">
              <a:spcBef>
                <a:spcPts val="0"/>
              </a:spcBef>
              <a:spcAft>
                <a:spcPts val="0"/>
              </a:spcAft>
              <a:buClr>
                <a:schemeClr val="dk1"/>
              </a:buClr>
              <a:buSzPts val="1000"/>
              <a:buFont typeface="Roboto"/>
              <a:buChar char="●"/>
            </a:pPr>
            <a:r>
              <a:rPr b="1" lang="en" sz="1000">
                <a:solidFill>
                  <a:schemeClr val="dk1"/>
                </a:solidFill>
                <a:latin typeface="Roboto"/>
                <a:ea typeface="Roboto"/>
                <a:cs typeface="Roboto"/>
                <a:sym typeface="Roboto"/>
              </a:rPr>
              <a:t>The per-overpass impact is about 50% of GMI - </a:t>
            </a:r>
            <a:r>
              <a:rPr b="1" i="1" lang="en" sz="1000">
                <a:solidFill>
                  <a:schemeClr val="dk1"/>
                </a:solidFill>
                <a:latin typeface="Roboto"/>
                <a:ea typeface="Roboto"/>
                <a:cs typeface="Roboto"/>
                <a:sym typeface="Roboto"/>
              </a:rPr>
              <a:t>but TMS observes 20x more frequently!</a:t>
            </a:r>
            <a:endParaRPr b="1" i="1" sz="1000">
              <a:solidFill>
                <a:schemeClr val="dk1"/>
              </a:solidFill>
              <a:latin typeface="Roboto"/>
              <a:ea typeface="Roboto"/>
              <a:cs typeface="Roboto"/>
              <a:sym typeface="Roboto"/>
            </a:endParaRPr>
          </a:p>
        </p:txBody>
      </p:sp>
      <p:pic>
        <p:nvPicPr>
          <p:cNvPr id="1322" name="Google Shape;1322;p191"/>
          <p:cNvPicPr preferRelativeResize="0"/>
          <p:nvPr/>
        </p:nvPicPr>
        <p:blipFill rotWithShape="1">
          <a:blip r:embed="rId5">
            <a:alphaModFix/>
          </a:blip>
          <a:srcRect b="41138" l="0" r="0" t="0"/>
          <a:stretch/>
        </p:blipFill>
        <p:spPr>
          <a:xfrm>
            <a:off x="5224100" y="733650"/>
            <a:ext cx="3078973" cy="1561473"/>
          </a:xfrm>
          <a:prstGeom prst="rect">
            <a:avLst/>
          </a:prstGeom>
          <a:noFill/>
          <a:ln>
            <a:noFill/>
          </a:ln>
        </p:spPr>
      </p:pic>
      <p:pic>
        <p:nvPicPr>
          <p:cNvPr id="1323" name="Google Shape;1323;p191"/>
          <p:cNvPicPr preferRelativeResize="0"/>
          <p:nvPr/>
        </p:nvPicPr>
        <p:blipFill rotWithShape="1">
          <a:blip r:embed="rId6">
            <a:alphaModFix/>
          </a:blip>
          <a:srcRect b="44730" l="0" r="0" t="0"/>
          <a:stretch/>
        </p:blipFill>
        <p:spPr>
          <a:xfrm>
            <a:off x="5224099" y="2295125"/>
            <a:ext cx="3078973" cy="146473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27" name="Shape 1327"/>
        <p:cNvGrpSpPr/>
        <p:nvPr/>
      </p:nvGrpSpPr>
      <p:grpSpPr>
        <a:xfrm>
          <a:off x="0" y="0"/>
          <a:ext cx="0" cy="0"/>
          <a:chOff x="0" y="0"/>
          <a:chExt cx="0" cy="0"/>
        </a:xfrm>
      </p:grpSpPr>
      <p:sp>
        <p:nvSpPr>
          <p:cNvPr id="1328" name="Google Shape;1328;p192"/>
          <p:cNvSpPr txBox="1"/>
          <p:nvPr>
            <p:ph type="title"/>
          </p:nvPr>
        </p:nvSpPr>
        <p:spPr>
          <a:xfrm>
            <a:off x="343125" y="343125"/>
            <a:ext cx="8457600" cy="4419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lang="en">
                <a:latin typeface="Roboto Black"/>
                <a:ea typeface="Roboto Black"/>
                <a:cs typeface="Roboto Black"/>
                <a:sym typeface="Roboto Black"/>
              </a:rPr>
              <a:t>Summary and Looking Ahead</a:t>
            </a:r>
            <a:endParaRPr>
              <a:latin typeface="Roboto Black"/>
              <a:ea typeface="Roboto Black"/>
              <a:cs typeface="Roboto Black"/>
              <a:sym typeface="Roboto Black"/>
            </a:endParaRPr>
          </a:p>
        </p:txBody>
      </p:sp>
      <p:sp>
        <p:nvSpPr>
          <p:cNvPr id="1329" name="Google Shape;1329;p192"/>
          <p:cNvSpPr txBox="1"/>
          <p:nvPr>
            <p:ph idx="1" type="subTitle"/>
          </p:nvPr>
        </p:nvSpPr>
        <p:spPr>
          <a:xfrm>
            <a:off x="343125" y="840319"/>
            <a:ext cx="8457600" cy="216300"/>
          </a:xfrm>
          <a:prstGeom prst="rect">
            <a:avLst/>
          </a:prstGeom>
        </p:spPr>
        <p:txBody>
          <a:bodyPr anchorCtr="0" anchor="t" bIns="0" lIns="0" spcFirstLastPara="1" rIns="0" wrap="square" tIns="0">
            <a:normAutofit/>
          </a:bodyPr>
          <a:lstStyle/>
          <a:p>
            <a:pPr indent="0" lvl="0" marL="0" rtl="0" algn="l">
              <a:spcBef>
                <a:spcPts val="0"/>
              </a:spcBef>
              <a:spcAft>
                <a:spcPts val="500"/>
              </a:spcAft>
              <a:buNone/>
            </a:pPr>
            <a:r>
              <a:t/>
            </a:r>
            <a:endParaRPr/>
          </a:p>
        </p:txBody>
      </p:sp>
      <p:pic>
        <p:nvPicPr>
          <p:cNvPr id="1330" name="Google Shape;1330;p192" title="weather_globe_all-ezgif.com-optimize.gif"/>
          <p:cNvPicPr preferRelativeResize="0"/>
          <p:nvPr/>
        </p:nvPicPr>
        <p:blipFill>
          <a:blip r:embed="rId3">
            <a:alphaModFix/>
          </a:blip>
          <a:stretch>
            <a:fillRect/>
          </a:stretch>
        </p:blipFill>
        <p:spPr>
          <a:xfrm>
            <a:off x="5066175" y="697697"/>
            <a:ext cx="3858356" cy="3858356"/>
          </a:xfrm>
          <a:prstGeom prst="rect">
            <a:avLst/>
          </a:prstGeom>
          <a:noFill/>
          <a:ln cap="flat" cmpd="sng" w="21425">
            <a:solidFill>
              <a:schemeClr val="lt2"/>
            </a:solidFill>
            <a:prstDash val="solid"/>
            <a:round/>
            <a:headEnd len="sm" w="sm" type="none"/>
            <a:tailEnd len="sm" w="sm" type="none"/>
          </a:ln>
        </p:spPr>
      </p:pic>
      <p:sp>
        <p:nvSpPr>
          <p:cNvPr id="1331" name="Google Shape;1331;p192"/>
          <p:cNvSpPr txBox="1"/>
          <p:nvPr>
            <p:ph idx="2" type="body"/>
          </p:nvPr>
        </p:nvSpPr>
        <p:spPr>
          <a:xfrm>
            <a:off x="71450" y="1111850"/>
            <a:ext cx="4526100" cy="3444300"/>
          </a:xfrm>
          <a:prstGeom prst="rect">
            <a:avLst/>
          </a:prstGeom>
        </p:spPr>
        <p:txBody>
          <a:bodyPr anchorCtr="0" anchor="t" bIns="0" lIns="0" spcFirstLastPara="1" rIns="0" wrap="square" tIns="0">
            <a:normAutofit/>
          </a:bodyPr>
          <a:lstStyle/>
          <a:p>
            <a:pPr indent="-247650" lvl="0" marL="685800" rtl="0" algn="l">
              <a:spcBef>
                <a:spcPts val="0"/>
              </a:spcBef>
              <a:spcAft>
                <a:spcPts val="0"/>
              </a:spcAft>
              <a:buClr>
                <a:schemeClr val="dk2"/>
              </a:buClr>
              <a:buSzPts val="1300"/>
              <a:buChar char="●"/>
            </a:pPr>
            <a:r>
              <a:rPr lang="en" sz="1300">
                <a:solidFill>
                  <a:schemeClr val="dk2"/>
                </a:solidFill>
                <a:latin typeface="Roboto Light"/>
                <a:ea typeface="Roboto Light"/>
                <a:cs typeface="Roboto Light"/>
                <a:sym typeface="Roboto Light"/>
              </a:rPr>
              <a:t>We now have </a:t>
            </a:r>
            <a:r>
              <a:rPr b="1" lang="en" sz="1300" u="sng">
                <a:solidFill>
                  <a:schemeClr val="dk2"/>
                </a:solidFill>
                <a:latin typeface="Roboto"/>
                <a:ea typeface="Roboto"/>
                <a:cs typeface="Roboto"/>
                <a:sym typeface="Roboto"/>
              </a:rPr>
              <a:t>11</a:t>
            </a:r>
            <a:r>
              <a:rPr lang="en" sz="1300">
                <a:solidFill>
                  <a:schemeClr val="dk2"/>
                </a:solidFill>
                <a:latin typeface="Roboto Light"/>
                <a:ea typeface="Roboto Light"/>
                <a:cs typeface="Roboto Light"/>
                <a:sym typeface="Roboto Light"/>
              </a:rPr>
              <a:t> microwave sounders on orbit, providing an hourly global average revisit rate</a:t>
            </a:r>
            <a:endParaRPr sz="1300">
              <a:solidFill>
                <a:schemeClr val="dk2"/>
              </a:solidFill>
              <a:latin typeface="Roboto Light"/>
              <a:ea typeface="Roboto Light"/>
              <a:cs typeface="Roboto Light"/>
              <a:sym typeface="Roboto Light"/>
            </a:endParaRPr>
          </a:p>
          <a:p>
            <a:pPr indent="-247650" lvl="0" marL="6858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This rate of coverage will be maintained (or improve) through 2030 as constellation is replenished</a:t>
            </a:r>
            <a:endParaRPr sz="1300">
              <a:solidFill>
                <a:schemeClr val="dk2"/>
              </a:solidFill>
              <a:latin typeface="Roboto Light"/>
              <a:ea typeface="Roboto Light"/>
              <a:cs typeface="Roboto Light"/>
              <a:sym typeface="Roboto Light"/>
            </a:endParaRPr>
          </a:p>
          <a:p>
            <a:pPr indent="-247650" lvl="0" marL="6858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Ongoing evaluation via NOAA Commercial Weather Data Pilot (data available to partner institutions)</a:t>
            </a:r>
            <a:endParaRPr sz="1300">
              <a:solidFill>
                <a:schemeClr val="dk2"/>
              </a:solidFill>
              <a:latin typeface="Roboto Light"/>
              <a:ea typeface="Roboto Light"/>
              <a:cs typeface="Roboto Light"/>
              <a:sym typeface="Roboto Light"/>
            </a:endParaRPr>
          </a:p>
          <a:p>
            <a:pPr indent="-247650" lvl="1" marL="10287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Sensor intercomparisons</a:t>
            </a:r>
            <a:endParaRPr sz="1300">
              <a:solidFill>
                <a:schemeClr val="dk2"/>
              </a:solidFill>
              <a:latin typeface="Roboto Light"/>
              <a:ea typeface="Roboto Light"/>
              <a:cs typeface="Roboto Light"/>
              <a:sym typeface="Roboto Light"/>
            </a:endParaRPr>
          </a:p>
          <a:p>
            <a:pPr indent="-247650" lvl="1" marL="10287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Latency assessment</a:t>
            </a:r>
            <a:endParaRPr sz="1300">
              <a:solidFill>
                <a:schemeClr val="dk2"/>
              </a:solidFill>
              <a:latin typeface="Roboto Light"/>
              <a:ea typeface="Roboto Light"/>
              <a:cs typeface="Roboto Light"/>
              <a:sym typeface="Roboto Light"/>
            </a:endParaRPr>
          </a:p>
          <a:p>
            <a:pPr indent="-247650" lvl="1" marL="10287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MiRS retrievals</a:t>
            </a:r>
            <a:endParaRPr sz="1300">
              <a:solidFill>
                <a:schemeClr val="dk2"/>
              </a:solidFill>
              <a:latin typeface="Roboto Light"/>
              <a:ea typeface="Roboto Light"/>
              <a:cs typeface="Roboto Light"/>
              <a:sym typeface="Roboto Light"/>
            </a:endParaRPr>
          </a:p>
          <a:p>
            <a:pPr indent="-247650" lvl="1" marL="10287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DA Experiments</a:t>
            </a:r>
            <a:endParaRPr sz="1300">
              <a:solidFill>
                <a:schemeClr val="dk2"/>
              </a:solidFill>
              <a:latin typeface="Roboto Light"/>
              <a:ea typeface="Roboto Light"/>
              <a:cs typeface="Roboto Light"/>
              <a:sym typeface="Roboto Light"/>
            </a:endParaRPr>
          </a:p>
          <a:p>
            <a:pPr indent="-247650" lvl="0" marL="6858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Archived TMS data eligible for evaluation by NASA CSDA program</a:t>
            </a:r>
            <a:endParaRPr sz="1300">
              <a:solidFill>
                <a:schemeClr val="dk2"/>
              </a:solidFill>
              <a:latin typeface="Roboto Light"/>
              <a:ea typeface="Roboto Light"/>
              <a:cs typeface="Roboto Light"/>
              <a:sym typeface="Roboto Light"/>
            </a:endParaRPr>
          </a:p>
          <a:p>
            <a:pPr indent="-247650" lvl="0" marL="685800" rtl="0" algn="l">
              <a:spcBef>
                <a:spcPts val="0"/>
              </a:spcBef>
              <a:spcAft>
                <a:spcPts val="0"/>
              </a:spcAft>
              <a:buClr>
                <a:schemeClr val="dk2"/>
              </a:buClr>
              <a:buSzPts val="1300"/>
              <a:buFont typeface="Roboto Light"/>
              <a:buChar char="●"/>
            </a:pPr>
            <a:r>
              <a:rPr lang="en" sz="1300">
                <a:solidFill>
                  <a:schemeClr val="dk2"/>
                </a:solidFill>
                <a:latin typeface="Roboto Light"/>
                <a:ea typeface="Roboto Light"/>
                <a:cs typeface="Roboto Light"/>
                <a:sym typeface="Roboto Light"/>
              </a:rPr>
              <a:t>Continued improvements to L2 products and L1 calibration updates coming later this summer</a:t>
            </a:r>
            <a:endParaRPr sz="1300">
              <a:solidFill>
                <a:schemeClr val="dk2"/>
              </a:solidFill>
              <a:latin typeface="Roboto Light"/>
              <a:ea typeface="Roboto Light"/>
              <a:cs typeface="Roboto Light"/>
              <a:sym typeface="Roboto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5" name="Shape 1335"/>
        <p:cNvGrpSpPr/>
        <p:nvPr/>
      </p:nvGrpSpPr>
      <p:grpSpPr>
        <a:xfrm>
          <a:off x="0" y="0"/>
          <a:ext cx="0" cy="0"/>
          <a:chOff x="0" y="0"/>
          <a:chExt cx="0" cy="0"/>
        </a:xfrm>
      </p:grpSpPr>
      <p:sp>
        <p:nvSpPr>
          <p:cNvPr id="1336" name="Google Shape;1336;p193"/>
          <p:cNvSpPr txBox="1"/>
          <p:nvPr/>
        </p:nvSpPr>
        <p:spPr>
          <a:xfrm>
            <a:off x="0" y="2246800"/>
            <a:ext cx="9144000" cy="369300"/>
          </a:xfrm>
          <a:prstGeom prst="rect">
            <a:avLst/>
          </a:prstGeom>
          <a:noFill/>
          <a:ln>
            <a:noFill/>
          </a:ln>
        </p:spPr>
        <p:txBody>
          <a:bodyPr anchorCtr="0" anchor="t" bIns="0" lIns="0" spcFirstLastPara="1" rIns="0" wrap="square" tIns="0">
            <a:spAutoFit/>
          </a:bodyPr>
          <a:lstStyle/>
          <a:p>
            <a:pPr indent="0" lvl="0" marL="0" rtl="0" algn="ctr">
              <a:lnSpc>
                <a:spcPct val="80000"/>
              </a:lnSpc>
              <a:spcBef>
                <a:spcPts val="0"/>
              </a:spcBef>
              <a:spcAft>
                <a:spcPts val="0"/>
              </a:spcAft>
              <a:buNone/>
            </a:pPr>
            <a:r>
              <a:rPr lang="en" sz="3000">
                <a:solidFill>
                  <a:schemeClr val="dk2"/>
                </a:solidFill>
                <a:latin typeface="Roboto Condensed SemiBold"/>
                <a:ea typeface="Roboto Condensed SemiBold"/>
                <a:cs typeface="Roboto Condensed SemiBold"/>
                <a:sym typeface="Roboto Condensed SemiBold"/>
              </a:rPr>
              <a:t>THANK YOU</a:t>
            </a:r>
            <a:endParaRPr sz="3000">
              <a:solidFill>
                <a:schemeClr val="dk2"/>
              </a:solidFill>
              <a:latin typeface="Roboto Condensed SemiBold"/>
              <a:ea typeface="Roboto Condensed SemiBold"/>
              <a:cs typeface="Roboto Condensed SemiBold"/>
              <a:sym typeface="Roboto Condensed SemiBold"/>
            </a:endParaRPr>
          </a:p>
        </p:txBody>
      </p:sp>
      <p:pic>
        <p:nvPicPr>
          <p:cNvPr id="1337" name="Google Shape;1337;p193" title="Stars_heart.gif"/>
          <p:cNvPicPr preferRelativeResize="0"/>
          <p:nvPr/>
        </p:nvPicPr>
        <p:blipFill>
          <a:blip r:embed="rId3">
            <a:alphaModFix/>
          </a:blip>
          <a:stretch>
            <a:fillRect/>
          </a:stretch>
        </p:blipFill>
        <p:spPr>
          <a:xfrm>
            <a:off x="4412294" y="1825638"/>
            <a:ext cx="319413" cy="31941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lt1"/>
        </a:solidFill>
      </p:bgPr>
    </p:bg>
    <p:spTree>
      <p:nvGrpSpPr>
        <p:cNvPr id="1341" name="Shape 1341"/>
        <p:cNvGrpSpPr/>
        <p:nvPr/>
      </p:nvGrpSpPr>
      <p:grpSpPr>
        <a:xfrm>
          <a:off x="0" y="0"/>
          <a:ext cx="0" cy="0"/>
          <a:chOff x="0" y="0"/>
          <a:chExt cx="0" cy="0"/>
        </a:xfrm>
      </p:grpSpPr>
      <p:sp>
        <p:nvSpPr>
          <p:cNvPr id="1342" name="Google Shape;1342;p194"/>
          <p:cNvSpPr txBox="1"/>
          <p:nvPr>
            <p:ph idx="1" type="subTitle"/>
          </p:nvPr>
        </p:nvSpPr>
        <p:spPr>
          <a:xfrm>
            <a:off x="379025" y="968900"/>
            <a:ext cx="8385900" cy="183000"/>
          </a:xfrm>
          <a:prstGeom prst="rect">
            <a:avLst/>
          </a:prstGeom>
        </p:spPr>
        <p:txBody>
          <a:bodyPr anchorCtr="0" anchor="t" bIns="0" lIns="0" spcFirstLastPara="1" rIns="0" wrap="square" tIns="0">
            <a:normAutofit/>
          </a:bodyPr>
          <a:lstStyle/>
          <a:p>
            <a:pPr indent="0" lvl="0" marL="0" rtl="0" algn="l">
              <a:spcBef>
                <a:spcPts val="0"/>
              </a:spcBef>
              <a:spcAft>
                <a:spcPts val="500"/>
              </a:spcAft>
              <a:buNone/>
            </a:pPr>
            <a:r>
              <a:rPr lang="en">
                <a:latin typeface="Roboto"/>
                <a:ea typeface="Roboto"/>
                <a:cs typeface="Roboto"/>
                <a:sym typeface="Roboto"/>
              </a:rPr>
              <a:t>A combination of sun-synchronous, 45°, and (future) 53°/88° </a:t>
            </a:r>
            <a:r>
              <a:rPr b="1" i="1" lang="en" u="sng">
                <a:latin typeface="Roboto"/>
                <a:ea typeface="Roboto"/>
                <a:cs typeface="Roboto"/>
                <a:sym typeface="Roboto"/>
              </a:rPr>
              <a:t>inclined</a:t>
            </a:r>
            <a:r>
              <a:rPr lang="en">
                <a:latin typeface="Roboto"/>
                <a:ea typeface="Roboto"/>
                <a:cs typeface="Roboto"/>
                <a:sym typeface="Roboto"/>
              </a:rPr>
              <a:t> orbits provide round-the clock coverage</a:t>
            </a:r>
            <a:endParaRPr>
              <a:latin typeface="Roboto"/>
              <a:ea typeface="Roboto"/>
              <a:cs typeface="Roboto"/>
              <a:sym typeface="Roboto"/>
            </a:endParaRPr>
          </a:p>
        </p:txBody>
      </p:sp>
      <p:sp>
        <p:nvSpPr>
          <p:cNvPr id="1343" name="Google Shape;1343;p194"/>
          <p:cNvSpPr txBox="1"/>
          <p:nvPr>
            <p:ph type="title"/>
          </p:nvPr>
        </p:nvSpPr>
        <p:spPr>
          <a:xfrm>
            <a:off x="379025" y="542575"/>
            <a:ext cx="8385900" cy="291900"/>
          </a:xfrm>
          <a:prstGeom prst="rect">
            <a:avLst/>
          </a:prstGeom>
        </p:spPr>
        <p:txBody>
          <a:bodyPr anchorCtr="0" anchor="t" bIns="0" lIns="0" spcFirstLastPara="1" rIns="0" wrap="square" tIns="0">
            <a:normAutofit fontScale="90000"/>
          </a:bodyPr>
          <a:lstStyle/>
          <a:p>
            <a:pPr indent="0" lvl="0" marL="0" rtl="0" algn="l">
              <a:spcBef>
                <a:spcPts val="0"/>
              </a:spcBef>
              <a:spcAft>
                <a:spcPts val="0"/>
              </a:spcAft>
              <a:buNone/>
            </a:pPr>
            <a:r>
              <a:rPr lang="en">
                <a:latin typeface="Roboto Black"/>
                <a:ea typeface="Roboto Black"/>
                <a:cs typeface="Roboto Black"/>
                <a:sym typeface="Roboto Black"/>
              </a:rPr>
              <a:t>Tomorrow.io TMS1.1 LTANs (last 3 months)</a:t>
            </a:r>
            <a:endParaRPr>
              <a:latin typeface="Roboto Black"/>
              <a:ea typeface="Roboto Black"/>
              <a:cs typeface="Roboto Black"/>
              <a:sym typeface="Roboto Black"/>
            </a:endParaRPr>
          </a:p>
        </p:txBody>
      </p:sp>
      <p:sp>
        <p:nvSpPr>
          <p:cNvPr id="1344" name="Google Shape;1344;p194"/>
          <p:cNvSpPr txBox="1"/>
          <p:nvPr/>
        </p:nvSpPr>
        <p:spPr>
          <a:xfrm>
            <a:off x="3662550" y="1432390"/>
            <a:ext cx="995100" cy="191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S1 &amp; S2</a:t>
            </a:r>
            <a:endParaRPr b="1" sz="1000">
              <a:solidFill>
                <a:schemeClr val="dk1"/>
              </a:solidFill>
              <a:latin typeface="Muli"/>
              <a:ea typeface="Muli"/>
              <a:cs typeface="Muli"/>
              <a:sym typeface="Muli"/>
            </a:endParaRPr>
          </a:p>
        </p:txBody>
      </p:sp>
      <p:sp>
        <p:nvSpPr>
          <p:cNvPr id="1345" name="Google Shape;1345;p194"/>
          <p:cNvSpPr txBox="1"/>
          <p:nvPr/>
        </p:nvSpPr>
        <p:spPr>
          <a:xfrm>
            <a:off x="2072956" y="2947741"/>
            <a:ext cx="995100" cy="191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S5 &amp; S6</a:t>
            </a:r>
            <a:endParaRPr b="1" sz="1000">
              <a:solidFill>
                <a:schemeClr val="dk1"/>
              </a:solidFill>
              <a:latin typeface="Muli"/>
              <a:ea typeface="Muli"/>
              <a:cs typeface="Muli"/>
              <a:sym typeface="Muli"/>
            </a:endParaRPr>
          </a:p>
        </p:txBody>
      </p:sp>
      <p:sp>
        <p:nvSpPr>
          <p:cNvPr id="1346" name="Google Shape;1346;p194"/>
          <p:cNvSpPr txBox="1"/>
          <p:nvPr/>
        </p:nvSpPr>
        <p:spPr>
          <a:xfrm>
            <a:off x="2470994" y="4254575"/>
            <a:ext cx="1929300" cy="191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S3 &amp; S4</a:t>
            </a:r>
            <a:endParaRPr b="1" sz="1000">
              <a:solidFill>
                <a:schemeClr val="dk1"/>
              </a:solidFill>
              <a:latin typeface="Muli"/>
              <a:ea typeface="Muli"/>
              <a:cs typeface="Muli"/>
              <a:sym typeface="Muli"/>
            </a:endParaRPr>
          </a:p>
        </p:txBody>
      </p:sp>
      <p:sp>
        <p:nvSpPr>
          <p:cNvPr id="1347" name="Google Shape;1347;p194"/>
          <p:cNvSpPr txBox="1"/>
          <p:nvPr/>
        </p:nvSpPr>
        <p:spPr>
          <a:xfrm>
            <a:off x="3707950" y="2340976"/>
            <a:ext cx="432300" cy="1830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S7</a:t>
            </a:r>
            <a:endParaRPr b="1" sz="1000">
              <a:solidFill>
                <a:schemeClr val="dk1"/>
              </a:solidFill>
              <a:latin typeface="Muli"/>
              <a:ea typeface="Muli"/>
              <a:cs typeface="Muli"/>
              <a:sym typeface="Muli"/>
            </a:endParaRPr>
          </a:p>
        </p:txBody>
      </p:sp>
      <p:sp>
        <p:nvSpPr>
          <p:cNvPr id="1348" name="Google Shape;1348;p194"/>
          <p:cNvSpPr txBox="1"/>
          <p:nvPr/>
        </p:nvSpPr>
        <p:spPr>
          <a:xfrm>
            <a:off x="3560982" y="3879839"/>
            <a:ext cx="995100" cy="191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S8 &amp; S9</a:t>
            </a:r>
            <a:endParaRPr b="1" sz="1000">
              <a:solidFill>
                <a:schemeClr val="dk1"/>
              </a:solidFill>
              <a:latin typeface="Muli"/>
              <a:ea typeface="Muli"/>
              <a:cs typeface="Muli"/>
              <a:sym typeface="Muli"/>
            </a:endParaRPr>
          </a:p>
        </p:txBody>
      </p:sp>
      <p:sp>
        <p:nvSpPr>
          <p:cNvPr id="1349" name="Google Shape;1349;p194"/>
          <p:cNvSpPr txBox="1"/>
          <p:nvPr/>
        </p:nvSpPr>
        <p:spPr>
          <a:xfrm>
            <a:off x="5250082" y="2141764"/>
            <a:ext cx="995100" cy="1911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S8 &amp; S9</a:t>
            </a:r>
            <a:endParaRPr b="1" sz="1000">
              <a:solidFill>
                <a:schemeClr val="dk1"/>
              </a:solidFill>
              <a:latin typeface="Muli"/>
              <a:ea typeface="Muli"/>
              <a:cs typeface="Muli"/>
              <a:sym typeface="Muli"/>
            </a:endParaRPr>
          </a:p>
        </p:txBody>
      </p:sp>
      <p:sp>
        <p:nvSpPr>
          <p:cNvPr id="1350" name="Google Shape;1350;p194"/>
          <p:cNvSpPr txBox="1"/>
          <p:nvPr/>
        </p:nvSpPr>
        <p:spPr>
          <a:xfrm>
            <a:off x="6947802" y="1776800"/>
            <a:ext cx="617400" cy="1830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b="1" lang="en" sz="1000">
                <a:solidFill>
                  <a:schemeClr val="dk1"/>
                </a:solidFill>
                <a:latin typeface="Muli"/>
                <a:ea typeface="Muli"/>
                <a:cs typeface="Muli"/>
                <a:sym typeface="Muli"/>
              </a:rPr>
              <a:t>S4 &amp; S7</a:t>
            </a:r>
            <a:endParaRPr b="1" sz="1000">
              <a:solidFill>
                <a:schemeClr val="dk1"/>
              </a:solidFill>
              <a:latin typeface="Muli"/>
              <a:ea typeface="Muli"/>
              <a:cs typeface="Muli"/>
              <a:sym typeface="Muli"/>
            </a:endParaRPr>
          </a:p>
        </p:txBody>
      </p:sp>
      <p:pic>
        <p:nvPicPr>
          <p:cNvPr id="1351" name="Google Shape;1351;p194"/>
          <p:cNvPicPr preferRelativeResize="0"/>
          <p:nvPr/>
        </p:nvPicPr>
        <p:blipFill rotWithShape="1">
          <a:blip r:embed="rId3">
            <a:alphaModFix/>
          </a:blip>
          <a:srcRect b="729" l="0" r="0" t="729"/>
          <a:stretch/>
        </p:blipFill>
        <p:spPr>
          <a:xfrm>
            <a:off x="379025" y="1195825"/>
            <a:ext cx="7645126" cy="3766825"/>
          </a:xfrm>
          <a:prstGeom prst="rect">
            <a:avLst/>
          </a:prstGeom>
          <a:noFill/>
          <a:ln>
            <a:noFill/>
          </a:ln>
        </p:spPr>
      </p:pic>
      <p:sp>
        <p:nvSpPr>
          <p:cNvPr id="1352" name="Google Shape;1352;p194"/>
          <p:cNvSpPr txBox="1"/>
          <p:nvPr/>
        </p:nvSpPr>
        <p:spPr>
          <a:xfrm>
            <a:off x="1627238" y="1723199"/>
            <a:ext cx="1326900" cy="254700"/>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S1 &amp; S2</a:t>
            </a:r>
            <a:endParaRPr sz="1192">
              <a:solidFill>
                <a:srgbClr val="17152E"/>
              </a:solidFill>
              <a:latin typeface="Roboto"/>
              <a:ea typeface="Roboto"/>
              <a:cs typeface="Roboto"/>
              <a:sym typeface="Roboto"/>
            </a:endParaRPr>
          </a:p>
        </p:txBody>
      </p:sp>
      <p:sp>
        <p:nvSpPr>
          <p:cNvPr id="1353" name="Google Shape;1353;p194"/>
          <p:cNvSpPr txBox="1"/>
          <p:nvPr/>
        </p:nvSpPr>
        <p:spPr>
          <a:xfrm>
            <a:off x="4140238" y="2991720"/>
            <a:ext cx="1002900" cy="254700"/>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S5 &amp; S6</a:t>
            </a:r>
            <a:endParaRPr sz="1192">
              <a:solidFill>
                <a:srgbClr val="17152E"/>
              </a:solidFill>
              <a:latin typeface="Roboto"/>
              <a:ea typeface="Roboto"/>
              <a:cs typeface="Roboto"/>
              <a:sym typeface="Roboto"/>
            </a:endParaRPr>
          </a:p>
        </p:txBody>
      </p:sp>
      <p:sp>
        <p:nvSpPr>
          <p:cNvPr id="1354" name="Google Shape;1354;p194"/>
          <p:cNvSpPr txBox="1"/>
          <p:nvPr/>
        </p:nvSpPr>
        <p:spPr>
          <a:xfrm rot="2545068">
            <a:off x="1356256" y="3618894"/>
            <a:ext cx="1002918" cy="254816"/>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S3 &amp; S4</a:t>
            </a:r>
            <a:endParaRPr sz="1192">
              <a:solidFill>
                <a:srgbClr val="17152E"/>
              </a:solidFill>
              <a:latin typeface="Roboto"/>
              <a:ea typeface="Roboto"/>
              <a:cs typeface="Roboto"/>
              <a:sym typeface="Roboto"/>
            </a:endParaRPr>
          </a:p>
        </p:txBody>
      </p:sp>
      <p:sp>
        <p:nvSpPr>
          <p:cNvPr id="1355" name="Google Shape;1355;p194"/>
          <p:cNvSpPr txBox="1"/>
          <p:nvPr/>
        </p:nvSpPr>
        <p:spPr>
          <a:xfrm rot="2540459">
            <a:off x="4913159" y="2799569"/>
            <a:ext cx="567003" cy="254614"/>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S7</a:t>
            </a:r>
            <a:endParaRPr sz="1192">
              <a:solidFill>
                <a:srgbClr val="17152E"/>
              </a:solidFill>
              <a:latin typeface="Roboto"/>
              <a:ea typeface="Roboto"/>
              <a:cs typeface="Roboto"/>
              <a:sym typeface="Roboto"/>
            </a:endParaRPr>
          </a:p>
        </p:txBody>
      </p:sp>
      <p:sp>
        <p:nvSpPr>
          <p:cNvPr id="1356" name="Google Shape;1356;p194"/>
          <p:cNvSpPr txBox="1"/>
          <p:nvPr/>
        </p:nvSpPr>
        <p:spPr>
          <a:xfrm rot="2531009">
            <a:off x="3436857" y="3634410"/>
            <a:ext cx="1243323" cy="254654"/>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S8 &amp; S9 </a:t>
            </a:r>
            <a:endParaRPr sz="1192">
              <a:solidFill>
                <a:srgbClr val="17152E"/>
              </a:solidFill>
              <a:latin typeface="Roboto"/>
              <a:ea typeface="Roboto"/>
              <a:cs typeface="Roboto"/>
              <a:sym typeface="Roboto"/>
            </a:endParaRPr>
          </a:p>
        </p:txBody>
      </p:sp>
      <p:sp>
        <p:nvSpPr>
          <p:cNvPr id="1357" name="Google Shape;1357;p194"/>
          <p:cNvSpPr txBox="1"/>
          <p:nvPr/>
        </p:nvSpPr>
        <p:spPr>
          <a:xfrm>
            <a:off x="4400288" y="2180272"/>
            <a:ext cx="1243500" cy="254700"/>
          </a:xfrm>
          <a:prstGeom prst="rect">
            <a:avLst/>
          </a:prstGeom>
          <a:noFill/>
          <a:ln>
            <a:noFill/>
          </a:ln>
        </p:spPr>
        <p:txBody>
          <a:bodyPr anchorCtr="0" anchor="t" bIns="68100" lIns="68100" spcFirstLastPara="1" rIns="68100" wrap="square" tIns="68100">
            <a:noAutofit/>
          </a:bodyPr>
          <a:lstStyle/>
          <a:p>
            <a:pPr indent="0" lvl="0" marL="0" rtl="0" algn="l">
              <a:spcBef>
                <a:spcPts val="0"/>
              </a:spcBef>
              <a:spcAft>
                <a:spcPts val="0"/>
              </a:spcAft>
              <a:buNone/>
            </a:pPr>
            <a:r>
              <a:rPr lang="en" sz="1192">
                <a:solidFill>
                  <a:srgbClr val="17152E"/>
                </a:solidFill>
                <a:latin typeface="Roboto"/>
                <a:ea typeface="Roboto"/>
                <a:cs typeface="Roboto"/>
                <a:sym typeface="Roboto"/>
              </a:rPr>
              <a:t>S10 &amp; S11 </a:t>
            </a:r>
            <a:endParaRPr sz="1192">
              <a:solidFill>
                <a:srgbClr val="17152E"/>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0" name="Shape 1110"/>
        <p:cNvGrpSpPr/>
        <p:nvPr/>
      </p:nvGrpSpPr>
      <p:grpSpPr>
        <a:xfrm>
          <a:off x="0" y="0"/>
          <a:ext cx="0" cy="0"/>
          <a:chOff x="0" y="0"/>
          <a:chExt cx="0" cy="0"/>
        </a:xfrm>
      </p:grpSpPr>
      <p:sp>
        <p:nvSpPr>
          <p:cNvPr id="1111" name="Google Shape;1111;p177"/>
          <p:cNvSpPr txBox="1"/>
          <p:nvPr/>
        </p:nvSpPr>
        <p:spPr>
          <a:xfrm>
            <a:off x="343129" y="257631"/>
            <a:ext cx="2669400" cy="4419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4800">
                <a:solidFill>
                  <a:srgbClr val="FFFFFF"/>
                </a:solidFill>
                <a:latin typeface="Roboto Condensed SemiBold"/>
                <a:ea typeface="Roboto Condensed SemiBold"/>
                <a:cs typeface="Roboto Condensed SemiBold"/>
                <a:sym typeface="Roboto Condensed SemiBold"/>
              </a:rPr>
              <a:t>AGENDA</a:t>
            </a:r>
            <a:endParaRPr sz="4800">
              <a:solidFill>
                <a:srgbClr val="FFFFFF"/>
              </a:solidFill>
              <a:latin typeface="Roboto Condensed SemiBold"/>
              <a:ea typeface="Roboto Condensed SemiBold"/>
              <a:cs typeface="Roboto Condensed SemiBold"/>
              <a:sym typeface="Roboto Condensed SemiBold"/>
            </a:endParaRPr>
          </a:p>
        </p:txBody>
      </p:sp>
      <p:cxnSp>
        <p:nvCxnSpPr>
          <p:cNvPr id="1112" name="Google Shape;1112;p177"/>
          <p:cNvCxnSpPr/>
          <p:nvPr/>
        </p:nvCxnSpPr>
        <p:spPr>
          <a:xfrm>
            <a:off x="335441" y="1702374"/>
            <a:ext cx="3393300" cy="0"/>
          </a:xfrm>
          <a:prstGeom prst="straightConnector1">
            <a:avLst/>
          </a:prstGeom>
          <a:noFill/>
          <a:ln cap="flat" cmpd="sng" w="9525">
            <a:solidFill>
              <a:srgbClr val="666666"/>
            </a:solidFill>
            <a:prstDash val="solid"/>
            <a:round/>
            <a:headEnd len="med" w="med" type="none"/>
            <a:tailEnd len="med" w="med" type="none"/>
          </a:ln>
        </p:spPr>
      </p:cxnSp>
      <p:grpSp>
        <p:nvGrpSpPr>
          <p:cNvPr id="1113" name="Google Shape;1113;p177"/>
          <p:cNvGrpSpPr/>
          <p:nvPr/>
        </p:nvGrpSpPr>
        <p:grpSpPr>
          <a:xfrm>
            <a:off x="335434" y="934988"/>
            <a:ext cx="3466764" cy="923550"/>
            <a:chOff x="670868" y="2048513"/>
            <a:chExt cx="6933527" cy="1847100"/>
          </a:xfrm>
        </p:grpSpPr>
        <p:sp>
          <p:nvSpPr>
            <p:cNvPr id="1114" name="Google Shape;1114;p177"/>
            <p:cNvSpPr txBox="1"/>
            <p:nvPr/>
          </p:nvSpPr>
          <p:spPr>
            <a:xfrm>
              <a:off x="670870" y="2048513"/>
              <a:ext cx="6079200" cy="1847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chemeClr val="dk1"/>
                </a:buClr>
                <a:buSzPts val="1100"/>
                <a:buFont typeface="Arial"/>
                <a:buNone/>
              </a:pPr>
              <a:r>
                <a:rPr lang="en" sz="1200">
                  <a:solidFill>
                    <a:schemeClr val="dk2"/>
                  </a:solidFill>
                  <a:latin typeface="Roboto"/>
                  <a:ea typeface="Roboto"/>
                  <a:cs typeface="Roboto"/>
                  <a:sym typeface="Roboto"/>
                </a:rPr>
                <a:t>Tomorrow.io Company and Space Program Introduction</a:t>
              </a:r>
              <a:endParaRPr sz="1200">
                <a:solidFill>
                  <a:schemeClr val="dk2"/>
                </a:solidFill>
                <a:latin typeface="Roboto"/>
                <a:ea typeface="Roboto"/>
                <a:cs typeface="Roboto"/>
                <a:sym typeface="Roboto"/>
              </a:endParaRPr>
            </a:p>
            <a:p>
              <a:pPr indent="0" lvl="0" marL="0" rtl="0" algn="l">
                <a:spcBef>
                  <a:spcPts val="0"/>
                </a:spcBef>
                <a:spcAft>
                  <a:spcPts val="0"/>
                </a:spcAft>
                <a:buNone/>
              </a:pPr>
              <a:r>
                <a:t/>
              </a:r>
              <a:endParaRPr sz="1200">
                <a:solidFill>
                  <a:srgbClr val="FFFFFF"/>
                </a:solidFill>
                <a:latin typeface="Roboto"/>
                <a:ea typeface="Roboto"/>
                <a:cs typeface="Roboto"/>
                <a:sym typeface="Roboto"/>
              </a:endParaRPr>
            </a:p>
            <a:p>
              <a:pPr indent="0" lvl="0" marL="0" rtl="0" algn="l">
                <a:spcBef>
                  <a:spcPts val="0"/>
                </a:spcBef>
                <a:spcAft>
                  <a:spcPts val="0"/>
                </a:spcAft>
                <a:buNone/>
              </a:pPr>
              <a:r>
                <a:t/>
              </a:r>
              <a:endParaRPr sz="1200">
                <a:solidFill>
                  <a:srgbClr val="FFFFFF"/>
                </a:solidFill>
                <a:latin typeface="Roboto"/>
                <a:ea typeface="Roboto"/>
                <a:cs typeface="Roboto"/>
                <a:sym typeface="Roboto"/>
              </a:endParaRPr>
            </a:p>
            <a:p>
              <a:pPr indent="0" lvl="0" marL="0" rtl="0" algn="l">
                <a:spcBef>
                  <a:spcPts val="0"/>
                </a:spcBef>
                <a:spcAft>
                  <a:spcPts val="0"/>
                </a:spcAft>
                <a:buNone/>
              </a:pPr>
              <a:r>
                <a:t/>
              </a:r>
              <a:endParaRPr sz="1200">
                <a:solidFill>
                  <a:srgbClr val="FFFFFF"/>
                </a:solidFill>
                <a:latin typeface="Muli"/>
                <a:ea typeface="Muli"/>
                <a:cs typeface="Muli"/>
                <a:sym typeface="Muli"/>
              </a:endParaRPr>
            </a:p>
          </p:txBody>
        </p:sp>
        <p:sp>
          <p:nvSpPr>
            <p:cNvPr id="1115" name="Google Shape;1115;p177"/>
            <p:cNvSpPr txBox="1"/>
            <p:nvPr/>
          </p:nvSpPr>
          <p:spPr>
            <a:xfrm>
              <a:off x="670868" y="2479988"/>
              <a:ext cx="60792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1100">
                <a:solidFill>
                  <a:srgbClr val="A8A8A8"/>
                </a:solidFill>
                <a:latin typeface="Roboto"/>
                <a:ea typeface="Roboto"/>
                <a:cs typeface="Roboto"/>
                <a:sym typeface="Roboto"/>
              </a:endParaRPr>
            </a:p>
            <a:p>
              <a:pPr indent="-298450" lvl="0" marL="457200" rtl="0" algn="l">
                <a:spcBef>
                  <a:spcPts val="0"/>
                </a:spcBef>
                <a:spcAft>
                  <a:spcPts val="0"/>
                </a:spcAft>
                <a:buClr>
                  <a:srgbClr val="A8A8A8"/>
                </a:buClr>
                <a:buSzPts val="1100"/>
                <a:buFont typeface="Roboto"/>
                <a:buChar char="+"/>
              </a:pPr>
              <a:r>
                <a:rPr lang="en" sz="1100">
                  <a:solidFill>
                    <a:srgbClr val="A8A8A8"/>
                  </a:solidFill>
                  <a:latin typeface="Roboto"/>
                  <a:ea typeface="Roboto"/>
                  <a:cs typeface="Roboto"/>
                  <a:sym typeface="Roboto"/>
                </a:rPr>
                <a:t>Pathfinder Radar recap</a:t>
              </a:r>
              <a:endParaRPr sz="1100">
                <a:solidFill>
                  <a:srgbClr val="A8A8A8"/>
                </a:solidFill>
                <a:latin typeface="Roboto"/>
                <a:ea typeface="Roboto"/>
                <a:cs typeface="Roboto"/>
                <a:sym typeface="Roboto"/>
              </a:endParaRPr>
            </a:p>
          </p:txBody>
        </p:sp>
        <p:sp>
          <p:nvSpPr>
            <p:cNvPr id="1116" name="Google Shape;1116;p177"/>
            <p:cNvSpPr txBox="1"/>
            <p:nvPr/>
          </p:nvSpPr>
          <p:spPr>
            <a:xfrm>
              <a:off x="6913195" y="2170388"/>
              <a:ext cx="691200" cy="554100"/>
            </a:xfrm>
            <a:prstGeom prst="rect">
              <a:avLst/>
            </a:prstGeom>
            <a:noFill/>
            <a:ln>
              <a:noFill/>
            </a:ln>
          </p:spPr>
          <p:txBody>
            <a:bodyPr anchorCtr="0" anchor="t" bIns="45725" lIns="45725" spcFirstLastPara="1" rIns="45725" wrap="square" tIns="45725">
              <a:spAutoFit/>
            </a:bodyPr>
            <a:lstStyle/>
            <a:p>
              <a:pPr indent="0" lvl="0" marL="0" rtl="0" algn="r">
                <a:spcBef>
                  <a:spcPts val="0"/>
                </a:spcBef>
                <a:spcAft>
                  <a:spcPts val="0"/>
                </a:spcAft>
                <a:buNone/>
              </a:pPr>
              <a:r>
                <a:rPr lang="en" sz="1200">
                  <a:solidFill>
                    <a:srgbClr val="A8A8A8"/>
                  </a:solidFill>
                  <a:latin typeface="Roboto"/>
                  <a:ea typeface="Roboto"/>
                  <a:cs typeface="Roboto"/>
                  <a:sym typeface="Roboto"/>
                </a:rPr>
                <a:t>2-5</a:t>
              </a:r>
              <a:endParaRPr sz="700">
                <a:solidFill>
                  <a:srgbClr val="A8A8A8"/>
                </a:solidFill>
                <a:latin typeface="Roboto"/>
                <a:ea typeface="Roboto"/>
                <a:cs typeface="Roboto"/>
                <a:sym typeface="Roboto"/>
              </a:endParaRPr>
            </a:p>
          </p:txBody>
        </p:sp>
      </p:grpSp>
      <p:cxnSp>
        <p:nvCxnSpPr>
          <p:cNvPr id="1117" name="Google Shape;1117;p177"/>
          <p:cNvCxnSpPr/>
          <p:nvPr/>
        </p:nvCxnSpPr>
        <p:spPr>
          <a:xfrm>
            <a:off x="335441" y="2573474"/>
            <a:ext cx="3466800" cy="0"/>
          </a:xfrm>
          <a:prstGeom prst="straightConnector1">
            <a:avLst/>
          </a:prstGeom>
          <a:noFill/>
          <a:ln cap="flat" cmpd="sng" w="9525">
            <a:solidFill>
              <a:srgbClr val="666666"/>
            </a:solidFill>
            <a:prstDash val="solid"/>
            <a:round/>
            <a:headEnd len="med" w="med" type="none"/>
            <a:tailEnd len="med" w="med" type="none"/>
          </a:ln>
        </p:spPr>
      </p:cxnSp>
      <p:grpSp>
        <p:nvGrpSpPr>
          <p:cNvPr id="1118" name="Google Shape;1118;p177"/>
          <p:cNvGrpSpPr/>
          <p:nvPr/>
        </p:nvGrpSpPr>
        <p:grpSpPr>
          <a:xfrm>
            <a:off x="335434" y="2661200"/>
            <a:ext cx="3566817" cy="723638"/>
            <a:chOff x="335434" y="1859038"/>
            <a:chExt cx="3566817" cy="723638"/>
          </a:xfrm>
        </p:grpSpPr>
        <p:sp>
          <p:nvSpPr>
            <p:cNvPr id="1119" name="Google Shape;1119;p177"/>
            <p:cNvSpPr txBox="1"/>
            <p:nvPr/>
          </p:nvSpPr>
          <p:spPr>
            <a:xfrm>
              <a:off x="335435" y="1859038"/>
              <a:ext cx="3039600" cy="18465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200">
                  <a:solidFill>
                    <a:srgbClr val="FFFFFF"/>
                  </a:solidFill>
                  <a:latin typeface="Roboto"/>
                  <a:ea typeface="Roboto"/>
                  <a:cs typeface="Roboto"/>
                  <a:sym typeface="Roboto"/>
                </a:rPr>
                <a:t>TMS Data Products</a:t>
              </a:r>
              <a:endParaRPr sz="1200">
                <a:solidFill>
                  <a:srgbClr val="FFFFFF"/>
                </a:solidFill>
                <a:latin typeface="Roboto"/>
                <a:ea typeface="Roboto"/>
                <a:cs typeface="Roboto"/>
                <a:sym typeface="Roboto"/>
              </a:endParaRPr>
            </a:p>
          </p:txBody>
        </p:sp>
        <p:sp>
          <p:nvSpPr>
            <p:cNvPr id="1120" name="Google Shape;1120;p177"/>
            <p:cNvSpPr txBox="1"/>
            <p:nvPr/>
          </p:nvSpPr>
          <p:spPr>
            <a:xfrm>
              <a:off x="335434" y="2074775"/>
              <a:ext cx="30396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100">
                  <a:solidFill>
                    <a:srgbClr val="A8A8A8"/>
                  </a:solidFill>
                  <a:latin typeface="Roboto"/>
                  <a:ea typeface="Roboto"/>
                  <a:cs typeface="Roboto"/>
                  <a:sym typeface="Roboto"/>
                </a:rPr>
                <a:t>L1B Radiances,</a:t>
              </a:r>
              <a:endParaRPr sz="1100">
                <a:solidFill>
                  <a:srgbClr val="A8A8A8"/>
                </a:solidFill>
                <a:latin typeface="Roboto"/>
                <a:ea typeface="Roboto"/>
                <a:cs typeface="Roboto"/>
                <a:sym typeface="Roboto"/>
              </a:endParaRPr>
            </a:p>
            <a:p>
              <a:pPr indent="0" lvl="0" marL="0" rtl="0" algn="l">
                <a:spcBef>
                  <a:spcPts val="0"/>
                </a:spcBef>
                <a:spcAft>
                  <a:spcPts val="0"/>
                </a:spcAft>
                <a:buNone/>
              </a:pPr>
              <a:r>
                <a:rPr lang="en" sz="1100">
                  <a:solidFill>
                    <a:srgbClr val="A8A8A8"/>
                  </a:solidFill>
                  <a:latin typeface="Roboto"/>
                  <a:ea typeface="Roboto"/>
                  <a:cs typeface="Roboto"/>
                  <a:sym typeface="Roboto"/>
                </a:rPr>
                <a:t>L1C Constellation,</a:t>
              </a:r>
              <a:endParaRPr sz="1100">
                <a:solidFill>
                  <a:srgbClr val="A8A8A8"/>
                </a:solidFill>
                <a:latin typeface="Roboto"/>
                <a:ea typeface="Roboto"/>
                <a:cs typeface="Roboto"/>
                <a:sym typeface="Roboto"/>
              </a:endParaRPr>
            </a:p>
            <a:p>
              <a:pPr indent="0" lvl="0" marL="0" rtl="0" algn="l">
                <a:spcBef>
                  <a:spcPts val="0"/>
                </a:spcBef>
                <a:spcAft>
                  <a:spcPts val="0"/>
                </a:spcAft>
                <a:buNone/>
              </a:pPr>
              <a:r>
                <a:rPr lang="en" sz="1100">
                  <a:solidFill>
                    <a:srgbClr val="A8A8A8"/>
                  </a:solidFill>
                  <a:latin typeface="Roboto"/>
                  <a:ea typeface="Roboto"/>
                  <a:cs typeface="Roboto"/>
                  <a:sym typeface="Roboto"/>
                </a:rPr>
                <a:t>L2 Temperature/Humidity/Precipitation</a:t>
              </a:r>
              <a:endParaRPr sz="1100">
                <a:solidFill>
                  <a:srgbClr val="A8A8A8"/>
                </a:solidFill>
                <a:latin typeface="Roboto"/>
                <a:ea typeface="Roboto"/>
                <a:cs typeface="Roboto"/>
                <a:sym typeface="Roboto"/>
              </a:endParaRPr>
            </a:p>
          </p:txBody>
        </p:sp>
        <p:sp>
          <p:nvSpPr>
            <p:cNvPr id="1121" name="Google Shape;1121;p177"/>
            <p:cNvSpPr txBox="1"/>
            <p:nvPr/>
          </p:nvSpPr>
          <p:spPr>
            <a:xfrm>
              <a:off x="3365851" y="1911638"/>
              <a:ext cx="536400" cy="277200"/>
            </a:xfrm>
            <a:prstGeom prst="rect">
              <a:avLst/>
            </a:prstGeom>
            <a:noFill/>
            <a:ln>
              <a:noFill/>
            </a:ln>
          </p:spPr>
          <p:txBody>
            <a:bodyPr anchorCtr="0" anchor="t" bIns="45725" lIns="45725" spcFirstLastPara="1" rIns="45725" wrap="square" tIns="45725">
              <a:spAutoFit/>
            </a:bodyPr>
            <a:lstStyle/>
            <a:p>
              <a:pPr indent="0" lvl="0" marL="0" rtl="0" algn="r">
                <a:spcBef>
                  <a:spcPts val="0"/>
                </a:spcBef>
                <a:spcAft>
                  <a:spcPts val="0"/>
                </a:spcAft>
                <a:buNone/>
              </a:pPr>
              <a:r>
                <a:rPr lang="en" sz="1200">
                  <a:solidFill>
                    <a:srgbClr val="A8A8A8"/>
                  </a:solidFill>
                  <a:latin typeface="Roboto"/>
                  <a:ea typeface="Roboto"/>
                  <a:cs typeface="Roboto"/>
                  <a:sym typeface="Roboto"/>
                </a:rPr>
                <a:t>11-16</a:t>
              </a:r>
              <a:endParaRPr sz="700">
                <a:solidFill>
                  <a:srgbClr val="A8A8A8"/>
                </a:solidFill>
                <a:latin typeface="Roboto"/>
                <a:ea typeface="Roboto"/>
                <a:cs typeface="Roboto"/>
                <a:sym typeface="Roboto"/>
              </a:endParaRPr>
            </a:p>
          </p:txBody>
        </p:sp>
      </p:grpSp>
      <p:cxnSp>
        <p:nvCxnSpPr>
          <p:cNvPr id="1122" name="Google Shape;1122;p177"/>
          <p:cNvCxnSpPr/>
          <p:nvPr/>
        </p:nvCxnSpPr>
        <p:spPr>
          <a:xfrm>
            <a:off x="335441" y="3472565"/>
            <a:ext cx="3466800" cy="0"/>
          </a:xfrm>
          <a:prstGeom prst="straightConnector1">
            <a:avLst/>
          </a:prstGeom>
          <a:noFill/>
          <a:ln cap="flat" cmpd="sng" w="9525">
            <a:solidFill>
              <a:srgbClr val="666666"/>
            </a:solidFill>
            <a:prstDash val="solid"/>
            <a:round/>
            <a:headEnd len="med" w="med" type="none"/>
            <a:tailEnd len="med" w="med" type="none"/>
          </a:ln>
        </p:spPr>
      </p:cxnSp>
      <p:grpSp>
        <p:nvGrpSpPr>
          <p:cNvPr id="1123" name="Google Shape;1123;p177"/>
          <p:cNvGrpSpPr/>
          <p:nvPr/>
        </p:nvGrpSpPr>
        <p:grpSpPr>
          <a:xfrm>
            <a:off x="335434" y="3594438"/>
            <a:ext cx="3566818" cy="554438"/>
            <a:chOff x="670868" y="5569225"/>
            <a:chExt cx="7133635" cy="1108875"/>
          </a:xfrm>
        </p:grpSpPr>
        <p:sp>
          <p:nvSpPr>
            <p:cNvPr id="1124" name="Google Shape;1124;p177"/>
            <p:cNvSpPr txBox="1"/>
            <p:nvPr/>
          </p:nvSpPr>
          <p:spPr>
            <a:xfrm>
              <a:off x="670870" y="5569225"/>
              <a:ext cx="6079200" cy="369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200">
                  <a:solidFill>
                    <a:srgbClr val="FFFFFF"/>
                  </a:solidFill>
                  <a:latin typeface="Roboto"/>
                  <a:ea typeface="Roboto"/>
                  <a:cs typeface="Roboto"/>
                  <a:sym typeface="Roboto"/>
                </a:rPr>
                <a:t>Summary and Outlook</a:t>
              </a:r>
              <a:endParaRPr sz="1200">
                <a:solidFill>
                  <a:srgbClr val="FFFFFF"/>
                </a:solidFill>
                <a:latin typeface="Roboto"/>
                <a:ea typeface="Roboto"/>
                <a:cs typeface="Roboto"/>
                <a:sym typeface="Roboto"/>
              </a:endParaRPr>
            </a:p>
          </p:txBody>
        </p:sp>
        <p:sp>
          <p:nvSpPr>
            <p:cNvPr id="1125" name="Google Shape;1125;p177"/>
            <p:cNvSpPr txBox="1"/>
            <p:nvPr/>
          </p:nvSpPr>
          <p:spPr>
            <a:xfrm>
              <a:off x="670868" y="6000700"/>
              <a:ext cx="60792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100">
                  <a:solidFill>
                    <a:srgbClr val="A8A8A8"/>
                  </a:solidFill>
                  <a:latin typeface="Roboto"/>
                  <a:ea typeface="Roboto"/>
                  <a:cs typeface="Roboto"/>
                  <a:sym typeface="Roboto"/>
                </a:rPr>
                <a:t>Data availability</a:t>
              </a:r>
              <a:endParaRPr sz="1100">
                <a:solidFill>
                  <a:srgbClr val="A8A8A8"/>
                </a:solidFill>
                <a:latin typeface="Roboto"/>
                <a:ea typeface="Roboto"/>
                <a:cs typeface="Roboto"/>
                <a:sym typeface="Roboto"/>
              </a:endParaRPr>
            </a:p>
            <a:p>
              <a:pPr indent="0" lvl="0" marL="0" rtl="0" algn="l">
                <a:spcBef>
                  <a:spcPts val="0"/>
                </a:spcBef>
                <a:spcAft>
                  <a:spcPts val="0"/>
                </a:spcAft>
                <a:buNone/>
              </a:pPr>
              <a:r>
                <a:t/>
              </a:r>
              <a:endParaRPr sz="1100">
                <a:solidFill>
                  <a:srgbClr val="A8A8A8"/>
                </a:solidFill>
                <a:latin typeface="Roboto"/>
                <a:ea typeface="Roboto"/>
                <a:cs typeface="Roboto"/>
                <a:sym typeface="Roboto"/>
              </a:endParaRPr>
            </a:p>
          </p:txBody>
        </p:sp>
        <p:sp>
          <p:nvSpPr>
            <p:cNvPr id="1126" name="Google Shape;1126;p177"/>
            <p:cNvSpPr txBox="1"/>
            <p:nvPr/>
          </p:nvSpPr>
          <p:spPr>
            <a:xfrm>
              <a:off x="6715203" y="5655750"/>
              <a:ext cx="1089300" cy="554100"/>
            </a:xfrm>
            <a:prstGeom prst="rect">
              <a:avLst/>
            </a:prstGeom>
            <a:noFill/>
            <a:ln>
              <a:noFill/>
            </a:ln>
          </p:spPr>
          <p:txBody>
            <a:bodyPr anchorCtr="0" anchor="t" bIns="45725" lIns="45725" spcFirstLastPara="1" rIns="45725" wrap="square" tIns="45725">
              <a:spAutoFit/>
            </a:bodyPr>
            <a:lstStyle/>
            <a:p>
              <a:pPr indent="0" lvl="0" marL="0" rtl="0" algn="r">
                <a:spcBef>
                  <a:spcPts val="0"/>
                </a:spcBef>
                <a:spcAft>
                  <a:spcPts val="0"/>
                </a:spcAft>
                <a:buNone/>
              </a:pPr>
              <a:r>
                <a:rPr lang="en" sz="1200">
                  <a:solidFill>
                    <a:srgbClr val="A8A8A8"/>
                  </a:solidFill>
                  <a:latin typeface="Roboto"/>
                  <a:ea typeface="Roboto"/>
                  <a:cs typeface="Roboto"/>
                  <a:sym typeface="Roboto"/>
                </a:rPr>
                <a:t>17</a:t>
              </a:r>
              <a:endParaRPr sz="700">
                <a:solidFill>
                  <a:srgbClr val="A8A8A8"/>
                </a:solidFill>
                <a:latin typeface="Roboto"/>
                <a:ea typeface="Roboto"/>
                <a:cs typeface="Roboto"/>
                <a:sym typeface="Roboto"/>
              </a:endParaRPr>
            </a:p>
          </p:txBody>
        </p:sp>
      </p:grpSp>
      <p:cxnSp>
        <p:nvCxnSpPr>
          <p:cNvPr id="1127" name="Google Shape;1127;p177"/>
          <p:cNvCxnSpPr/>
          <p:nvPr/>
        </p:nvCxnSpPr>
        <p:spPr>
          <a:xfrm>
            <a:off x="335441" y="4336808"/>
            <a:ext cx="3466800" cy="0"/>
          </a:xfrm>
          <a:prstGeom prst="straightConnector1">
            <a:avLst/>
          </a:prstGeom>
          <a:noFill/>
          <a:ln cap="flat" cmpd="sng" w="9525">
            <a:solidFill>
              <a:srgbClr val="666666"/>
            </a:solidFill>
            <a:prstDash val="solid"/>
            <a:round/>
            <a:headEnd len="med" w="med" type="none"/>
            <a:tailEnd len="med" w="med" type="none"/>
          </a:ln>
        </p:spPr>
      </p:cxnSp>
      <p:grpSp>
        <p:nvGrpSpPr>
          <p:cNvPr id="1128" name="Google Shape;1128;p177"/>
          <p:cNvGrpSpPr/>
          <p:nvPr/>
        </p:nvGrpSpPr>
        <p:grpSpPr>
          <a:xfrm>
            <a:off x="335434" y="1819969"/>
            <a:ext cx="3566817" cy="738913"/>
            <a:chOff x="670868" y="2048513"/>
            <a:chExt cx="7133634" cy="1477825"/>
          </a:xfrm>
        </p:grpSpPr>
        <p:sp>
          <p:nvSpPr>
            <p:cNvPr id="1129" name="Google Shape;1129;p177"/>
            <p:cNvSpPr txBox="1"/>
            <p:nvPr/>
          </p:nvSpPr>
          <p:spPr>
            <a:xfrm>
              <a:off x="670870" y="2048513"/>
              <a:ext cx="6079200" cy="1477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200">
                  <a:solidFill>
                    <a:srgbClr val="FFFFFF"/>
                  </a:solidFill>
                  <a:latin typeface="Roboto"/>
                  <a:ea typeface="Roboto"/>
                  <a:cs typeface="Roboto"/>
                  <a:sym typeface="Roboto"/>
                </a:rPr>
                <a:t>Tomorrow.io Microwave Sounder (TMS) Constellation Overview</a:t>
              </a:r>
              <a:endParaRPr sz="1200">
                <a:solidFill>
                  <a:srgbClr val="FFFFFF"/>
                </a:solidFill>
                <a:latin typeface="Roboto"/>
                <a:ea typeface="Roboto"/>
                <a:cs typeface="Roboto"/>
                <a:sym typeface="Roboto"/>
              </a:endParaRPr>
            </a:p>
            <a:p>
              <a:pPr indent="0" lvl="0" marL="0" rtl="0" algn="l">
                <a:spcBef>
                  <a:spcPts val="0"/>
                </a:spcBef>
                <a:spcAft>
                  <a:spcPts val="0"/>
                </a:spcAft>
                <a:buNone/>
              </a:pPr>
              <a:r>
                <a:t/>
              </a:r>
              <a:endParaRPr sz="1200">
                <a:solidFill>
                  <a:srgbClr val="FFFFFF"/>
                </a:solidFill>
                <a:latin typeface="Roboto"/>
                <a:ea typeface="Roboto"/>
                <a:cs typeface="Roboto"/>
                <a:sym typeface="Roboto"/>
              </a:endParaRPr>
            </a:p>
            <a:p>
              <a:pPr indent="0" lvl="0" marL="0" rtl="0" algn="l">
                <a:spcBef>
                  <a:spcPts val="0"/>
                </a:spcBef>
                <a:spcAft>
                  <a:spcPts val="0"/>
                </a:spcAft>
                <a:buNone/>
              </a:pPr>
              <a:r>
                <a:t/>
              </a:r>
              <a:endParaRPr sz="1200">
                <a:solidFill>
                  <a:srgbClr val="FFFFFF"/>
                </a:solidFill>
                <a:latin typeface="Muli"/>
                <a:ea typeface="Muli"/>
                <a:cs typeface="Muli"/>
                <a:sym typeface="Muli"/>
              </a:endParaRPr>
            </a:p>
          </p:txBody>
        </p:sp>
        <p:sp>
          <p:nvSpPr>
            <p:cNvPr id="1130" name="Google Shape;1130;p177"/>
            <p:cNvSpPr txBox="1"/>
            <p:nvPr/>
          </p:nvSpPr>
          <p:spPr>
            <a:xfrm>
              <a:off x="670868" y="2848938"/>
              <a:ext cx="6079200" cy="6774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1100">
                  <a:solidFill>
                    <a:srgbClr val="A8A8A8"/>
                  </a:solidFill>
                  <a:latin typeface="Roboto"/>
                  <a:ea typeface="Roboto"/>
                  <a:cs typeface="Roboto"/>
                  <a:sym typeface="Roboto"/>
                </a:rPr>
                <a:t>Orbital Configuration and Revisit Statistics</a:t>
              </a:r>
              <a:endParaRPr sz="1100">
                <a:solidFill>
                  <a:srgbClr val="A8A8A8"/>
                </a:solidFill>
                <a:latin typeface="Roboto"/>
                <a:ea typeface="Roboto"/>
                <a:cs typeface="Roboto"/>
                <a:sym typeface="Roboto"/>
              </a:endParaRPr>
            </a:p>
            <a:p>
              <a:pPr indent="0" lvl="0" marL="0" rtl="0" algn="l">
                <a:spcBef>
                  <a:spcPts val="0"/>
                </a:spcBef>
                <a:spcAft>
                  <a:spcPts val="0"/>
                </a:spcAft>
                <a:buNone/>
              </a:pPr>
              <a:r>
                <a:t/>
              </a:r>
              <a:endParaRPr sz="1100">
                <a:solidFill>
                  <a:srgbClr val="A8A8A8"/>
                </a:solidFill>
                <a:latin typeface="Roboto"/>
                <a:ea typeface="Roboto"/>
                <a:cs typeface="Roboto"/>
                <a:sym typeface="Roboto"/>
              </a:endParaRPr>
            </a:p>
          </p:txBody>
        </p:sp>
        <p:sp>
          <p:nvSpPr>
            <p:cNvPr id="1131" name="Google Shape;1131;p177"/>
            <p:cNvSpPr txBox="1"/>
            <p:nvPr/>
          </p:nvSpPr>
          <p:spPr>
            <a:xfrm>
              <a:off x="6913201" y="2170375"/>
              <a:ext cx="891300" cy="554100"/>
            </a:xfrm>
            <a:prstGeom prst="rect">
              <a:avLst/>
            </a:prstGeom>
            <a:noFill/>
            <a:ln>
              <a:noFill/>
            </a:ln>
          </p:spPr>
          <p:txBody>
            <a:bodyPr anchorCtr="0" anchor="t" bIns="45725" lIns="45725" spcFirstLastPara="1" rIns="45725" wrap="square" tIns="45725">
              <a:spAutoFit/>
            </a:bodyPr>
            <a:lstStyle/>
            <a:p>
              <a:pPr indent="0" lvl="0" marL="0" rtl="0" algn="r">
                <a:spcBef>
                  <a:spcPts val="0"/>
                </a:spcBef>
                <a:spcAft>
                  <a:spcPts val="0"/>
                </a:spcAft>
                <a:buNone/>
              </a:pPr>
              <a:r>
                <a:rPr lang="en" sz="1200">
                  <a:solidFill>
                    <a:srgbClr val="A8A8A8"/>
                  </a:solidFill>
                  <a:latin typeface="Roboto"/>
                  <a:ea typeface="Roboto"/>
                  <a:cs typeface="Roboto"/>
                  <a:sym typeface="Roboto"/>
                </a:rPr>
                <a:t>6-10</a:t>
              </a:r>
              <a:endParaRPr sz="700">
                <a:solidFill>
                  <a:srgbClr val="A8A8A8"/>
                </a:solidFill>
                <a:latin typeface="Roboto"/>
                <a:ea typeface="Roboto"/>
                <a:cs typeface="Roboto"/>
                <a:sym typeface="Roboto"/>
              </a:endParaRPr>
            </a:p>
          </p:txBody>
        </p:sp>
      </p:grpSp>
      <p:pic>
        <p:nvPicPr>
          <p:cNvPr id="1132" name="Google Shape;1132;p177" title="black-1.png"/>
          <p:cNvPicPr preferRelativeResize="0"/>
          <p:nvPr/>
        </p:nvPicPr>
        <p:blipFill rotWithShape="1">
          <a:blip r:embed="rId3">
            <a:alphaModFix/>
          </a:blip>
          <a:srcRect b="0" l="0" r="0" t="0"/>
          <a:stretch/>
        </p:blipFill>
        <p:spPr>
          <a:xfrm>
            <a:off x="5166063" y="740359"/>
            <a:ext cx="2748000" cy="3924600"/>
          </a:xfrm>
          <a:prstGeom prst="roundRect">
            <a:avLst>
              <a:gd fmla="val 2678" name="adj"/>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61" name="Shape 1361"/>
        <p:cNvGrpSpPr/>
        <p:nvPr/>
      </p:nvGrpSpPr>
      <p:grpSpPr>
        <a:xfrm>
          <a:off x="0" y="0"/>
          <a:ext cx="0" cy="0"/>
          <a:chOff x="0" y="0"/>
          <a:chExt cx="0" cy="0"/>
        </a:xfrm>
      </p:grpSpPr>
      <p:sp>
        <p:nvSpPr>
          <p:cNvPr id="1362" name="Google Shape;1362;p195"/>
          <p:cNvSpPr txBox="1"/>
          <p:nvPr/>
        </p:nvSpPr>
        <p:spPr>
          <a:xfrm>
            <a:off x="343119" y="3748731"/>
            <a:ext cx="2839500" cy="10515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b="1" lang="en" sz="1100">
                <a:solidFill>
                  <a:schemeClr val="dk1"/>
                </a:solidFill>
                <a:latin typeface="Roboto"/>
                <a:ea typeface="Roboto"/>
                <a:cs typeface="Roboto"/>
                <a:sym typeface="Roboto"/>
              </a:rPr>
              <a:t>Internal Calibration Target (ICT)</a:t>
            </a:r>
            <a:endParaRPr b="1" sz="11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Pyramidal RF absorbing material</a:t>
            </a:r>
            <a:endParaRPr sz="10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Characterized by 4 thermistors</a:t>
            </a:r>
            <a:endParaRPr sz="10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Complements noise diodes (improves calibration stability and striping)</a:t>
            </a:r>
            <a:endParaRPr sz="1000">
              <a:solidFill>
                <a:schemeClr val="dk1"/>
              </a:solidFill>
              <a:latin typeface="Roboto"/>
              <a:ea typeface="Roboto"/>
              <a:cs typeface="Roboto"/>
              <a:sym typeface="Roboto"/>
            </a:endParaRPr>
          </a:p>
        </p:txBody>
      </p:sp>
      <p:sp>
        <p:nvSpPr>
          <p:cNvPr id="1363" name="Google Shape;1363;p195"/>
          <p:cNvSpPr txBox="1"/>
          <p:nvPr/>
        </p:nvSpPr>
        <p:spPr>
          <a:xfrm>
            <a:off x="342900" y="342900"/>
            <a:ext cx="8520600" cy="493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rPr lang="en" sz="2000">
                <a:solidFill>
                  <a:srgbClr val="000000"/>
                </a:solidFill>
                <a:latin typeface="Roboto ExtraBold"/>
                <a:ea typeface="Roboto ExtraBold"/>
                <a:cs typeface="Roboto ExtraBold"/>
                <a:sym typeface="Roboto ExtraBold"/>
              </a:rPr>
              <a:t>Tomorrow.io Microwave Sounder: Bus and Payload</a:t>
            </a:r>
            <a:endParaRPr sz="2000">
              <a:solidFill>
                <a:srgbClr val="000000"/>
              </a:solidFill>
              <a:latin typeface="Roboto ExtraBold"/>
              <a:ea typeface="Roboto ExtraBold"/>
              <a:cs typeface="Roboto ExtraBold"/>
              <a:sym typeface="Roboto ExtraBold"/>
            </a:endParaRPr>
          </a:p>
        </p:txBody>
      </p:sp>
      <p:cxnSp>
        <p:nvCxnSpPr>
          <p:cNvPr id="1364" name="Google Shape;1364;p195"/>
          <p:cNvCxnSpPr/>
          <p:nvPr/>
        </p:nvCxnSpPr>
        <p:spPr>
          <a:xfrm flipH="1">
            <a:off x="4666375" y="1634900"/>
            <a:ext cx="994200" cy="1035300"/>
          </a:xfrm>
          <a:prstGeom prst="straightConnector1">
            <a:avLst/>
          </a:prstGeom>
          <a:noFill/>
          <a:ln cap="flat" cmpd="sng" w="7150">
            <a:solidFill>
              <a:srgbClr val="595959"/>
            </a:solidFill>
            <a:prstDash val="solid"/>
            <a:round/>
            <a:headEnd len="med" w="med" type="none"/>
            <a:tailEnd len="med" w="med" type="triangle"/>
          </a:ln>
        </p:spPr>
      </p:cxnSp>
      <p:sp>
        <p:nvSpPr>
          <p:cNvPr id="1365" name="Google Shape;1365;p195"/>
          <p:cNvSpPr txBox="1"/>
          <p:nvPr/>
        </p:nvSpPr>
        <p:spPr>
          <a:xfrm>
            <a:off x="5824875" y="1224125"/>
            <a:ext cx="2735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latin typeface="Roboto"/>
                <a:ea typeface="Roboto"/>
                <a:cs typeface="Roboto"/>
                <a:sym typeface="Roboto"/>
              </a:rPr>
              <a:t>6U Bus </a:t>
            </a:r>
            <a:endParaRPr b="1" sz="1100">
              <a:solidFill>
                <a:schemeClr val="dk1"/>
              </a:solidFill>
              <a:latin typeface="Roboto"/>
              <a:ea typeface="Roboto"/>
              <a:cs typeface="Roboto"/>
              <a:sym typeface="Roboto"/>
            </a:endParaRPr>
          </a:p>
        </p:txBody>
      </p:sp>
      <p:sp>
        <p:nvSpPr>
          <p:cNvPr id="1366" name="Google Shape;1366;p195"/>
          <p:cNvSpPr txBox="1"/>
          <p:nvPr/>
        </p:nvSpPr>
        <p:spPr>
          <a:xfrm>
            <a:off x="5862275" y="4120550"/>
            <a:ext cx="3043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rgbClr val="595959"/>
              </a:solidFill>
            </a:endParaRPr>
          </a:p>
        </p:txBody>
      </p:sp>
      <p:cxnSp>
        <p:nvCxnSpPr>
          <p:cNvPr id="1367" name="Google Shape;1367;p195"/>
          <p:cNvCxnSpPr>
            <a:stCxn id="1362" idx="0"/>
          </p:cNvCxnSpPr>
          <p:nvPr/>
        </p:nvCxnSpPr>
        <p:spPr>
          <a:xfrm flipH="1" rot="10800000">
            <a:off x="1762869" y="3514731"/>
            <a:ext cx="1803300" cy="234000"/>
          </a:xfrm>
          <a:prstGeom prst="straightConnector1">
            <a:avLst/>
          </a:prstGeom>
          <a:noFill/>
          <a:ln cap="flat" cmpd="sng" w="7150">
            <a:solidFill>
              <a:srgbClr val="595959"/>
            </a:solidFill>
            <a:prstDash val="solid"/>
            <a:round/>
            <a:headEnd len="med" w="med" type="none"/>
            <a:tailEnd len="med" w="med" type="triangle"/>
          </a:ln>
        </p:spPr>
      </p:cxnSp>
      <p:cxnSp>
        <p:nvCxnSpPr>
          <p:cNvPr id="1368" name="Google Shape;1368;p195"/>
          <p:cNvCxnSpPr>
            <a:stCxn id="1369" idx="1"/>
          </p:cNvCxnSpPr>
          <p:nvPr/>
        </p:nvCxnSpPr>
        <p:spPr>
          <a:xfrm rot="10800000">
            <a:off x="4391794" y="3960731"/>
            <a:ext cx="1014900" cy="93000"/>
          </a:xfrm>
          <a:prstGeom prst="straightConnector1">
            <a:avLst/>
          </a:prstGeom>
          <a:noFill/>
          <a:ln cap="flat" cmpd="sng" w="7150">
            <a:solidFill>
              <a:srgbClr val="595959"/>
            </a:solidFill>
            <a:prstDash val="solid"/>
            <a:round/>
            <a:headEnd len="med" w="med" type="none"/>
            <a:tailEnd len="med" w="med" type="triangle"/>
          </a:ln>
        </p:spPr>
      </p:cxnSp>
      <p:sp>
        <p:nvSpPr>
          <p:cNvPr id="1369" name="Google Shape;1369;p195"/>
          <p:cNvSpPr txBox="1"/>
          <p:nvPr/>
        </p:nvSpPr>
        <p:spPr>
          <a:xfrm>
            <a:off x="5406694" y="3307181"/>
            <a:ext cx="3394200" cy="1493100"/>
          </a:xfrm>
          <a:prstGeom prst="rect">
            <a:avLst/>
          </a:prstGeom>
          <a:noFill/>
          <a:ln>
            <a:noFill/>
          </a:ln>
        </p:spPr>
        <p:txBody>
          <a:bodyPr anchorCtr="0" anchor="b" bIns="91425" lIns="91425" spcFirstLastPara="1" rIns="91425" wrap="square" tIns="91425">
            <a:noAutofit/>
          </a:bodyPr>
          <a:lstStyle/>
          <a:p>
            <a:pPr indent="0" lvl="0" marL="0" rtl="0" algn="l">
              <a:lnSpc>
                <a:spcPct val="115000"/>
              </a:lnSpc>
              <a:spcBef>
                <a:spcPts val="0"/>
              </a:spcBef>
              <a:spcAft>
                <a:spcPts val="0"/>
              </a:spcAft>
              <a:buNone/>
            </a:pPr>
            <a:r>
              <a:rPr b="1" lang="en" sz="1100">
                <a:solidFill>
                  <a:schemeClr val="dk1"/>
                </a:solidFill>
                <a:latin typeface="Roboto"/>
                <a:ea typeface="Roboto"/>
                <a:cs typeface="Roboto"/>
                <a:sym typeface="Roboto"/>
              </a:rPr>
              <a:t>TMS Payload</a:t>
            </a:r>
            <a:endParaRPr b="1" sz="11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12 channels from 91-204 GHz</a:t>
            </a:r>
            <a:endParaRPr sz="10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Muli"/>
              <a:buChar char="●"/>
            </a:pPr>
            <a:r>
              <a:rPr b="1" lang="en" sz="1000">
                <a:solidFill>
                  <a:schemeClr val="dk1"/>
                </a:solidFill>
                <a:latin typeface="Roboto"/>
                <a:ea typeface="Roboto"/>
                <a:cs typeface="Roboto"/>
                <a:sym typeface="Roboto"/>
              </a:rPr>
              <a:t>Digital spectrometer (ASIC) </a:t>
            </a:r>
            <a:r>
              <a:rPr lang="en" sz="1000">
                <a:solidFill>
                  <a:schemeClr val="dk1"/>
                </a:solidFill>
                <a:latin typeface="Roboto"/>
                <a:ea typeface="Roboto"/>
                <a:cs typeface="Roboto"/>
                <a:sym typeface="Roboto"/>
              </a:rPr>
              <a:t>for 7 F-band channels (114-122 GHz)</a:t>
            </a:r>
            <a:endParaRPr sz="10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Direct detect W-band and G-band channels</a:t>
            </a:r>
            <a:endParaRPr sz="1000">
              <a:solidFill>
                <a:schemeClr val="dk1"/>
              </a:solidFill>
              <a:latin typeface="Roboto"/>
              <a:ea typeface="Roboto"/>
              <a:cs typeface="Roboto"/>
              <a:sym typeface="Roboto"/>
            </a:endParaRPr>
          </a:p>
          <a:p>
            <a:pPr indent="-228600" lvl="0" marL="342900" rtl="0" algn="l">
              <a:lnSpc>
                <a:spcPct val="115000"/>
              </a:lnSpc>
              <a:spcBef>
                <a:spcPts val="0"/>
              </a:spcBef>
              <a:spcAft>
                <a:spcPts val="0"/>
              </a:spcAft>
              <a:buClr>
                <a:schemeClr val="dk1"/>
              </a:buClr>
              <a:buSzPts val="1000"/>
              <a:buFont typeface="Roboto"/>
              <a:buChar char="●"/>
            </a:pPr>
            <a:r>
              <a:rPr lang="en" sz="1000">
                <a:solidFill>
                  <a:schemeClr val="dk1"/>
                </a:solidFill>
                <a:latin typeface="Roboto"/>
                <a:ea typeface="Roboto"/>
                <a:cs typeface="Roboto"/>
                <a:sym typeface="Roboto"/>
              </a:rPr>
              <a:t>Detectors rotate with antenna, giving constant polarization angle</a:t>
            </a:r>
            <a:endParaRPr sz="1000">
              <a:solidFill>
                <a:schemeClr val="dk1"/>
              </a:solidFill>
              <a:latin typeface="Roboto"/>
              <a:ea typeface="Roboto"/>
              <a:cs typeface="Roboto"/>
              <a:sym typeface="Roboto"/>
            </a:endParaRPr>
          </a:p>
        </p:txBody>
      </p:sp>
      <p:pic>
        <p:nvPicPr>
          <p:cNvPr id="1370" name="Google Shape;1370;p195"/>
          <p:cNvPicPr preferRelativeResize="0"/>
          <p:nvPr/>
        </p:nvPicPr>
        <p:blipFill>
          <a:blip r:embed="rId3">
            <a:alphaModFix/>
          </a:blip>
          <a:stretch>
            <a:fillRect/>
          </a:stretch>
        </p:blipFill>
        <p:spPr>
          <a:xfrm rot="-943416">
            <a:off x="1981260" y="748780"/>
            <a:ext cx="4806053" cy="3386286"/>
          </a:xfrm>
          <a:prstGeom prst="rect">
            <a:avLst/>
          </a:prstGeom>
          <a:noFill/>
          <a:ln>
            <a:noFill/>
          </a:ln>
          <a:effectLst>
            <a:outerShdw blurRad="42863" rotWithShape="0" algn="bl" dir="5400000" dist="14288">
              <a:srgbClr val="000000">
                <a:alpha val="50000"/>
              </a:srgbClr>
            </a:outerShdw>
          </a:effectLst>
        </p:spPr>
      </p:pic>
      <p:pic>
        <p:nvPicPr>
          <p:cNvPr id="1371" name="Google Shape;1371;p195"/>
          <p:cNvPicPr preferRelativeResize="0"/>
          <p:nvPr/>
        </p:nvPicPr>
        <p:blipFill>
          <a:blip r:embed="rId4">
            <a:alphaModFix/>
          </a:blip>
          <a:stretch>
            <a:fillRect/>
          </a:stretch>
        </p:blipFill>
        <p:spPr>
          <a:xfrm>
            <a:off x="7065972" y="808109"/>
            <a:ext cx="1766250" cy="2649375"/>
          </a:xfrm>
          <a:prstGeom prst="rect">
            <a:avLst/>
          </a:prstGeom>
          <a:noFill/>
          <a:ln>
            <a:noFill/>
          </a:ln>
        </p:spPr>
      </p:pic>
      <p:sp>
        <p:nvSpPr>
          <p:cNvPr id="1372" name="Google Shape;1372;p195"/>
          <p:cNvSpPr/>
          <p:nvPr/>
        </p:nvSpPr>
        <p:spPr>
          <a:xfrm>
            <a:off x="7303706" y="2695088"/>
            <a:ext cx="435300" cy="311100"/>
          </a:xfrm>
          <a:prstGeom prst="ellipse">
            <a:avLst/>
          </a:prstGeom>
          <a:noFill/>
          <a:ln cap="flat" cmpd="sng" w="28575">
            <a:solidFill>
              <a:srgbClr val="FF0000"/>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p>
        </p:txBody>
      </p:sp>
      <p:sp>
        <p:nvSpPr>
          <p:cNvPr id="1373" name="Google Shape;1373;p195"/>
          <p:cNvSpPr txBox="1"/>
          <p:nvPr/>
        </p:nvSpPr>
        <p:spPr>
          <a:xfrm>
            <a:off x="7250456" y="3373363"/>
            <a:ext cx="1488900" cy="1053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i="1" lang="en" sz="1100">
                <a:solidFill>
                  <a:srgbClr val="595959"/>
                </a:solidFill>
              </a:rPr>
              <a:t>Photo credit: SpaceX</a:t>
            </a:r>
            <a:endParaRPr i="1" sz="1100">
              <a:solidFill>
                <a:srgbClr val="595959"/>
              </a:solidFill>
            </a:endParaRPr>
          </a:p>
        </p:txBody>
      </p:sp>
      <p:sp>
        <p:nvSpPr>
          <p:cNvPr id="1374" name="Google Shape;1374;p195"/>
          <p:cNvSpPr txBox="1"/>
          <p:nvPr/>
        </p:nvSpPr>
        <p:spPr>
          <a:xfrm>
            <a:off x="342900" y="782588"/>
            <a:ext cx="5914800" cy="493800"/>
          </a:xfrm>
          <a:prstGeom prst="rect">
            <a:avLst/>
          </a:prstGeom>
          <a:noFill/>
          <a:ln>
            <a:noFill/>
          </a:ln>
        </p:spPr>
        <p:txBody>
          <a:bodyPr anchorCtr="0" anchor="t" bIns="89150" lIns="89150" spcFirstLastPara="1" rIns="89150" wrap="square" tIns="89150">
            <a:noAutofit/>
          </a:bodyPr>
          <a:lstStyle/>
          <a:p>
            <a:pPr indent="0" lvl="0" marL="0" rtl="0" algn="l">
              <a:spcBef>
                <a:spcPts val="0"/>
              </a:spcBef>
              <a:spcAft>
                <a:spcPts val="0"/>
              </a:spcAft>
              <a:buNone/>
            </a:pPr>
            <a:r>
              <a:rPr i="1" lang="en" sz="1400">
                <a:solidFill>
                  <a:schemeClr val="dk1"/>
                </a:solidFill>
                <a:latin typeface="Roboto"/>
                <a:ea typeface="Roboto"/>
                <a:cs typeface="Roboto"/>
                <a:sym typeface="Roboto"/>
              </a:rPr>
              <a:t>Heritage: NASA/MIT-LL TROPICS Microwave Sounder</a:t>
            </a:r>
            <a:endParaRPr i="1" sz="1400">
              <a:solidFill>
                <a:schemeClr val="dk1"/>
              </a:solidFill>
              <a:latin typeface="Roboto"/>
              <a:ea typeface="Roboto"/>
              <a:cs typeface="Roboto"/>
              <a:sym typeface="Roboto"/>
            </a:endParaRPr>
          </a:p>
        </p:txBody>
      </p:sp>
      <p:pic>
        <p:nvPicPr>
          <p:cNvPr id="1375" name="Google Shape;1375;p195"/>
          <p:cNvPicPr preferRelativeResize="0"/>
          <p:nvPr/>
        </p:nvPicPr>
        <p:blipFill rotWithShape="1">
          <a:blip r:embed="rId5">
            <a:alphaModFix/>
          </a:blip>
          <a:srcRect b="0" l="0" r="0" t="0"/>
          <a:stretch/>
        </p:blipFill>
        <p:spPr>
          <a:xfrm rot="-10651787">
            <a:off x="304710" y="1138083"/>
            <a:ext cx="1817864" cy="191065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chemeClr val="dk2"/>
        </a:solidFill>
      </p:bgPr>
    </p:bg>
    <p:spTree>
      <p:nvGrpSpPr>
        <p:cNvPr id="1379" name="Shape 1379"/>
        <p:cNvGrpSpPr/>
        <p:nvPr/>
      </p:nvGrpSpPr>
      <p:grpSpPr>
        <a:xfrm>
          <a:off x="0" y="0"/>
          <a:ext cx="0" cy="0"/>
          <a:chOff x="0" y="0"/>
          <a:chExt cx="0" cy="0"/>
        </a:xfrm>
      </p:grpSpPr>
      <p:sp>
        <p:nvSpPr>
          <p:cNvPr id="1380" name="Google Shape;1380;p196"/>
          <p:cNvSpPr txBox="1"/>
          <p:nvPr>
            <p:ph type="title"/>
          </p:nvPr>
        </p:nvSpPr>
        <p:spPr>
          <a:xfrm>
            <a:off x="311700" y="273575"/>
            <a:ext cx="8520600" cy="572700"/>
          </a:xfrm>
          <a:prstGeom prst="rect">
            <a:avLst/>
          </a:prstGeom>
        </p:spPr>
        <p:txBody>
          <a:bodyPr anchorCtr="0" anchor="t" bIns="0" lIns="0" spcFirstLastPara="1" rIns="0" wrap="square" tIns="0">
            <a:normAutofit fontScale="90000"/>
          </a:bodyPr>
          <a:lstStyle/>
          <a:p>
            <a:pPr indent="0" lvl="0" marL="0" marR="0" rtl="0" algn="ctr">
              <a:lnSpc>
                <a:spcPct val="100000"/>
              </a:lnSpc>
              <a:spcBef>
                <a:spcPts val="0"/>
              </a:spcBef>
              <a:spcAft>
                <a:spcPts val="0"/>
              </a:spcAft>
              <a:buClr>
                <a:schemeClr val="dk1"/>
              </a:buClr>
              <a:buSzPct val="45833"/>
              <a:buFont typeface="Arial"/>
              <a:buNone/>
            </a:pPr>
            <a:r>
              <a:rPr lang="en"/>
              <a:t>TMS Instrument Specifications</a:t>
            </a:r>
            <a:endParaRPr/>
          </a:p>
          <a:p>
            <a:pPr indent="0" lvl="0" marL="0" rtl="0" algn="l">
              <a:spcBef>
                <a:spcPts val="0"/>
              </a:spcBef>
              <a:spcAft>
                <a:spcPts val="0"/>
              </a:spcAft>
              <a:buNone/>
            </a:pPr>
            <a:r>
              <a:t/>
            </a:r>
            <a:endParaRPr>
              <a:latin typeface="Muli"/>
              <a:ea typeface="Muli"/>
              <a:cs typeface="Muli"/>
              <a:sym typeface="Muli"/>
            </a:endParaRPr>
          </a:p>
        </p:txBody>
      </p:sp>
      <p:graphicFrame>
        <p:nvGraphicFramePr>
          <p:cNvPr id="1381" name="Google Shape;1381;p196"/>
          <p:cNvGraphicFramePr/>
          <p:nvPr/>
        </p:nvGraphicFramePr>
        <p:xfrm>
          <a:off x="2760000" y="3817350"/>
          <a:ext cx="3000000" cy="3000000"/>
        </p:xfrm>
        <a:graphic>
          <a:graphicData uri="http://schemas.openxmlformats.org/drawingml/2006/table">
            <a:tbl>
              <a:tblPr>
                <a:noFill/>
                <a:tableStyleId>{BCA92495-D4AF-4E7D-A256-65A33702C73A}</a:tableStyleId>
              </a:tblPr>
              <a:tblGrid>
                <a:gridCol w="1184975"/>
                <a:gridCol w="957525"/>
                <a:gridCol w="1118950"/>
                <a:gridCol w="1177600"/>
                <a:gridCol w="1485825"/>
              </a:tblGrid>
              <a:tr h="210300">
                <a:tc>
                  <a:txBody>
                    <a:bodyPr/>
                    <a:lstStyle/>
                    <a:p>
                      <a:pPr indent="0" lvl="0" marL="0" rtl="0" algn="l">
                        <a:spcBef>
                          <a:spcPts val="0"/>
                        </a:spcBef>
                        <a:spcAft>
                          <a:spcPts val="0"/>
                        </a:spcAft>
                        <a:buNone/>
                      </a:pPr>
                      <a:r>
                        <a:rPr lang="en" sz="900">
                          <a:latin typeface="Muli"/>
                          <a:ea typeface="Muli"/>
                          <a:cs typeface="Muli"/>
                          <a:sym typeface="Muli"/>
                        </a:rPr>
                        <a:t>Band</a:t>
                      </a:r>
                      <a:endParaRPr sz="900">
                        <a:latin typeface="Muli"/>
                        <a:ea typeface="Muli"/>
                        <a:cs typeface="Muli"/>
                        <a:sym typeface="Muli"/>
                      </a:endParaRPr>
                    </a:p>
                  </a:txBody>
                  <a:tcPr marT="0" marB="0" marR="91425" marL="91425">
                    <a:solidFill>
                      <a:schemeClr val="lt2"/>
                    </a:solidFill>
                  </a:tcPr>
                </a:tc>
                <a:tc>
                  <a:txBody>
                    <a:bodyPr/>
                    <a:lstStyle/>
                    <a:p>
                      <a:pPr indent="0" lvl="0" marL="0" rtl="0" algn="l">
                        <a:spcBef>
                          <a:spcPts val="0"/>
                        </a:spcBef>
                        <a:spcAft>
                          <a:spcPts val="0"/>
                        </a:spcAft>
                        <a:buNone/>
                      </a:pPr>
                      <a:r>
                        <a:rPr lang="en" sz="900">
                          <a:latin typeface="Muli"/>
                          <a:ea typeface="Muli"/>
                          <a:cs typeface="Muli"/>
                          <a:sym typeface="Muli"/>
                        </a:rPr>
                        <a:t>Beamwidth </a:t>
                      </a:r>
                      <a:endParaRPr sz="900">
                        <a:latin typeface="Muli"/>
                        <a:ea typeface="Muli"/>
                        <a:cs typeface="Muli"/>
                        <a:sym typeface="Muli"/>
                      </a:endParaRPr>
                    </a:p>
                  </a:txBody>
                  <a:tcPr marT="0" marB="0" marR="91425" marL="91425">
                    <a:solidFill>
                      <a:schemeClr val="lt2"/>
                    </a:solidFill>
                  </a:tcPr>
                </a:tc>
                <a:tc>
                  <a:txBody>
                    <a:bodyPr/>
                    <a:lstStyle/>
                    <a:p>
                      <a:pPr indent="0" lvl="0" marL="0" rtl="0" algn="l">
                        <a:spcBef>
                          <a:spcPts val="0"/>
                        </a:spcBef>
                        <a:spcAft>
                          <a:spcPts val="0"/>
                        </a:spcAft>
                        <a:buNone/>
                      </a:pPr>
                      <a:r>
                        <a:rPr lang="en" sz="900">
                          <a:latin typeface="Muli"/>
                          <a:ea typeface="Muli"/>
                          <a:cs typeface="Muli"/>
                          <a:sym typeface="Muli"/>
                        </a:rPr>
                        <a:t>Beam Efficiency</a:t>
                      </a:r>
                      <a:endParaRPr sz="900">
                        <a:latin typeface="Muli"/>
                        <a:ea typeface="Muli"/>
                        <a:cs typeface="Muli"/>
                        <a:sym typeface="Muli"/>
                      </a:endParaRPr>
                    </a:p>
                  </a:txBody>
                  <a:tcPr marT="0" marB="0" marR="91425" marL="91425">
                    <a:solidFill>
                      <a:schemeClr val="lt2"/>
                    </a:solidFill>
                  </a:tcPr>
                </a:tc>
                <a:tc>
                  <a:txBody>
                    <a:bodyPr/>
                    <a:lstStyle/>
                    <a:p>
                      <a:pPr indent="0" lvl="0" marL="0" rtl="0" algn="l">
                        <a:spcBef>
                          <a:spcPts val="0"/>
                        </a:spcBef>
                        <a:spcAft>
                          <a:spcPts val="0"/>
                        </a:spcAft>
                        <a:buNone/>
                      </a:pPr>
                      <a:r>
                        <a:rPr lang="en" sz="900">
                          <a:latin typeface="Muli"/>
                          <a:ea typeface="Muli"/>
                          <a:cs typeface="Muli"/>
                          <a:sym typeface="Muli"/>
                        </a:rPr>
                        <a:t>FOV* @ nadir</a:t>
                      </a:r>
                      <a:endParaRPr sz="900">
                        <a:latin typeface="Muli"/>
                        <a:ea typeface="Muli"/>
                        <a:cs typeface="Muli"/>
                        <a:sym typeface="Muli"/>
                      </a:endParaRPr>
                    </a:p>
                  </a:txBody>
                  <a:tcPr marT="0" marB="0" marR="91425" marL="91425">
                    <a:solidFill>
                      <a:schemeClr val="lt2"/>
                    </a:solidFill>
                  </a:tcPr>
                </a:tc>
                <a:tc>
                  <a:txBody>
                    <a:bodyPr/>
                    <a:lstStyle/>
                    <a:p>
                      <a:pPr indent="0" lvl="0" marL="0" rtl="0" algn="l">
                        <a:spcBef>
                          <a:spcPts val="0"/>
                        </a:spcBef>
                        <a:spcAft>
                          <a:spcPts val="0"/>
                        </a:spcAft>
                        <a:buNone/>
                      </a:pPr>
                      <a:r>
                        <a:rPr lang="en" sz="900">
                          <a:latin typeface="Muli"/>
                          <a:ea typeface="Muli"/>
                          <a:cs typeface="Muli"/>
                          <a:sym typeface="Muli"/>
                        </a:rPr>
                        <a:t>FOV* (scan mean)</a:t>
                      </a:r>
                      <a:endParaRPr sz="900">
                        <a:latin typeface="Muli"/>
                        <a:ea typeface="Muli"/>
                        <a:cs typeface="Muli"/>
                        <a:sym typeface="Muli"/>
                      </a:endParaRPr>
                    </a:p>
                  </a:txBody>
                  <a:tcPr marT="0" marB="0" marR="91425" marL="91425">
                    <a:solidFill>
                      <a:schemeClr val="lt2"/>
                    </a:solidFill>
                  </a:tcPr>
                </a:tc>
              </a:tr>
              <a:tr h="210300">
                <a:tc>
                  <a:txBody>
                    <a:bodyPr/>
                    <a:lstStyle/>
                    <a:p>
                      <a:pPr indent="0" lvl="0" marL="0" rtl="0" algn="l">
                        <a:spcBef>
                          <a:spcPts val="0"/>
                        </a:spcBef>
                        <a:spcAft>
                          <a:spcPts val="0"/>
                        </a:spcAft>
                        <a:buNone/>
                      </a:pPr>
                      <a:r>
                        <a:rPr lang="en" sz="900">
                          <a:latin typeface="Muli"/>
                          <a:ea typeface="Muli"/>
                          <a:cs typeface="Muli"/>
                          <a:sym typeface="Muli"/>
                        </a:rPr>
                        <a:t>W (91 GHz)</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2.94°</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91.1%</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27.7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44.3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F (114-122 GHz)</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2.47</a:t>
                      </a:r>
                      <a:r>
                        <a:rPr lang="en" sz="900">
                          <a:solidFill>
                            <a:schemeClr val="dk1"/>
                          </a:solidFill>
                          <a:latin typeface="Muli"/>
                          <a:ea typeface="Muli"/>
                          <a:cs typeface="Muli"/>
                          <a:sym typeface="Muli"/>
                        </a:rPr>
                        <a:t>°</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97.6%</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23.5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37.6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G (184-190 GHz)</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1.47</a:t>
                      </a:r>
                      <a:r>
                        <a:rPr lang="en" sz="900">
                          <a:solidFill>
                            <a:schemeClr val="dk1"/>
                          </a:solidFill>
                          <a:latin typeface="Muli"/>
                          <a:ea typeface="Muli"/>
                          <a:cs typeface="Muli"/>
                          <a:sym typeface="Muli"/>
                        </a:rPr>
                        <a:t>°</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96.6%</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15.1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24.2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G (204 GHz)</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1.44</a:t>
                      </a:r>
                      <a:r>
                        <a:rPr lang="en" sz="900">
                          <a:solidFill>
                            <a:schemeClr val="dk1"/>
                          </a:solidFill>
                          <a:latin typeface="Muli"/>
                          <a:ea typeface="Muli"/>
                          <a:cs typeface="Muli"/>
                          <a:sym typeface="Muli"/>
                        </a:rPr>
                        <a:t>°</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97.7%</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14.9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23.8 km</a:t>
                      </a:r>
                      <a:endParaRPr sz="900">
                        <a:latin typeface="Muli"/>
                        <a:ea typeface="Muli"/>
                        <a:cs typeface="Muli"/>
                        <a:sym typeface="Muli"/>
                      </a:endParaRPr>
                    </a:p>
                  </a:txBody>
                  <a:tcPr marT="0" marB="0" marR="91425" marL="91425"/>
                </a:tc>
              </a:tr>
            </a:tbl>
          </a:graphicData>
        </a:graphic>
      </p:graphicFrame>
      <p:sp>
        <p:nvSpPr>
          <p:cNvPr id="1382" name="Google Shape;1382;p196"/>
          <p:cNvSpPr txBox="1"/>
          <p:nvPr/>
        </p:nvSpPr>
        <p:spPr>
          <a:xfrm>
            <a:off x="5629150" y="4785197"/>
            <a:ext cx="47322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solidFill>
                  <a:schemeClr val="dk1"/>
                </a:solidFill>
                <a:latin typeface="Muli"/>
                <a:ea typeface="Muli"/>
                <a:cs typeface="Muli"/>
                <a:sym typeface="Muli"/>
              </a:rPr>
              <a:t>*geometric mean from 525 km altitude</a:t>
            </a:r>
            <a:endParaRPr sz="900">
              <a:solidFill>
                <a:schemeClr val="dk1"/>
              </a:solidFill>
              <a:latin typeface="Muli"/>
              <a:ea typeface="Muli"/>
              <a:cs typeface="Muli"/>
              <a:sym typeface="Muli"/>
            </a:endParaRPr>
          </a:p>
        </p:txBody>
      </p:sp>
      <p:graphicFrame>
        <p:nvGraphicFramePr>
          <p:cNvPr id="1383" name="Google Shape;1383;p196"/>
          <p:cNvGraphicFramePr/>
          <p:nvPr/>
        </p:nvGraphicFramePr>
        <p:xfrm>
          <a:off x="311700" y="3817350"/>
          <a:ext cx="3000000" cy="3000000"/>
        </p:xfrm>
        <a:graphic>
          <a:graphicData uri="http://schemas.openxmlformats.org/drawingml/2006/table">
            <a:tbl>
              <a:tblPr>
                <a:noFill/>
                <a:tableStyleId>{BCA92495-D4AF-4E7D-A256-65A33702C73A}</a:tableStyleId>
              </a:tblPr>
              <a:tblGrid>
                <a:gridCol w="893325"/>
                <a:gridCol w="893325"/>
              </a:tblGrid>
              <a:tr h="210300">
                <a:tc>
                  <a:txBody>
                    <a:bodyPr/>
                    <a:lstStyle/>
                    <a:p>
                      <a:pPr indent="0" lvl="0" marL="0" rtl="0" algn="l">
                        <a:spcBef>
                          <a:spcPts val="0"/>
                        </a:spcBef>
                        <a:spcAft>
                          <a:spcPts val="0"/>
                        </a:spcAft>
                        <a:buNone/>
                      </a:pPr>
                      <a:r>
                        <a:rPr lang="en" sz="900">
                          <a:latin typeface="Muli"/>
                          <a:ea typeface="Muli"/>
                          <a:cs typeface="Muli"/>
                          <a:sym typeface="Muli"/>
                        </a:rPr>
                        <a:t>Orbit Altitude</a:t>
                      </a:r>
                      <a:endParaRPr sz="900">
                        <a:latin typeface="Muli"/>
                        <a:ea typeface="Muli"/>
                        <a:cs typeface="Muli"/>
                        <a:sym typeface="Muli"/>
                      </a:endParaRPr>
                    </a:p>
                  </a:txBody>
                  <a:tcPr marT="0" marB="0" marR="91425" marL="91425">
                    <a:solidFill>
                      <a:schemeClr val="lt2"/>
                    </a:solidFill>
                  </a:tcPr>
                </a:tc>
                <a:tc>
                  <a:txBody>
                    <a:bodyPr/>
                    <a:lstStyle/>
                    <a:p>
                      <a:pPr indent="0" lvl="0" marL="0" rtl="0" algn="l">
                        <a:spcBef>
                          <a:spcPts val="0"/>
                        </a:spcBef>
                        <a:spcAft>
                          <a:spcPts val="0"/>
                        </a:spcAft>
                        <a:buNone/>
                      </a:pPr>
                      <a:r>
                        <a:rPr lang="en" sz="900">
                          <a:latin typeface="Muli"/>
                          <a:ea typeface="Muli"/>
                          <a:cs typeface="Muli"/>
                          <a:sym typeface="Muli"/>
                        </a:rPr>
                        <a:t>Swath Width</a:t>
                      </a:r>
                      <a:endParaRPr sz="900">
                        <a:latin typeface="Muli"/>
                        <a:ea typeface="Muli"/>
                        <a:cs typeface="Muli"/>
                        <a:sym typeface="Muli"/>
                      </a:endParaRPr>
                    </a:p>
                  </a:txBody>
                  <a:tcPr marT="0" marB="0" marR="91425" marL="91425">
                    <a:solidFill>
                      <a:schemeClr val="lt2"/>
                    </a:solidFill>
                  </a:tcPr>
                </a:tc>
              </a:tr>
              <a:tr h="210300">
                <a:tc>
                  <a:txBody>
                    <a:bodyPr/>
                    <a:lstStyle/>
                    <a:p>
                      <a:pPr indent="0" lvl="0" marL="0" rtl="0" algn="l">
                        <a:spcBef>
                          <a:spcPts val="0"/>
                        </a:spcBef>
                        <a:spcAft>
                          <a:spcPts val="0"/>
                        </a:spcAft>
                        <a:buNone/>
                      </a:pPr>
                      <a:r>
                        <a:rPr lang="en" sz="900">
                          <a:latin typeface="Muli"/>
                          <a:ea typeface="Muli"/>
                          <a:cs typeface="Muli"/>
                          <a:sym typeface="Muli"/>
                        </a:rPr>
                        <a:t>450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1780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500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2016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550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2265 km</a:t>
                      </a:r>
                      <a:endParaRPr sz="900">
                        <a:latin typeface="Muli"/>
                        <a:ea typeface="Muli"/>
                        <a:cs typeface="Muli"/>
                        <a:sym typeface="Muli"/>
                      </a:endParaRPr>
                    </a:p>
                  </a:txBody>
                  <a:tcPr marT="0" marB="0" marR="91425" marL="91425"/>
                </a:tc>
              </a:tr>
              <a:tr h="210300">
                <a:tc>
                  <a:txBody>
                    <a:bodyPr/>
                    <a:lstStyle/>
                    <a:p>
                      <a:pPr indent="0" lvl="0" marL="0" rtl="0" algn="l">
                        <a:spcBef>
                          <a:spcPts val="0"/>
                        </a:spcBef>
                        <a:spcAft>
                          <a:spcPts val="0"/>
                        </a:spcAft>
                        <a:buNone/>
                      </a:pPr>
                      <a:r>
                        <a:rPr lang="en" sz="900">
                          <a:latin typeface="Muli"/>
                          <a:ea typeface="Muli"/>
                          <a:cs typeface="Muli"/>
                          <a:sym typeface="Muli"/>
                        </a:rPr>
                        <a:t>600 km</a:t>
                      </a:r>
                      <a:endParaRPr sz="900">
                        <a:latin typeface="Muli"/>
                        <a:ea typeface="Muli"/>
                        <a:cs typeface="Muli"/>
                        <a:sym typeface="Muli"/>
                      </a:endParaRPr>
                    </a:p>
                  </a:txBody>
                  <a:tcPr marT="0" marB="0" marR="91425" marL="91425"/>
                </a:tc>
                <a:tc>
                  <a:txBody>
                    <a:bodyPr/>
                    <a:lstStyle/>
                    <a:p>
                      <a:pPr indent="0" lvl="0" marL="0" rtl="0" algn="ctr">
                        <a:spcBef>
                          <a:spcPts val="0"/>
                        </a:spcBef>
                        <a:spcAft>
                          <a:spcPts val="0"/>
                        </a:spcAft>
                        <a:buNone/>
                      </a:pPr>
                      <a:r>
                        <a:rPr lang="en" sz="900">
                          <a:latin typeface="Muli"/>
                          <a:ea typeface="Muli"/>
                          <a:cs typeface="Muli"/>
                          <a:sym typeface="Muli"/>
                        </a:rPr>
                        <a:t>2528 km</a:t>
                      </a:r>
                      <a:endParaRPr sz="900">
                        <a:latin typeface="Muli"/>
                        <a:ea typeface="Muli"/>
                        <a:cs typeface="Muli"/>
                        <a:sym typeface="Muli"/>
                      </a:endParaRPr>
                    </a:p>
                  </a:txBody>
                  <a:tcPr marT="0" marB="0" marR="91425" marL="91425"/>
                </a:tc>
              </a:tr>
            </a:tbl>
          </a:graphicData>
        </a:graphic>
      </p:graphicFrame>
      <p:pic>
        <p:nvPicPr>
          <p:cNvPr id="1384" name="Google Shape;1384;p196"/>
          <p:cNvPicPr preferRelativeResize="0"/>
          <p:nvPr/>
        </p:nvPicPr>
        <p:blipFill>
          <a:blip r:embed="rId3">
            <a:alphaModFix/>
          </a:blip>
          <a:stretch>
            <a:fillRect/>
          </a:stretch>
        </p:blipFill>
        <p:spPr>
          <a:xfrm>
            <a:off x="284958" y="1017725"/>
            <a:ext cx="1903191" cy="2647226"/>
          </a:xfrm>
          <a:prstGeom prst="rect">
            <a:avLst/>
          </a:prstGeom>
          <a:noFill/>
          <a:ln>
            <a:noFill/>
          </a:ln>
        </p:spPr>
      </p:pic>
      <p:pic>
        <p:nvPicPr>
          <p:cNvPr id="1385" name="Google Shape;1385;p196"/>
          <p:cNvPicPr preferRelativeResize="0"/>
          <p:nvPr/>
        </p:nvPicPr>
        <p:blipFill>
          <a:blip r:embed="rId4">
            <a:alphaModFix/>
          </a:blip>
          <a:stretch>
            <a:fillRect/>
          </a:stretch>
        </p:blipFill>
        <p:spPr>
          <a:xfrm>
            <a:off x="142875" y="74800"/>
            <a:ext cx="1163625" cy="387875"/>
          </a:xfrm>
          <a:prstGeom prst="rect">
            <a:avLst/>
          </a:prstGeom>
          <a:noFill/>
          <a:ln>
            <a:noFill/>
          </a:ln>
        </p:spPr>
      </p:pic>
      <p:graphicFrame>
        <p:nvGraphicFramePr>
          <p:cNvPr id="1386" name="Google Shape;1386;p196"/>
          <p:cNvGraphicFramePr/>
          <p:nvPr/>
        </p:nvGraphicFramePr>
        <p:xfrm>
          <a:off x="2459006" y="790463"/>
          <a:ext cx="3000000" cy="3000000"/>
        </p:xfrm>
        <a:graphic>
          <a:graphicData uri="http://schemas.openxmlformats.org/drawingml/2006/table">
            <a:tbl>
              <a:tblPr>
                <a:noFill/>
                <a:tableStyleId>{C5DF1C21-42FC-4337-ACA7-E4F662131DAD}</a:tableStyleId>
              </a:tblPr>
              <a:tblGrid>
                <a:gridCol w="422750"/>
                <a:gridCol w="739825"/>
                <a:gridCol w="606325"/>
                <a:gridCol w="495050"/>
              </a:tblGrid>
              <a:tr h="228600">
                <a:tc>
                  <a:txBody>
                    <a:bodyPr/>
                    <a:lstStyle/>
                    <a:p>
                      <a:pPr indent="0" lvl="0" marL="0" rtl="0" algn="ctr">
                        <a:lnSpc>
                          <a:spcPct val="115000"/>
                        </a:lnSpc>
                        <a:spcBef>
                          <a:spcPts val="0"/>
                        </a:spcBef>
                        <a:spcAft>
                          <a:spcPts val="0"/>
                        </a:spcAft>
                        <a:buNone/>
                      </a:pPr>
                      <a:r>
                        <a:rPr b="1" lang="en" sz="700">
                          <a:latin typeface="Calibri"/>
                          <a:ea typeface="Calibri"/>
                          <a:cs typeface="Calibri"/>
                          <a:sym typeface="Calibri"/>
                        </a:rPr>
                        <a:t>Channel</a:t>
                      </a:r>
                      <a:endParaRPr b="1" sz="700">
                        <a:latin typeface="Calibri"/>
                        <a:ea typeface="Calibri"/>
                        <a:cs typeface="Calibri"/>
                        <a:sym typeface="Calibri"/>
                      </a:endParaRPr>
                    </a:p>
                  </a:txBody>
                  <a:tcPr marT="68575" marB="14300" marR="14300" marL="14300">
                    <a:lnL cap="flat" cmpd="sng" w="9525">
                      <a:solidFill>
                        <a:srgbClr val="9A9A9A"/>
                      </a:solidFill>
                      <a:prstDash val="solid"/>
                      <a:round/>
                      <a:headEnd len="sm" w="sm" type="none"/>
                      <a:tailEnd len="sm" w="sm" type="none"/>
                    </a:lnL>
                    <a:lnR cap="flat" cmpd="sng" w="19050">
                      <a:solidFill>
                        <a:srgbClr val="000000"/>
                      </a:solidFill>
                      <a:prstDash val="solid"/>
                      <a:round/>
                      <a:headEnd len="sm" w="sm" type="none"/>
                      <a:tailEnd len="sm" w="sm" type="none"/>
                    </a:lnR>
                    <a:lnT cap="flat" cmpd="sng" w="9525">
                      <a:solidFill>
                        <a:srgbClr val="9A9A9A"/>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b="1" lang="en" sz="700">
                          <a:latin typeface="Calibri"/>
                          <a:ea typeface="Calibri"/>
                          <a:cs typeface="Calibri"/>
                          <a:sym typeface="Calibri"/>
                        </a:rPr>
                        <a:t>TMS Center Freq. (GHz)</a:t>
                      </a:r>
                      <a:endParaRPr b="1"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2CA3F"/>
                    </a:solidFill>
                  </a:tcPr>
                </a:tc>
                <a:tc>
                  <a:txBody>
                    <a:bodyPr/>
                    <a:lstStyle/>
                    <a:p>
                      <a:pPr indent="0" lvl="0" marL="0" rtl="0" algn="ctr">
                        <a:lnSpc>
                          <a:spcPct val="115000"/>
                        </a:lnSpc>
                        <a:spcBef>
                          <a:spcPts val="0"/>
                        </a:spcBef>
                        <a:spcAft>
                          <a:spcPts val="0"/>
                        </a:spcAft>
                        <a:buNone/>
                      </a:pPr>
                      <a:r>
                        <a:rPr b="1" lang="en" sz="700">
                          <a:latin typeface="Calibri"/>
                          <a:ea typeface="Calibri"/>
                          <a:cs typeface="Calibri"/>
                          <a:sym typeface="Calibri"/>
                        </a:rPr>
                        <a:t>TMS Bandwidth per sideband (GHz)</a:t>
                      </a:r>
                      <a:endParaRPr b="1"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82CA3F"/>
                    </a:solidFill>
                  </a:tcPr>
                </a:tc>
                <a:tc>
                  <a:txBody>
                    <a:bodyPr/>
                    <a:lstStyle/>
                    <a:p>
                      <a:pPr indent="0" lvl="0" marL="0" rtl="0" algn="ctr">
                        <a:lnSpc>
                          <a:spcPct val="115000"/>
                        </a:lnSpc>
                        <a:spcBef>
                          <a:spcPts val="0"/>
                        </a:spcBef>
                        <a:spcAft>
                          <a:spcPts val="0"/>
                        </a:spcAft>
                        <a:buNone/>
                      </a:pPr>
                      <a:r>
                        <a:rPr b="1" lang="en" sz="700">
                          <a:latin typeface="Calibri"/>
                          <a:ea typeface="Calibri"/>
                          <a:cs typeface="Calibri"/>
                          <a:sym typeface="Calibri"/>
                        </a:rPr>
                        <a:t>TMS NEDT</a:t>
                      </a:r>
                      <a:endParaRPr b="1" sz="700">
                        <a:latin typeface="Calibri"/>
                        <a:ea typeface="Calibri"/>
                        <a:cs typeface="Calibri"/>
                        <a:sym typeface="Calibri"/>
                      </a:endParaRPr>
                    </a:p>
                    <a:p>
                      <a:pPr indent="0" lvl="0" marL="0" rtl="0" algn="ctr">
                        <a:lnSpc>
                          <a:spcPct val="115000"/>
                        </a:lnSpc>
                        <a:spcBef>
                          <a:spcPts val="0"/>
                        </a:spcBef>
                        <a:spcAft>
                          <a:spcPts val="0"/>
                        </a:spcAft>
                        <a:buNone/>
                      </a:pPr>
                      <a:r>
                        <a:rPr b="1" lang="en" sz="700">
                          <a:latin typeface="Calibri"/>
                          <a:ea typeface="Calibri"/>
                          <a:cs typeface="Calibri"/>
                          <a:sym typeface="Calibri"/>
                        </a:rPr>
                        <a:t>Post-launch</a:t>
                      </a:r>
                      <a:endParaRPr b="1" sz="700">
                        <a:latin typeface="Calibri"/>
                        <a:ea typeface="Calibri"/>
                        <a:cs typeface="Calibri"/>
                        <a:sym typeface="Calibri"/>
                      </a:endParaRPr>
                    </a:p>
                    <a:p>
                      <a:pPr indent="0" lvl="0" marL="0" rtl="0" algn="ctr">
                        <a:lnSpc>
                          <a:spcPct val="115000"/>
                        </a:lnSpc>
                        <a:spcBef>
                          <a:spcPts val="0"/>
                        </a:spcBef>
                        <a:spcAft>
                          <a:spcPts val="0"/>
                        </a:spcAft>
                        <a:buNone/>
                      </a:pPr>
                      <a:r>
                        <a:rPr b="1" lang="en" sz="700">
                          <a:latin typeface="Calibri"/>
                          <a:ea typeface="Calibri"/>
                          <a:cs typeface="Calibri"/>
                          <a:sym typeface="Calibri"/>
                        </a:rPr>
                        <a:t>Average (K)</a:t>
                      </a:r>
                      <a:endParaRPr b="1"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9525">
                      <a:solidFill>
                        <a:srgbClr val="9A9A9A"/>
                      </a:solidFill>
                      <a:prstDash val="solid"/>
                      <a:round/>
                      <a:headEnd len="sm" w="sm" type="none"/>
                      <a:tailEnd len="sm" w="sm" type="none"/>
                    </a:lnT>
                    <a:lnB cap="flat" cmpd="sng" w="19050">
                      <a:solidFill>
                        <a:srgbClr val="000000"/>
                      </a:solidFill>
                      <a:prstDash val="solid"/>
                      <a:round/>
                      <a:headEnd len="sm" w="sm" type="none"/>
                      <a:tailEnd len="sm" w="sm" type="none"/>
                    </a:lnB>
                    <a:solidFill>
                      <a:srgbClr val="82CA3F"/>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 (W)</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91.65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0.35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 (F1)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118.75±3.5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0.60</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3 (F2)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118.75±2.625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0.75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0.68</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4 (F3)</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118.75±1.875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0.75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0.64</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5 (F4)</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118.75±1.25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0.72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6 (F5)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118.75±0.75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0.72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7 (F6)</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118.75±0.375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0.25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0.98</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8 (F7)</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118.75±0.125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0.25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0.95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9 (G1)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184.41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0.40</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10 (G2)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186.51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0.45</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11 (G3)</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190.31</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0.44</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r h="128600">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12 (G4)</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FFFFFF"/>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204.8</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2</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c>
                  <a:txBody>
                    <a:bodyPr/>
                    <a:lstStyle/>
                    <a:p>
                      <a:pPr indent="0" lvl="0" marL="0" rtl="0" algn="ctr">
                        <a:lnSpc>
                          <a:spcPct val="115000"/>
                        </a:lnSpc>
                        <a:spcBef>
                          <a:spcPts val="0"/>
                        </a:spcBef>
                        <a:spcAft>
                          <a:spcPts val="0"/>
                        </a:spcAft>
                        <a:buNone/>
                      </a:pPr>
                      <a:r>
                        <a:rPr lang="en" sz="700">
                          <a:latin typeface="Calibri"/>
                          <a:ea typeface="Calibri"/>
                          <a:cs typeface="Calibri"/>
                          <a:sym typeface="Calibri"/>
                        </a:rPr>
                        <a:t>0.43</a:t>
                      </a:r>
                      <a:endParaRPr sz="700">
                        <a:latin typeface="Calibri"/>
                        <a:ea typeface="Calibri"/>
                        <a:cs typeface="Calibri"/>
                        <a:sym typeface="Calibri"/>
                      </a:endParaRPr>
                    </a:p>
                  </a:txBody>
                  <a:tcPr marT="68575" marB="14300" marR="14300" marL="14300">
                    <a:lnL cap="flat" cmpd="sng" w="19050">
                      <a:solidFill>
                        <a:srgbClr val="000000"/>
                      </a:solidFill>
                      <a:prstDash val="solid"/>
                      <a:round/>
                      <a:headEnd len="sm" w="sm" type="none"/>
                      <a:tailEnd len="sm" w="sm" type="none"/>
                    </a:lnL>
                    <a:lnR cap="flat" cmpd="sng" w="19050">
                      <a:solidFill>
                        <a:srgbClr val="000000"/>
                      </a:solidFill>
                      <a:prstDash val="solid"/>
                      <a:round/>
                      <a:headEnd len="sm" w="sm" type="none"/>
                      <a:tailEnd len="sm" w="sm" type="none"/>
                    </a:lnR>
                    <a:lnT cap="flat" cmpd="sng" w="19050">
                      <a:solidFill>
                        <a:srgbClr val="000000"/>
                      </a:solidFill>
                      <a:prstDash val="solid"/>
                      <a:round/>
                      <a:headEnd len="sm" w="sm" type="none"/>
                      <a:tailEnd len="sm" w="sm" type="none"/>
                    </a:lnT>
                    <a:lnB cap="flat" cmpd="sng" w="19050">
                      <a:solidFill>
                        <a:srgbClr val="000000"/>
                      </a:solidFill>
                      <a:prstDash val="solid"/>
                      <a:round/>
                      <a:headEnd len="sm" w="sm" type="none"/>
                      <a:tailEnd len="sm" w="sm" type="none"/>
                    </a:lnB>
                    <a:solidFill>
                      <a:srgbClr val="DCECD2"/>
                    </a:solidFill>
                  </a:tcPr>
                </a:tc>
              </a:tr>
            </a:tbl>
          </a:graphicData>
        </a:graphic>
      </p:graphicFrame>
      <p:pic>
        <p:nvPicPr>
          <p:cNvPr id="1387" name="Google Shape;1387;p196"/>
          <p:cNvPicPr preferRelativeResize="0"/>
          <p:nvPr/>
        </p:nvPicPr>
        <p:blipFill>
          <a:blip r:embed="rId5">
            <a:alphaModFix/>
          </a:blip>
          <a:stretch>
            <a:fillRect/>
          </a:stretch>
        </p:blipFill>
        <p:spPr>
          <a:xfrm>
            <a:off x="6828725" y="792575"/>
            <a:ext cx="2055850" cy="2793835"/>
          </a:xfrm>
          <a:prstGeom prst="rect">
            <a:avLst/>
          </a:prstGeom>
          <a:noFill/>
          <a:ln>
            <a:noFill/>
          </a:ln>
        </p:spPr>
      </p:pic>
      <p:pic>
        <p:nvPicPr>
          <p:cNvPr id="1388" name="Google Shape;1388;p196"/>
          <p:cNvPicPr preferRelativeResize="0"/>
          <p:nvPr/>
        </p:nvPicPr>
        <p:blipFill>
          <a:blip r:embed="rId6">
            <a:alphaModFix/>
          </a:blip>
          <a:stretch>
            <a:fillRect/>
          </a:stretch>
        </p:blipFill>
        <p:spPr>
          <a:xfrm>
            <a:off x="4841419" y="792575"/>
            <a:ext cx="1987306" cy="2793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6" name="Shape 1136"/>
        <p:cNvGrpSpPr/>
        <p:nvPr/>
      </p:nvGrpSpPr>
      <p:grpSpPr>
        <a:xfrm>
          <a:off x="0" y="0"/>
          <a:ext cx="0" cy="0"/>
          <a:chOff x="0" y="0"/>
          <a:chExt cx="0" cy="0"/>
        </a:xfrm>
      </p:grpSpPr>
      <p:sp>
        <p:nvSpPr>
          <p:cNvPr id="1137" name="Google Shape;1137;p178"/>
          <p:cNvSpPr txBox="1"/>
          <p:nvPr/>
        </p:nvSpPr>
        <p:spPr>
          <a:xfrm>
            <a:off x="343125" y="257625"/>
            <a:ext cx="8457600" cy="295500"/>
          </a:xfrm>
          <a:prstGeom prst="rect">
            <a:avLst/>
          </a:prstGeom>
          <a:noFill/>
          <a:ln>
            <a:noFill/>
          </a:ln>
        </p:spPr>
        <p:txBody>
          <a:bodyPr anchorCtr="0" anchor="t" bIns="0" lIns="0" spcFirstLastPara="1" rIns="0" wrap="square" tIns="0">
            <a:spAutoFit/>
          </a:bodyPr>
          <a:lstStyle/>
          <a:p>
            <a:pPr indent="0" lvl="0" marL="0" rtl="0" algn="ctr">
              <a:lnSpc>
                <a:spcPct val="80000"/>
              </a:lnSpc>
              <a:spcBef>
                <a:spcPts val="0"/>
              </a:spcBef>
              <a:spcAft>
                <a:spcPts val="0"/>
              </a:spcAft>
              <a:buNone/>
            </a:pPr>
            <a:r>
              <a:rPr lang="en" sz="2400">
                <a:solidFill>
                  <a:schemeClr val="dk1"/>
                </a:solidFill>
                <a:latin typeface="Roboto Condensed SemiBold"/>
                <a:ea typeface="Roboto Condensed SemiBold"/>
                <a:cs typeface="Roboto Condensed SemiBold"/>
                <a:sym typeface="Roboto Condensed SemiBold"/>
              </a:rPr>
              <a:t>TOMORROW.IO: FROM DATA TO AI-DRIVEN DECISIONS</a:t>
            </a:r>
            <a:endParaRPr sz="2400">
              <a:solidFill>
                <a:schemeClr val="dk1"/>
              </a:solidFill>
              <a:latin typeface="Roboto Condensed SemiBold"/>
              <a:ea typeface="Roboto Condensed SemiBold"/>
              <a:cs typeface="Roboto Condensed SemiBold"/>
              <a:sym typeface="Roboto Condensed SemiBold"/>
            </a:endParaRPr>
          </a:p>
        </p:txBody>
      </p:sp>
      <p:pic>
        <p:nvPicPr>
          <p:cNvPr id="1138" name="Google Shape;1138;p178" title="Screenshot 2026-06-11 at 10.56.46 AM.jpg"/>
          <p:cNvPicPr preferRelativeResize="0"/>
          <p:nvPr/>
        </p:nvPicPr>
        <p:blipFill>
          <a:blip r:embed="rId3">
            <a:alphaModFix/>
          </a:blip>
          <a:stretch>
            <a:fillRect/>
          </a:stretch>
        </p:blipFill>
        <p:spPr>
          <a:xfrm>
            <a:off x="152400" y="705525"/>
            <a:ext cx="8839204" cy="41520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2" name="Shape 1142"/>
        <p:cNvGrpSpPr/>
        <p:nvPr/>
      </p:nvGrpSpPr>
      <p:grpSpPr>
        <a:xfrm>
          <a:off x="0" y="0"/>
          <a:ext cx="0" cy="0"/>
          <a:chOff x="0" y="0"/>
          <a:chExt cx="0" cy="0"/>
        </a:xfrm>
      </p:grpSpPr>
      <p:sp>
        <p:nvSpPr>
          <p:cNvPr id="1143" name="Google Shape;1143;p179"/>
          <p:cNvSpPr/>
          <p:nvPr/>
        </p:nvSpPr>
        <p:spPr>
          <a:xfrm>
            <a:off x="343238" y="1898363"/>
            <a:ext cx="2067900" cy="2818500"/>
          </a:xfrm>
          <a:prstGeom prst="roundRect">
            <a:avLst>
              <a:gd fmla="val 1372" name="adj"/>
            </a:avLst>
          </a:prstGeom>
          <a:solidFill>
            <a:schemeClr val="lt2"/>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sp>
        <p:nvSpPr>
          <p:cNvPr id="1144" name="Google Shape;1144;p179"/>
          <p:cNvSpPr/>
          <p:nvPr/>
        </p:nvSpPr>
        <p:spPr>
          <a:xfrm>
            <a:off x="2473181" y="1898363"/>
            <a:ext cx="2067900" cy="2818500"/>
          </a:xfrm>
          <a:prstGeom prst="roundRect">
            <a:avLst>
              <a:gd fmla="val 1372" name="adj"/>
            </a:avLst>
          </a:prstGeom>
          <a:solidFill>
            <a:schemeClr val="lt2"/>
          </a:solidFill>
          <a:ln cap="flat" cmpd="sng" w="71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sp>
        <p:nvSpPr>
          <p:cNvPr id="1145" name="Google Shape;1145;p179"/>
          <p:cNvSpPr/>
          <p:nvPr/>
        </p:nvSpPr>
        <p:spPr>
          <a:xfrm>
            <a:off x="4603125" y="1898363"/>
            <a:ext cx="2067900" cy="2818500"/>
          </a:xfrm>
          <a:prstGeom prst="roundRect">
            <a:avLst>
              <a:gd fmla="val 1372" name="adj"/>
            </a:avLst>
          </a:prstGeom>
          <a:solidFill>
            <a:schemeClr val="lt2"/>
          </a:solidFill>
          <a:ln cap="flat" cmpd="sng" w="71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sp>
        <p:nvSpPr>
          <p:cNvPr id="1146" name="Google Shape;1146;p179"/>
          <p:cNvSpPr/>
          <p:nvPr/>
        </p:nvSpPr>
        <p:spPr>
          <a:xfrm>
            <a:off x="6733069" y="1898363"/>
            <a:ext cx="2067900" cy="2818500"/>
          </a:xfrm>
          <a:prstGeom prst="roundRect">
            <a:avLst>
              <a:gd fmla="val 1372" name="adj"/>
            </a:avLst>
          </a:prstGeom>
          <a:solidFill>
            <a:schemeClr val="lt2"/>
          </a:solidFill>
          <a:ln cap="flat" cmpd="sng" w="71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Muli"/>
              <a:ea typeface="Muli"/>
              <a:cs typeface="Muli"/>
              <a:sym typeface="Muli"/>
            </a:endParaRPr>
          </a:p>
        </p:txBody>
      </p:sp>
      <p:sp>
        <p:nvSpPr>
          <p:cNvPr id="1147" name="Google Shape;1147;p179"/>
          <p:cNvSpPr txBox="1"/>
          <p:nvPr/>
        </p:nvSpPr>
        <p:spPr>
          <a:xfrm>
            <a:off x="343125" y="275063"/>
            <a:ext cx="8457600" cy="3078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 sz="2000">
                <a:solidFill>
                  <a:srgbClr val="000000"/>
                </a:solidFill>
                <a:latin typeface="Roboto ExtraBold"/>
                <a:ea typeface="Roboto ExtraBold"/>
                <a:cs typeface="Roboto ExtraBold"/>
                <a:sym typeface="Roboto ExtraBold"/>
              </a:rPr>
              <a:t>Tomorrow.io </a:t>
            </a:r>
            <a:r>
              <a:rPr lang="en" sz="2000">
                <a:latin typeface="Roboto ExtraBold"/>
                <a:ea typeface="Roboto ExtraBold"/>
                <a:cs typeface="Roboto ExtraBold"/>
                <a:sym typeface="Roboto ExtraBold"/>
              </a:rPr>
              <a:t>Space Program Timeline</a:t>
            </a:r>
            <a:endParaRPr sz="2000">
              <a:solidFill>
                <a:srgbClr val="000000"/>
              </a:solidFill>
              <a:latin typeface="Roboto ExtraBold"/>
              <a:ea typeface="Roboto ExtraBold"/>
              <a:cs typeface="Roboto ExtraBold"/>
              <a:sym typeface="Roboto ExtraBold"/>
            </a:endParaRPr>
          </a:p>
        </p:txBody>
      </p:sp>
      <p:sp>
        <p:nvSpPr>
          <p:cNvPr id="1148" name="Google Shape;1148;p179"/>
          <p:cNvSpPr txBox="1"/>
          <p:nvPr/>
        </p:nvSpPr>
        <p:spPr>
          <a:xfrm>
            <a:off x="434738" y="3097031"/>
            <a:ext cx="1875900" cy="140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April 2023</a:t>
            </a:r>
            <a:endParaRPr b="1" sz="800">
              <a:solidFill>
                <a:srgbClr val="222222"/>
              </a:solidFill>
              <a:latin typeface="Roboto"/>
              <a:ea typeface="Roboto"/>
              <a:cs typeface="Roboto"/>
              <a:sym typeface="Roboto"/>
            </a:endParaRPr>
          </a:p>
          <a:p>
            <a:pPr indent="-139700" lvl="0" marL="2159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Tomorrow-R1 launch</a:t>
            </a:r>
            <a:br>
              <a:rPr lang="en" sz="800">
                <a:solidFill>
                  <a:srgbClr val="222222"/>
                </a:solidFill>
                <a:latin typeface="Roboto"/>
                <a:ea typeface="Roboto"/>
                <a:cs typeface="Roboto"/>
                <a:sym typeface="Roboto"/>
              </a:rPr>
            </a:b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June  2023</a:t>
            </a:r>
            <a:endParaRPr sz="800">
              <a:solidFill>
                <a:srgbClr val="222222"/>
              </a:solidFill>
              <a:latin typeface="Roboto"/>
              <a:ea typeface="Roboto"/>
              <a:cs typeface="Roboto"/>
              <a:sym typeface="Roboto"/>
            </a:endParaRPr>
          </a:p>
          <a:p>
            <a:pPr indent="-139700" lvl="0" marL="2159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Tomorrow-R2 launch</a:t>
            </a:r>
            <a:endParaRPr sz="800">
              <a:solidFill>
                <a:srgbClr val="222222"/>
              </a:solidFill>
              <a:latin typeface="Roboto"/>
              <a:ea typeface="Roboto"/>
              <a:cs typeface="Roboto"/>
              <a:sym typeface="Roboto"/>
            </a:endParaRPr>
          </a:p>
          <a:p>
            <a:pPr indent="0" lvl="0" marL="342900" rtl="0" algn="l">
              <a:lnSpc>
                <a:spcPct val="115000"/>
              </a:lnSpc>
              <a:spcBef>
                <a:spcPts val="0"/>
              </a:spcBef>
              <a:spcAft>
                <a:spcPts val="0"/>
              </a:spcAft>
              <a:buNone/>
            </a:pPr>
            <a:r>
              <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April 2023</a:t>
            </a:r>
            <a:endParaRPr b="1" sz="800">
              <a:solidFill>
                <a:srgbClr val="222222"/>
              </a:solidFill>
              <a:latin typeface="Roboto"/>
              <a:ea typeface="Roboto"/>
              <a:cs typeface="Roboto"/>
              <a:sym typeface="Roboto"/>
            </a:endParaRPr>
          </a:p>
          <a:p>
            <a:pPr indent="-139700" lvl="0" marL="2159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Tomorrow-R1 deorbit</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June  2026</a:t>
            </a:r>
            <a:endParaRPr sz="800">
              <a:solidFill>
                <a:srgbClr val="222222"/>
              </a:solidFill>
              <a:latin typeface="Roboto"/>
              <a:ea typeface="Roboto"/>
              <a:cs typeface="Roboto"/>
              <a:sym typeface="Roboto"/>
            </a:endParaRPr>
          </a:p>
          <a:p>
            <a:pPr indent="-139700" lvl="0" marL="2159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Tomorrow-R2 deorbit</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rgbClr val="222222"/>
              </a:solidFill>
              <a:latin typeface="Roboto"/>
              <a:ea typeface="Roboto"/>
              <a:cs typeface="Roboto"/>
              <a:sym typeface="Roboto"/>
            </a:endParaRPr>
          </a:p>
        </p:txBody>
      </p:sp>
      <p:sp>
        <p:nvSpPr>
          <p:cNvPr id="1149" name="Google Shape;1149;p179"/>
          <p:cNvSpPr txBox="1"/>
          <p:nvPr/>
        </p:nvSpPr>
        <p:spPr>
          <a:xfrm>
            <a:off x="2513231" y="3097031"/>
            <a:ext cx="2026800" cy="165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April 2022</a:t>
            </a:r>
            <a:endParaRPr sz="800">
              <a:solidFill>
                <a:srgbClr val="222222"/>
              </a:solidFill>
              <a:latin typeface="Roboto"/>
              <a:ea typeface="Roboto"/>
              <a:cs typeface="Roboto"/>
              <a:sym typeface="Roboto"/>
            </a:endParaRPr>
          </a:p>
          <a:p>
            <a:pPr indent="-1270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Tomorrow.io Microwave Sounder (TMS 1.1) Program Kickoff </a:t>
            </a:r>
            <a:br>
              <a:rPr lang="en" sz="800">
                <a:solidFill>
                  <a:srgbClr val="222222"/>
                </a:solidFill>
                <a:latin typeface="Roboto"/>
                <a:ea typeface="Roboto"/>
                <a:cs typeface="Roboto"/>
                <a:sym typeface="Roboto"/>
              </a:rPr>
            </a:b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August 2024 - First launch</a:t>
            </a:r>
            <a:endParaRPr sz="800">
              <a:solidFill>
                <a:srgbClr val="222222"/>
              </a:solidFill>
              <a:latin typeface="Roboto"/>
              <a:ea typeface="Roboto"/>
              <a:cs typeface="Roboto"/>
              <a:sym typeface="Roboto"/>
            </a:endParaRPr>
          </a:p>
          <a:p>
            <a:pPr indent="-127000" lvl="0" marL="254000" rtl="0" algn="l">
              <a:lnSpc>
                <a:spcPct val="115000"/>
              </a:lnSpc>
              <a:spcBef>
                <a:spcPts val="0"/>
              </a:spcBef>
              <a:spcAft>
                <a:spcPts val="0"/>
              </a:spcAft>
              <a:buSzPts val="800"/>
              <a:buFont typeface="Roboto"/>
              <a:buChar char="●"/>
            </a:pPr>
            <a:r>
              <a:rPr lang="en" sz="800">
                <a:solidFill>
                  <a:srgbClr val="222222"/>
                </a:solidFill>
                <a:latin typeface="Roboto"/>
                <a:ea typeface="Roboto"/>
                <a:cs typeface="Roboto"/>
                <a:sym typeface="Roboto"/>
              </a:rPr>
              <a:t>TMS-01 and TMS-02</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Current Status</a:t>
            </a:r>
            <a:endParaRPr b="1" sz="800">
              <a:solidFill>
                <a:srgbClr val="222222"/>
              </a:solidFill>
              <a:latin typeface="Roboto"/>
              <a:ea typeface="Roboto"/>
              <a:cs typeface="Roboto"/>
              <a:sym typeface="Roboto"/>
            </a:endParaRPr>
          </a:p>
          <a:p>
            <a:pPr indent="-127000" lvl="0" marL="254000" rtl="0" algn="l">
              <a:lnSpc>
                <a:spcPct val="115000"/>
              </a:lnSpc>
              <a:spcBef>
                <a:spcPts val="0"/>
              </a:spcBef>
              <a:spcAft>
                <a:spcPts val="0"/>
              </a:spcAft>
              <a:buSzPts val="800"/>
              <a:buFont typeface="Roboto"/>
              <a:buChar char="●"/>
            </a:pPr>
            <a:r>
              <a:rPr lang="en" sz="800">
                <a:solidFill>
                  <a:srgbClr val="222222"/>
                </a:solidFill>
                <a:latin typeface="Roboto"/>
                <a:ea typeface="Roboto"/>
                <a:cs typeface="Roboto"/>
                <a:sym typeface="Roboto"/>
              </a:rPr>
              <a:t>Build and launch 17 sats total</a:t>
            </a:r>
            <a:endParaRPr sz="800">
              <a:solidFill>
                <a:srgbClr val="222222"/>
              </a:solidFill>
              <a:latin typeface="Roboto"/>
              <a:ea typeface="Roboto"/>
              <a:cs typeface="Roboto"/>
              <a:sym typeface="Roboto"/>
            </a:endParaRPr>
          </a:p>
          <a:p>
            <a:pPr indent="-127000" lvl="0" marL="254000" rtl="0" algn="l">
              <a:lnSpc>
                <a:spcPct val="115000"/>
              </a:lnSpc>
              <a:spcBef>
                <a:spcPts val="0"/>
              </a:spcBef>
              <a:spcAft>
                <a:spcPts val="0"/>
              </a:spcAft>
              <a:buSzPts val="800"/>
              <a:buFont typeface="Roboto"/>
              <a:buChar char="●"/>
            </a:pPr>
            <a:r>
              <a:rPr lang="en" sz="800">
                <a:solidFill>
                  <a:srgbClr val="222222"/>
                </a:solidFill>
                <a:latin typeface="Roboto"/>
                <a:ea typeface="Roboto"/>
                <a:cs typeface="Roboto"/>
                <a:sym typeface="Roboto"/>
              </a:rPr>
              <a:t>11 launched to date</a:t>
            </a:r>
            <a:endParaRPr sz="800">
              <a:solidFill>
                <a:srgbClr val="222222"/>
              </a:solidFill>
              <a:latin typeface="Roboto"/>
              <a:ea typeface="Roboto"/>
              <a:cs typeface="Roboto"/>
              <a:sym typeface="Roboto"/>
            </a:endParaRPr>
          </a:p>
          <a:p>
            <a:pPr indent="-127000" lvl="0" marL="254000" rtl="0" algn="l">
              <a:lnSpc>
                <a:spcPct val="115000"/>
              </a:lnSpc>
              <a:spcBef>
                <a:spcPts val="0"/>
              </a:spcBef>
              <a:spcAft>
                <a:spcPts val="0"/>
              </a:spcAft>
              <a:buSzPts val="800"/>
              <a:buFont typeface="Roboto"/>
              <a:buChar char="●"/>
            </a:pPr>
            <a:r>
              <a:rPr lang="en" sz="800">
                <a:solidFill>
                  <a:srgbClr val="222222"/>
                </a:solidFill>
                <a:latin typeface="Roboto"/>
                <a:ea typeface="Roboto"/>
                <a:cs typeface="Roboto"/>
                <a:sym typeface="Roboto"/>
              </a:rPr>
              <a:t>6 in build and test</a:t>
            </a:r>
            <a:endParaRPr sz="800">
              <a:solidFill>
                <a:srgbClr val="222222"/>
              </a:solidFill>
              <a:latin typeface="Roboto"/>
              <a:ea typeface="Roboto"/>
              <a:cs typeface="Roboto"/>
              <a:sym typeface="Roboto"/>
            </a:endParaRPr>
          </a:p>
        </p:txBody>
      </p:sp>
      <p:sp>
        <p:nvSpPr>
          <p:cNvPr id="1150" name="Google Shape;1150;p179"/>
          <p:cNvSpPr txBox="1"/>
          <p:nvPr/>
        </p:nvSpPr>
        <p:spPr>
          <a:xfrm>
            <a:off x="4623150" y="3097031"/>
            <a:ext cx="1987800" cy="140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Jan 2025</a:t>
            </a:r>
            <a:endParaRPr b="1"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Tomorrow.io Microwave Sounder (TMS 1.2) Program Kickoff </a:t>
            </a:r>
            <a:br>
              <a:rPr lang="en" sz="800">
                <a:solidFill>
                  <a:srgbClr val="222222"/>
                </a:solidFill>
                <a:latin typeface="Roboto"/>
                <a:ea typeface="Roboto"/>
                <a:cs typeface="Roboto"/>
                <a:sym typeface="Roboto"/>
              </a:rPr>
            </a:b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April 2027 - Target 1st launch</a:t>
            </a:r>
            <a:endParaRPr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TMS-18/19</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t/>
            </a: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Current Status</a:t>
            </a:r>
            <a:endParaRPr b="1"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Build and launch 12+ sats</a:t>
            </a:r>
            <a:endParaRPr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Procured 1st three launches</a:t>
            </a:r>
            <a:endParaRPr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6 units already in build</a:t>
            </a:r>
            <a:endParaRPr sz="800">
              <a:solidFill>
                <a:srgbClr val="222222"/>
              </a:solidFill>
              <a:latin typeface="Roboto"/>
              <a:ea typeface="Roboto"/>
              <a:cs typeface="Roboto"/>
              <a:sym typeface="Roboto"/>
            </a:endParaRPr>
          </a:p>
        </p:txBody>
      </p:sp>
      <p:sp>
        <p:nvSpPr>
          <p:cNvPr id="1151" name="Google Shape;1151;p179"/>
          <p:cNvSpPr txBox="1"/>
          <p:nvPr/>
        </p:nvSpPr>
        <p:spPr>
          <a:xfrm>
            <a:off x="6733069" y="3097031"/>
            <a:ext cx="2026800" cy="140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1Q25-2Q25</a:t>
            </a:r>
            <a:endParaRPr b="1"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Tomorrow.io Microwave Sounder (TMS 2.0) Concept Development</a:t>
            </a:r>
            <a:br>
              <a:rPr lang="en" sz="800">
                <a:solidFill>
                  <a:srgbClr val="222222"/>
                </a:solidFill>
                <a:latin typeface="Roboto"/>
                <a:ea typeface="Roboto"/>
                <a:cs typeface="Roboto"/>
                <a:sym typeface="Roboto"/>
              </a:rPr>
            </a:b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1Q26-3Q26</a:t>
            </a:r>
            <a:endParaRPr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TMS2.0 Trade Studies</a:t>
            </a:r>
            <a:endParaRPr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TRAKR Ground EDU</a:t>
            </a:r>
            <a:br>
              <a:rPr lang="en" sz="800">
                <a:solidFill>
                  <a:srgbClr val="222222"/>
                </a:solidFill>
                <a:latin typeface="Roboto"/>
                <a:ea typeface="Roboto"/>
                <a:cs typeface="Roboto"/>
                <a:sym typeface="Roboto"/>
              </a:rPr>
            </a:br>
            <a:endParaRPr sz="800">
              <a:solidFill>
                <a:srgbClr val="222222"/>
              </a:solidFill>
              <a:latin typeface="Roboto"/>
              <a:ea typeface="Roboto"/>
              <a:cs typeface="Roboto"/>
              <a:sym typeface="Roboto"/>
            </a:endParaRPr>
          </a:p>
          <a:p>
            <a:pPr indent="0" lvl="0" marL="0" rtl="0" algn="l">
              <a:lnSpc>
                <a:spcPct val="115000"/>
              </a:lnSpc>
              <a:spcBef>
                <a:spcPts val="0"/>
              </a:spcBef>
              <a:spcAft>
                <a:spcPts val="0"/>
              </a:spcAft>
              <a:buNone/>
            </a:pPr>
            <a:r>
              <a:rPr b="1" lang="en" sz="800">
                <a:solidFill>
                  <a:srgbClr val="222222"/>
                </a:solidFill>
                <a:latin typeface="Roboto"/>
                <a:ea typeface="Roboto"/>
                <a:cs typeface="Roboto"/>
                <a:sym typeface="Roboto"/>
              </a:rPr>
              <a:t>2029</a:t>
            </a:r>
            <a:endParaRPr b="1" sz="800">
              <a:solidFill>
                <a:srgbClr val="222222"/>
              </a:solidFill>
              <a:latin typeface="Roboto"/>
              <a:ea typeface="Roboto"/>
              <a:cs typeface="Roboto"/>
              <a:sym typeface="Roboto"/>
            </a:endParaRPr>
          </a:p>
          <a:p>
            <a:pPr indent="-177800" lvl="0" marL="254000" rtl="0" algn="l">
              <a:lnSpc>
                <a:spcPct val="115000"/>
              </a:lnSpc>
              <a:spcBef>
                <a:spcPts val="0"/>
              </a:spcBef>
              <a:spcAft>
                <a:spcPts val="0"/>
              </a:spcAft>
              <a:buClr>
                <a:srgbClr val="222222"/>
              </a:buClr>
              <a:buSzPts val="800"/>
              <a:buFont typeface="Roboto"/>
              <a:buChar char="●"/>
            </a:pPr>
            <a:r>
              <a:rPr lang="en" sz="800">
                <a:solidFill>
                  <a:srgbClr val="222222"/>
                </a:solidFill>
                <a:latin typeface="Roboto"/>
                <a:ea typeface="Roboto"/>
                <a:cs typeface="Roboto"/>
                <a:sym typeface="Roboto"/>
              </a:rPr>
              <a:t>Target 1st satellite launch</a:t>
            </a:r>
            <a:endParaRPr sz="800">
              <a:solidFill>
                <a:srgbClr val="222222"/>
              </a:solidFill>
              <a:latin typeface="Roboto"/>
              <a:ea typeface="Roboto"/>
              <a:cs typeface="Roboto"/>
              <a:sym typeface="Roboto"/>
            </a:endParaRPr>
          </a:p>
        </p:txBody>
      </p:sp>
      <p:sp>
        <p:nvSpPr>
          <p:cNvPr id="1152" name="Google Shape;1152;p179"/>
          <p:cNvSpPr txBox="1"/>
          <p:nvPr/>
        </p:nvSpPr>
        <p:spPr>
          <a:xfrm>
            <a:off x="2183575" y="609463"/>
            <a:ext cx="2691300" cy="276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b="1" lang="en" sz="900">
                <a:latin typeface="Roboto"/>
                <a:ea typeface="Roboto"/>
                <a:cs typeface="Roboto"/>
                <a:sym typeface="Roboto"/>
              </a:rPr>
              <a:t>GEN 1</a:t>
            </a:r>
            <a:endParaRPr b="1" sz="900">
              <a:solidFill>
                <a:srgbClr val="000000"/>
              </a:solidFill>
              <a:latin typeface="Roboto"/>
              <a:ea typeface="Roboto"/>
              <a:cs typeface="Roboto"/>
              <a:sym typeface="Roboto"/>
            </a:endParaRPr>
          </a:p>
        </p:txBody>
      </p:sp>
      <p:sp>
        <p:nvSpPr>
          <p:cNvPr id="1153" name="Google Shape;1153;p179"/>
          <p:cNvSpPr/>
          <p:nvPr/>
        </p:nvSpPr>
        <p:spPr>
          <a:xfrm rot="5400000">
            <a:off x="3454219" y="-2171662"/>
            <a:ext cx="150000" cy="6319200"/>
          </a:xfrm>
          <a:prstGeom prst="leftBrace">
            <a:avLst>
              <a:gd fmla="val 28681" name="adj1"/>
              <a:gd fmla="val 50000" name="adj2"/>
            </a:avLst>
          </a:prstGeom>
          <a:noFill/>
          <a:ln cap="flat" cmpd="sng" w="7150">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solidFill>
                <a:schemeClr val="dk1"/>
              </a:solidFill>
            </a:endParaRPr>
          </a:p>
        </p:txBody>
      </p:sp>
      <p:sp>
        <p:nvSpPr>
          <p:cNvPr id="1154" name="Google Shape;1154;p179"/>
          <p:cNvSpPr/>
          <p:nvPr/>
        </p:nvSpPr>
        <p:spPr>
          <a:xfrm rot="5400000">
            <a:off x="7669688" y="-47587"/>
            <a:ext cx="150900" cy="2069700"/>
          </a:xfrm>
          <a:prstGeom prst="leftBrace">
            <a:avLst>
              <a:gd fmla="val 28681" name="adj1"/>
              <a:gd fmla="val 50000" name="adj2"/>
            </a:avLst>
          </a:prstGeom>
          <a:noFill/>
          <a:ln cap="flat" cmpd="sng" w="7150">
            <a:solidFill>
              <a:schemeClr val="dk1"/>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solidFill>
                <a:schemeClr val="dk1"/>
              </a:solidFill>
            </a:endParaRPr>
          </a:p>
        </p:txBody>
      </p:sp>
      <p:sp>
        <p:nvSpPr>
          <p:cNvPr id="1155" name="Google Shape;1155;p179"/>
          <p:cNvSpPr txBox="1"/>
          <p:nvPr/>
        </p:nvSpPr>
        <p:spPr>
          <a:xfrm>
            <a:off x="5437763" y="2664113"/>
            <a:ext cx="1287600" cy="5736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i="1" lang="en" sz="700">
                <a:solidFill>
                  <a:srgbClr val="888888"/>
                </a:solidFill>
                <a:latin typeface="Roboto Light"/>
                <a:ea typeface="Roboto Light"/>
                <a:cs typeface="Roboto Light"/>
                <a:sym typeface="Roboto Light"/>
              </a:rPr>
              <a:t>Enhanced manufacturing processes</a:t>
            </a:r>
            <a:endParaRPr i="1" sz="700">
              <a:solidFill>
                <a:srgbClr val="888888"/>
              </a:solidFill>
              <a:latin typeface="Roboto Light"/>
              <a:ea typeface="Roboto Light"/>
              <a:cs typeface="Roboto Light"/>
              <a:sym typeface="Roboto Light"/>
            </a:endParaRPr>
          </a:p>
          <a:p>
            <a:pPr indent="0" lvl="0" marL="0" rtl="0" algn="l">
              <a:spcBef>
                <a:spcPts val="0"/>
              </a:spcBef>
              <a:spcAft>
                <a:spcPts val="0"/>
              </a:spcAft>
              <a:buNone/>
            </a:pPr>
            <a:r>
              <a:rPr i="1" lang="en" sz="700">
                <a:solidFill>
                  <a:srgbClr val="888888"/>
                </a:solidFill>
                <a:latin typeface="Roboto Light"/>
                <a:ea typeface="Roboto Light"/>
                <a:cs typeface="Roboto Light"/>
                <a:sym typeface="Roboto Light"/>
              </a:rPr>
              <a:t>Improved reliability and data quality</a:t>
            </a:r>
            <a:endParaRPr i="1" sz="700">
              <a:solidFill>
                <a:srgbClr val="888888"/>
              </a:solidFill>
              <a:latin typeface="Roboto Light"/>
              <a:ea typeface="Roboto Light"/>
              <a:cs typeface="Roboto Light"/>
              <a:sym typeface="Roboto Light"/>
            </a:endParaRPr>
          </a:p>
        </p:txBody>
      </p:sp>
      <p:sp>
        <p:nvSpPr>
          <p:cNvPr id="1156" name="Google Shape;1156;p179"/>
          <p:cNvSpPr txBox="1"/>
          <p:nvPr/>
        </p:nvSpPr>
        <p:spPr>
          <a:xfrm>
            <a:off x="6830950" y="2690200"/>
            <a:ext cx="1947900" cy="3876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i="1" lang="en" sz="700">
                <a:solidFill>
                  <a:srgbClr val="595959"/>
                </a:solidFill>
                <a:latin typeface="Roboto Light"/>
                <a:ea typeface="Roboto Light"/>
                <a:cs typeface="Roboto Light"/>
                <a:sym typeface="Roboto Light"/>
              </a:rPr>
              <a:t>Wide swath radar</a:t>
            </a:r>
            <a:endParaRPr i="1" sz="700">
              <a:solidFill>
                <a:srgbClr val="595959"/>
              </a:solidFill>
              <a:latin typeface="Roboto Light"/>
              <a:ea typeface="Roboto Light"/>
              <a:cs typeface="Roboto Light"/>
              <a:sym typeface="Roboto Light"/>
            </a:endParaRPr>
          </a:p>
          <a:p>
            <a:pPr indent="0" lvl="0" marL="0" rtl="0" algn="l">
              <a:spcBef>
                <a:spcPts val="0"/>
              </a:spcBef>
              <a:spcAft>
                <a:spcPts val="0"/>
              </a:spcAft>
              <a:buNone/>
            </a:pPr>
            <a:r>
              <a:rPr i="1" lang="en" sz="700">
                <a:solidFill>
                  <a:srgbClr val="595959"/>
                </a:solidFill>
                <a:latin typeface="Roboto Light"/>
                <a:ea typeface="Roboto Light"/>
                <a:cs typeface="Roboto Light"/>
                <a:sym typeface="Roboto Light"/>
              </a:rPr>
              <a:t>Sounder:  additional bands, better resolution, improved radiometric performance</a:t>
            </a:r>
            <a:endParaRPr i="1" sz="700">
              <a:solidFill>
                <a:srgbClr val="595959"/>
              </a:solidFill>
              <a:latin typeface="Roboto Light"/>
              <a:ea typeface="Roboto Light"/>
              <a:cs typeface="Roboto Light"/>
              <a:sym typeface="Roboto Light"/>
            </a:endParaRPr>
          </a:p>
        </p:txBody>
      </p:sp>
      <p:sp>
        <p:nvSpPr>
          <p:cNvPr id="1157" name="Google Shape;1157;p179"/>
          <p:cNvSpPr/>
          <p:nvPr/>
        </p:nvSpPr>
        <p:spPr>
          <a:xfrm>
            <a:off x="363825" y="1084700"/>
            <a:ext cx="3530400" cy="174000"/>
          </a:xfrm>
          <a:prstGeom prst="roundRect">
            <a:avLst>
              <a:gd fmla="val 16667" name="adj"/>
            </a:avLst>
          </a:prstGeom>
          <a:solidFill>
            <a:schemeClr val="accent5"/>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2023-2026</a:t>
            </a:r>
            <a:endParaRPr b="1" sz="800">
              <a:solidFill>
                <a:schemeClr val="dk2"/>
              </a:solidFill>
              <a:latin typeface="Roboto"/>
              <a:ea typeface="Roboto"/>
              <a:cs typeface="Roboto"/>
              <a:sym typeface="Roboto"/>
            </a:endParaRPr>
          </a:p>
        </p:txBody>
      </p:sp>
      <p:sp>
        <p:nvSpPr>
          <p:cNvPr id="1158" name="Google Shape;1158;p179"/>
          <p:cNvSpPr/>
          <p:nvPr/>
        </p:nvSpPr>
        <p:spPr>
          <a:xfrm>
            <a:off x="2265176" y="1258625"/>
            <a:ext cx="4389000" cy="174000"/>
          </a:xfrm>
          <a:prstGeom prst="roundRect">
            <a:avLst>
              <a:gd fmla="val 16667" name="adj"/>
            </a:avLst>
          </a:prstGeom>
          <a:gradFill>
            <a:gsLst>
              <a:gs pos="0">
                <a:schemeClr val="accent5"/>
              </a:gs>
              <a:gs pos="100000">
                <a:srgbClr val="0072F5"/>
              </a:gs>
            </a:gsLst>
            <a:lin ang="2698631" scaled="0"/>
          </a:gra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2024-2029</a:t>
            </a:r>
            <a:endParaRPr b="1" sz="800">
              <a:solidFill>
                <a:schemeClr val="dk2"/>
              </a:solidFill>
              <a:latin typeface="Roboto"/>
              <a:ea typeface="Roboto"/>
              <a:cs typeface="Roboto"/>
              <a:sym typeface="Roboto"/>
            </a:endParaRPr>
          </a:p>
        </p:txBody>
      </p:sp>
      <p:sp>
        <p:nvSpPr>
          <p:cNvPr id="1159" name="Google Shape;1159;p179"/>
          <p:cNvSpPr/>
          <p:nvPr/>
        </p:nvSpPr>
        <p:spPr>
          <a:xfrm>
            <a:off x="4601375" y="1451425"/>
            <a:ext cx="2992200" cy="174000"/>
          </a:xfrm>
          <a:prstGeom prst="roundRect">
            <a:avLst>
              <a:gd fmla="val 16667" name="adj"/>
            </a:avLst>
          </a:prstGeom>
          <a:solidFill>
            <a:schemeClr val="accen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2027-2030</a:t>
            </a:r>
            <a:endParaRPr b="1" sz="800">
              <a:solidFill>
                <a:schemeClr val="dk2"/>
              </a:solidFill>
              <a:latin typeface="Roboto"/>
              <a:ea typeface="Roboto"/>
              <a:cs typeface="Roboto"/>
              <a:sym typeface="Roboto"/>
            </a:endParaRPr>
          </a:p>
        </p:txBody>
      </p:sp>
      <p:sp>
        <p:nvSpPr>
          <p:cNvPr id="1160" name="Google Shape;1160;p179"/>
          <p:cNvSpPr/>
          <p:nvPr/>
        </p:nvSpPr>
        <p:spPr>
          <a:xfrm>
            <a:off x="6654275" y="1640225"/>
            <a:ext cx="2146500" cy="174000"/>
          </a:xfrm>
          <a:prstGeom prst="roundRect">
            <a:avLst>
              <a:gd fmla="val 16667" name="adj"/>
            </a:avLst>
          </a:prstGeom>
          <a:gradFill>
            <a:gsLst>
              <a:gs pos="0">
                <a:srgbClr val="2E2A5C"/>
              </a:gs>
              <a:gs pos="100000">
                <a:srgbClr val="010101"/>
              </a:gs>
            </a:gsLst>
            <a:lin ang="5400012" scaled="0"/>
          </a:gra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2029-</a:t>
            </a:r>
            <a:endParaRPr b="1" sz="800">
              <a:solidFill>
                <a:schemeClr val="dk2"/>
              </a:solidFill>
              <a:latin typeface="Roboto"/>
              <a:ea typeface="Roboto"/>
              <a:cs typeface="Roboto"/>
              <a:sym typeface="Roboto"/>
            </a:endParaRPr>
          </a:p>
        </p:txBody>
      </p:sp>
      <p:sp>
        <p:nvSpPr>
          <p:cNvPr id="1161" name="Google Shape;1161;p179"/>
          <p:cNvSpPr/>
          <p:nvPr/>
        </p:nvSpPr>
        <p:spPr>
          <a:xfrm>
            <a:off x="343238" y="1881769"/>
            <a:ext cx="2067900" cy="772800"/>
          </a:xfrm>
          <a:prstGeom prst="round2SameRect">
            <a:avLst>
              <a:gd fmla="val 6152" name="adj1"/>
              <a:gd fmla="val 0" name="adj2"/>
            </a:avLst>
          </a:prstGeom>
          <a:solidFill>
            <a:schemeClr val="accent5"/>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900"/>
          </a:p>
        </p:txBody>
      </p:sp>
      <p:sp>
        <p:nvSpPr>
          <p:cNvPr id="1162" name="Google Shape;1162;p179"/>
          <p:cNvSpPr txBox="1"/>
          <p:nvPr/>
        </p:nvSpPr>
        <p:spPr>
          <a:xfrm>
            <a:off x="363825" y="2206275"/>
            <a:ext cx="20268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Tomorrow.io Pathfinder Radar</a:t>
            </a:r>
            <a:endParaRPr b="1" sz="800">
              <a:solidFill>
                <a:schemeClr val="dk2"/>
              </a:solidFill>
              <a:latin typeface="Roboto"/>
              <a:ea typeface="Roboto"/>
              <a:cs typeface="Roboto"/>
              <a:sym typeface="Roboto"/>
            </a:endParaRPr>
          </a:p>
        </p:txBody>
      </p:sp>
      <p:sp>
        <p:nvSpPr>
          <p:cNvPr id="1163" name="Google Shape;1163;p179"/>
          <p:cNvSpPr txBox="1"/>
          <p:nvPr/>
        </p:nvSpPr>
        <p:spPr>
          <a:xfrm>
            <a:off x="6921994" y="668475"/>
            <a:ext cx="1649700" cy="2769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b="1" lang="en" sz="900">
                <a:latin typeface="Roboto"/>
                <a:ea typeface="Roboto"/>
                <a:cs typeface="Roboto"/>
                <a:sym typeface="Roboto"/>
              </a:rPr>
              <a:t>GEN 2</a:t>
            </a:r>
            <a:endParaRPr b="1" sz="900">
              <a:solidFill>
                <a:srgbClr val="000000"/>
              </a:solidFill>
              <a:latin typeface="Roboto"/>
              <a:ea typeface="Roboto"/>
              <a:cs typeface="Roboto"/>
              <a:sym typeface="Roboto"/>
            </a:endParaRPr>
          </a:p>
        </p:txBody>
      </p:sp>
      <p:sp>
        <p:nvSpPr>
          <p:cNvPr id="1164" name="Google Shape;1164;p179"/>
          <p:cNvSpPr/>
          <p:nvPr/>
        </p:nvSpPr>
        <p:spPr>
          <a:xfrm>
            <a:off x="2473181" y="1898363"/>
            <a:ext cx="2067900" cy="772800"/>
          </a:xfrm>
          <a:prstGeom prst="round2SameRect">
            <a:avLst>
              <a:gd fmla="val 6152" name="adj1"/>
              <a:gd fmla="val 0" name="adj2"/>
            </a:avLst>
          </a:prstGeom>
          <a:gradFill>
            <a:gsLst>
              <a:gs pos="0">
                <a:schemeClr val="accent5"/>
              </a:gs>
              <a:gs pos="100000">
                <a:srgbClr val="0072F5"/>
              </a:gs>
            </a:gsLst>
            <a:lin ang="2698631" scaled="0"/>
          </a:gra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900"/>
          </a:p>
        </p:txBody>
      </p:sp>
      <p:sp>
        <p:nvSpPr>
          <p:cNvPr id="1165" name="Google Shape;1165;p179"/>
          <p:cNvSpPr txBox="1"/>
          <p:nvPr/>
        </p:nvSpPr>
        <p:spPr>
          <a:xfrm>
            <a:off x="2493769" y="2225044"/>
            <a:ext cx="20268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TROPICS (TMS1.0) -&gt;</a:t>
            </a:r>
            <a:endParaRPr b="1" sz="800">
              <a:solidFill>
                <a:schemeClr val="dk2"/>
              </a:solidFill>
              <a:latin typeface="Roboto"/>
              <a:ea typeface="Roboto"/>
              <a:cs typeface="Roboto"/>
              <a:sym typeface="Roboto"/>
            </a:endParaRPr>
          </a:p>
          <a:p>
            <a:pPr indent="0" lvl="0" marL="0" rtl="0" algn="ctr">
              <a:spcBef>
                <a:spcPts val="0"/>
              </a:spcBef>
              <a:spcAft>
                <a:spcPts val="0"/>
              </a:spcAft>
              <a:buNone/>
            </a:pPr>
            <a:r>
              <a:rPr b="1" lang="en" sz="800">
                <a:solidFill>
                  <a:schemeClr val="dk2"/>
                </a:solidFill>
                <a:latin typeface="Roboto"/>
                <a:ea typeface="Roboto"/>
                <a:cs typeface="Roboto"/>
                <a:sym typeface="Roboto"/>
              </a:rPr>
              <a:t>TMS 1.1 Microwave Sounder</a:t>
            </a:r>
            <a:endParaRPr b="1" sz="800">
              <a:latin typeface="Roboto"/>
              <a:ea typeface="Roboto"/>
              <a:cs typeface="Roboto"/>
              <a:sym typeface="Roboto"/>
            </a:endParaRPr>
          </a:p>
        </p:txBody>
      </p:sp>
      <p:pic>
        <p:nvPicPr>
          <p:cNvPr id="1166" name="Google Shape;1166;p179" title="tomorrow logo white.png"/>
          <p:cNvPicPr preferRelativeResize="0"/>
          <p:nvPr/>
        </p:nvPicPr>
        <p:blipFill rotWithShape="1">
          <a:blip r:embed="rId3">
            <a:alphaModFix/>
          </a:blip>
          <a:srcRect b="0" l="0" r="78514" t="0"/>
          <a:stretch/>
        </p:blipFill>
        <p:spPr>
          <a:xfrm>
            <a:off x="3537018" y="1983459"/>
            <a:ext cx="216535" cy="232730"/>
          </a:xfrm>
          <a:prstGeom prst="rect">
            <a:avLst/>
          </a:prstGeom>
          <a:noFill/>
          <a:ln>
            <a:noFill/>
          </a:ln>
        </p:spPr>
      </p:pic>
      <p:pic>
        <p:nvPicPr>
          <p:cNvPr id="1167" name="Google Shape;1167;p179" title="MIT Lincoln Laboratory.png"/>
          <p:cNvPicPr preferRelativeResize="0"/>
          <p:nvPr/>
        </p:nvPicPr>
        <p:blipFill rotWithShape="1">
          <a:blip r:embed="rId4">
            <a:alphaModFix/>
          </a:blip>
          <a:srcRect b="0" l="0" r="65578" t="0"/>
          <a:stretch/>
        </p:blipFill>
        <p:spPr>
          <a:xfrm>
            <a:off x="3251553" y="1984808"/>
            <a:ext cx="199606" cy="230028"/>
          </a:xfrm>
          <a:prstGeom prst="rect">
            <a:avLst/>
          </a:prstGeom>
          <a:noFill/>
          <a:ln>
            <a:noFill/>
          </a:ln>
        </p:spPr>
      </p:pic>
      <p:pic>
        <p:nvPicPr>
          <p:cNvPr id="1168" name="Google Shape;1168;p179" title="Sounder_Header.png"/>
          <p:cNvPicPr preferRelativeResize="0"/>
          <p:nvPr/>
        </p:nvPicPr>
        <p:blipFill>
          <a:blip r:embed="rId5">
            <a:alphaModFix/>
          </a:blip>
          <a:stretch>
            <a:fillRect/>
          </a:stretch>
        </p:blipFill>
        <p:spPr>
          <a:xfrm>
            <a:off x="2473165" y="2434049"/>
            <a:ext cx="814049" cy="573571"/>
          </a:xfrm>
          <a:prstGeom prst="rect">
            <a:avLst/>
          </a:prstGeom>
          <a:noFill/>
          <a:ln>
            <a:noFill/>
          </a:ln>
        </p:spPr>
      </p:pic>
      <p:sp>
        <p:nvSpPr>
          <p:cNvPr id="1169" name="Google Shape;1169;p179"/>
          <p:cNvSpPr/>
          <p:nvPr/>
        </p:nvSpPr>
        <p:spPr>
          <a:xfrm>
            <a:off x="4601381" y="1898363"/>
            <a:ext cx="2067900" cy="772800"/>
          </a:xfrm>
          <a:prstGeom prst="round2SameRect">
            <a:avLst>
              <a:gd fmla="val 6152" name="adj1"/>
              <a:gd fmla="val 0" name="adj2"/>
            </a:avLst>
          </a:prstGeom>
          <a:solidFill>
            <a:schemeClr val="accen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900"/>
          </a:p>
        </p:txBody>
      </p:sp>
      <p:sp>
        <p:nvSpPr>
          <p:cNvPr id="1170" name="Google Shape;1170;p179"/>
          <p:cNvSpPr txBox="1"/>
          <p:nvPr/>
        </p:nvSpPr>
        <p:spPr>
          <a:xfrm>
            <a:off x="4627481" y="2225044"/>
            <a:ext cx="2026800" cy="2616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TMS 1.2 Microwave Sounder</a:t>
            </a:r>
            <a:endParaRPr b="1" sz="800">
              <a:latin typeface="Roboto"/>
              <a:ea typeface="Roboto"/>
              <a:cs typeface="Roboto"/>
              <a:sym typeface="Roboto"/>
            </a:endParaRPr>
          </a:p>
        </p:txBody>
      </p:sp>
      <p:pic>
        <p:nvPicPr>
          <p:cNvPr id="1171" name="Google Shape;1171;p179" title="tomorrow logo white.png"/>
          <p:cNvPicPr preferRelativeResize="0"/>
          <p:nvPr/>
        </p:nvPicPr>
        <p:blipFill rotWithShape="1">
          <a:blip r:embed="rId3">
            <a:alphaModFix/>
          </a:blip>
          <a:srcRect b="0" l="0" r="78514" t="0"/>
          <a:stretch/>
        </p:blipFill>
        <p:spPr>
          <a:xfrm>
            <a:off x="5670730" y="1983459"/>
            <a:ext cx="216535" cy="232730"/>
          </a:xfrm>
          <a:prstGeom prst="rect">
            <a:avLst/>
          </a:prstGeom>
          <a:noFill/>
          <a:ln>
            <a:noFill/>
          </a:ln>
        </p:spPr>
      </p:pic>
      <p:pic>
        <p:nvPicPr>
          <p:cNvPr id="1172" name="Google Shape;1172;p179" title="MIT Lincoln Laboratory.png"/>
          <p:cNvPicPr preferRelativeResize="0"/>
          <p:nvPr/>
        </p:nvPicPr>
        <p:blipFill rotWithShape="1">
          <a:blip r:embed="rId4">
            <a:alphaModFix/>
          </a:blip>
          <a:srcRect b="0" l="0" r="65578" t="0"/>
          <a:stretch/>
        </p:blipFill>
        <p:spPr>
          <a:xfrm>
            <a:off x="5385266" y="1984808"/>
            <a:ext cx="199606" cy="230028"/>
          </a:xfrm>
          <a:prstGeom prst="rect">
            <a:avLst/>
          </a:prstGeom>
          <a:noFill/>
          <a:ln>
            <a:noFill/>
          </a:ln>
        </p:spPr>
      </p:pic>
      <p:pic>
        <p:nvPicPr>
          <p:cNvPr id="1173" name="Google Shape;1173;p179" title="Sounder_Header.png"/>
          <p:cNvPicPr preferRelativeResize="0"/>
          <p:nvPr/>
        </p:nvPicPr>
        <p:blipFill>
          <a:blip r:embed="rId5">
            <a:alphaModFix/>
          </a:blip>
          <a:stretch>
            <a:fillRect/>
          </a:stretch>
        </p:blipFill>
        <p:spPr>
          <a:xfrm>
            <a:off x="4623715" y="2369149"/>
            <a:ext cx="814049" cy="573571"/>
          </a:xfrm>
          <a:prstGeom prst="rect">
            <a:avLst/>
          </a:prstGeom>
          <a:noFill/>
          <a:ln>
            <a:noFill/>
          </a:ln>
        </p:spPr>
      </p:pic>
      <p:sp>
        <p:nvSpPr>
          <p:cNvPr id="1174" name="Google Shape;1174;p179"/>
          <p:cNvSpPr/>
          <p:nvPr/>
        </p:nvSpPr>
        <p:spPr>
          <a:xfrm>
            <a:off x="6725531" y="1898363"/>
            <a:ext cx="2067900" cy="772800"/>
          </a:xfrm>
          <a:prstGeom prst="round2SameRect">
            <a:avLst>
              <a:gd fmla="val 6152" name="adj1"/>
              <a:gd fmla="val 0" name="adj2"/>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900"/>
          </a:p>
        </p:txBody>
      </p:sp>
      <p:sp>
        <p:nvSpPr>
          <p:cNvPr id="1175" name="Google Shape;1175;p179"/>
          <p:cNvSpPr txBox="1"/>
          <p:nvPr/>
        </p:nvSpPr>
        <p:spPr>
          <a:xfrm>
            <a:off x="6751631" y="2225044"/>
            <a:ext cx="2026800" cy="3849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800">
                <a:solidFill>
                  <a:schemeClr val="dk2"/>
                </a:solidFill>
                <a:latin typeface="Roboto"/>
                <a:ea typeface="Roboto"/>
                <a:cs typeface="Roboto"/>
                <a:sym typeface="Roboto"/>
              </a:rPr>
              <a:t>TMS 2.0 Microwave Sounder</a:t>
            </a:r>
            <a:endParaRPr b="1" sz="800">
              <a:solidFill>
                <a:schemeClr val="dk2"/>
              </a:solidFill>
              <a:latin typeface="Roboto"/>
              <a:ea typeface="Roboto"/>
              <a:cs typeface="Roboto"/>
              <a:sym typeface="Roboto"/>
            </a:endParaRPr>
          </a:p>
          <a:p>
            <a:pPr indent="0" lvl="0" marL="0" rtl="0" algn="ctr">
              <a:spcBef>
                <a:spcPts val="0"/>
              </a:spcBef>
              <a:spcAft>
                <a:spcPts val="0"/>
              </a:spcAft>
              <a:buNone/>
            </a:pPr>
            <a:r>
              <a:rPr b="1" lang="en" sz="800">
                <a:solidFill>
                  <a:schemeClr val="dk2"/>
                </a:solidFill>
                <a:latin typeface="Roboto"/>
                <a:ea typeface="Roboto"/>
                <a:cs typeface="Roboto"/>
                <a:sym typeface="Roboto"/>
              </a:rPr>
              <a:t>TRAKR Radar</a:t>
            </a:r>
            <a:endParaRPr b="1" sz="800">
              <a:solidFill>
                <a:schemeClr val="dk2"/>
              </a:solidFill>
              <a:latin typeface="Roboto"/>
              <a:ea typeface="Roboto"/>
              <a:cs typeface="Roboto"/>
              <a:sym typeface="Roboto"/>
            </a:endParaRPr>
          </a:p>
        </p:txBody>
      </p:sp>
      <p:pic>
        <p:nvPicPr>
          <p:cNvPr id="1176" name="Google Shape;1176;p179" title="tomorrow logo white.png"/>
          <p:cNvPicPr preferRelativeResize="0"/>
          <p:nvPr/>
        </p:nvPicPr>
        <p:blipFill rotWithShape="1">
          <a:blip r:embed="rId3">
            <a:alphaModFix/>
          </a:blip>
          <a:srcRect b="0" l="0" r="78514" t="0"/>
          <a:stretch/>
        </p:blipFill>
        <p:spPr>
          <a:xfrm>
            <a:off x="7794880" y="1983459"/>
            <a:ext cx="216535" cy="232730"/>
          </a:xfrm>
          <a:prstGeom prst="rect">
            <a:avLst/>
          </a:prstGeom>
          <a:noFill/>
          <a:ln>
            <a:noFill/>
          </a:ln>
        </p:spPr>
      </p:pic>
      <p:pic>
        <p:nvPicPr>
          <p:cNvPr id="1177" name="Google Shape;1177;p179" title="MIT Lincoln Laboratory.png"/>
          <p:cNvPicPr preferRelativeResize="0"/>
          <p:nvPr/>
        </p:nvPicPr>
        <p:blipFill rotWithShape="1">
          <a:blip r:embed="rId4">
            <a:alphaModFix/>
          </a:blip>
          <a:srcRect b="0" l="0" r="65578" t="0"/>
          <a:stretch/>
        </p:blipFill>
        <p:spPr>
          <a:xfrm>
            <a:off x="7509416" y="1984808"/>
            <a:ext cx="199606" cy="230028"/>
          </a:xfrm>
          <a:prstGeom prst="rect">
            <a:avLst/>
          </a:prstGeom>
          <a:noFill/>
          <a:ln>
            <a:noFill/>
          </a:ln>
        </p:spPr>
      </p:pic>
      <p:sp>
        <p:nvSpPr>
          <p:cNvPr id="1178" name="Google Shape;1178;p179"/>
          <p:cNvSpPr txBox="1"/>
          <p:nvPr/>
        </p:nvSpPr>
        <p:spPr>
          <a:xfrm>
            <a:off x="3451150" y="2674950"/>
            <a:ext cx="1206300" cy="5736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i="1" lang="en" sz="700">
                <a:solidFill>
                  <a:srgbClr val="888888"/>
                </a:solidFill>
                <a:latin typeface="Roboto Light"/>
                <a:ea typeface="Roboto Light"/>
                <a:cs typeface="Roboto Light"/>
                <a:sym typeface="Roboto Light"/>
              </a:rPr>
              <a:t>6U Bus</a:t>
            </a:r>
            <a:endParaRPr i="1" sz="700">
              <a:solidFill>
                <a:srgbClr val="888888"/>
              </a:solidFill>
              <a:latin typeface="Roboto Light"/>
              <a:ea typeface="Roboto Light"/>
              <a:cs typeface="Roboto Light"/>
              <a:sym typeface="Roboto Light"/>
            </a:endParaRPr>
          </a:p>
          <a:p>
            <a:pPr indent="0" lvl="0" marL="0" rtl="0" algn="l">
              <a:spcBef>
                <a:spcPts val="0"/>
              </a:spcBef>
              <a:spcAft>
                <a:spcPts val="0"/>
              </a:spcAft>
              <a:buNone/>
            </a:pPr>
            <a:r>
              <a:rPr i="1" lang="en" sz="700">
                <a:solidFill>
                  <a:srgbClr val="888888"/>
                </a:solidFill>
                <a:latin typeface="Roboto Light"/>
                <a:ea typeface="Roboto Light"/>
                <a:cs typeface="Roboto Light"/>
                <a:sym typeface="Roboto Light"/>
              </a:rPr>
              <a:t>Internal Cal Target</a:t>
            </a:r>
            <a:endParaRPr i="1" sz="700">
              <a:solidFill>
                <a:srgbClr val="888888"/>
              </a:solidFill>
              <a:latin typeface="Roboto Light"/>
              <a:ea typeface="Roboto Light"/>
              <a:cs typeface="Roboto Light"/>
              <a:sym typeface="Roboto Light"/>
            </a:endParaRPr>
          </a:p>
          <a:p>
            <a:pPr indent="0" lvl="0" marL="0" rtl="0" algn="l">
              <a:spcBef>
                <a:spcPts val="0"/>
              </a:spcBef>
              <a:spcAft>
                <a:spcPts val="0"/>
              </a:spcAft>
              <a:buNone/>
            </a:pPr>
            <a:r>
              <a:rPr i="1" lang="en" sz="700">
                <a:solidFill>
                  <a:srgbClr val="888888"/>
                </a:solidFill>
                <a:latin typeface="Roboto Light"/>
                <a:ea typeface="Roboto Light"/>
                <a:cs typeface="Roboto Light"/>
                <a:sym typeface="Roboto Light"/>
              </a:rPr>
              <a:t>ASIC for F-band channels</a:t>
            </a:r>
            <a:endParaRPr i="1" sz="700">
              <a:solidFill>
                <a:srgbClr val="888888"/>
              </a:solidFill>
              <a:latin typeface="Roboto Light"/>
              <a:ea typeface="Roboto Light"/>
              <a:cs typeface="Roboto Light"/>
              <a:sym typeface="Roboto Light"/>
            </a:endParaRPr>
          </a:p>
        </p:txBody>
      </p:sp>
      <p:pic>
        <p:nvPicPr>
          <p:cNvPr id="1179" name="Google Shape;1179;p179" title="tomorrow logo white.png"/>
          <p:cNvPicPr preferRelativeResize="0"/>
          <p:nvPr/>
        </p:nvPicPr>
        <p:blipFill rotWithShape="1">
          <a:blip r:embed="rId3">
            <a:alphaModFix/>
          </a:blip>
          <a:srcRect b="0" l="0" r="78514" t="0"/>
          <a:stretch/>
        </p:blipFill>
        <p:spPr>
          <a:xfrm>
            <a:off x="1189143" y="1963622"/>
            <a:ext cx="216535" cy="232730"/>
          </a:xfrm>
          <a:prstGeom prst="rect">
            <a:avLst/>
          </a:prstGeom>
          <a:noFill/>
          <a:ln>
            <a:noFill/>
          </a:ln>
        </p:spPr>
      </p:pic>
      <p:pic>
        <p:nvPicPr>
          <p:cNvPr id="1180" name="Google Shape;1180;p179"/>
          <p:cNvPicPr preferRelativeResize="0"/>
          <p:nvPr/>
        </p:nvPicPr>
        <p:blipFill>
          <a:blip r:embed="rId6">
            <a:alphaModFix/>
          </a:blip>
          <a:stretch>
            <a:fillRect/>
          </a:stretch>
        </p:blipFill>
        <p:spPr>
          <a:xfrm>
            <a:off x="811113" y="2316700"/>
            <a:ext cx="972600" cy="9318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4" name="Shape 1184"/>
        <p:cNvGrpSpPr/>
        <p:nvPr/>
      </p:nvGrpSpPr>
      <p:grpSpPr>
        <a:xfrm>
          <a:off x="0" y="0"/>
          <a:ext cx="0" cy="0"/>
          <a:chOff x="0" y="0"/>
          <a:chExt cx="0" cy="0"/>
        </a:xfrm>
      </p:grpSpPr>
      <p:pic>
        <p:nvPicPr>
          <p:cNvPr id="1185" name="Google Shape;1185;p180" title="Screenshot 2026-01-28 at 5.36.49 PM.png"/>
          <p:cNvPicPr preferRelativeResize="0"/>
          <p:nvPr/>
        </p:nvPicPr>
        <p:blipFill>
          <a:blip r:embed="rId3">
            <a:alphaModFix/>
          </a:blip>
          <a:stretch>
            <a:fillRect/>
          </a:stretch>
        </p:blipFill>
        <p:spPr>
          <a:xfrm>
            <a:off x="2305441" y="0"/>
            <a:ext cx="7863359" cy="5143502"/>
          </a:xfrm>
          <a:prstGeom prst="rect">
            <a:avLst/>
          </a:prstGeom>
          <a:noFill/>
          <a:ln>
            <a:noFill/>
          </a:ln>
        </p:spPr>
      </p:pic>
      <p:sp>
        <p:nvSpPr>
          <p:cNvPr id="1186" name="Google Shape;1186;p180"/>
          <p:cNvSpPr txBox="1"/>
          <p:nvPr>
            <p:ph type="title"/>
          </p:nvPr>
        </p:nvSpPr>
        <p:spPr>
          <a:xfrm>
            <a:off x="343125" y="261650"/>
            <a:ext cx="4610700" cy="441900"/>
          </a:xfrm>
          <a:prstGeom prst="rect">
            <a:avLst/>
          </a:prstGeom>
        </p:spPr>
        <p:txBody>
          <a:bodyPr anchorCtr="0" anchor="t" bIns="89150" lIns="89150" spcFirstLastPara="1" rIns="89150" wrap="square" tIns="89150">
            <a:noAutofit/>
          </a:bodyPr>
          <a:lstStyle/>
          <a:p>
            <a:pPr indent="0" lvl="0" marL="0" rtl="0" algn="l">
              <a:spcBef>
                <a:spcPts val="0"/>
              </a:spcBef>
              <a:spcAft>
                <a:spcPts val="0"/>
              </a:spcAft>
              <a:buNone/>
            </a:pPr>
            <a:r>
              <a:rPr lang="en" sz="2000">
                <a:latin typeface="Roboto ExtraBold"/>
                <a:ea typeface="Roboto ExtraBold"/>
                <a:cs typeface="Roboto ExtraBold"/>
                <a:sym typeface="Roboto ExtraBold"/>
              </a:rPr>
              <a:t>Tomorrow.io Radar Pathfinders	</a:t>
            </a:r>
            <a:endParaRPr sz="2000">
              <a:latin typeface="Roboto ExtraBold"/>
              <a:ea typeface="Roboto ExtraBold"/>
              <a:cs typeface="Roboto ExtraBold"/>
              <a:sym typeface="Roboto ExtraBold"/>
            </a:endParaRPr>
          </a:p>
        </p:txBody>
      </p:sp>
      <p:sp>
        <p:nvSpPr>
          <p:cNvPr id="1187" name="Google Shape;1187;p180"/>
          <p:cNvSpPr txBox="1"/>
          <p:nvPr>
            <p:ph idx="1" type="subTitle"/>
          </p:nvPr>
        </p:nvSpPr>
        <p:spPr>
          <a:xfrm>
            <a:off x="299100" y="641425"/>
            <a:ext cx="4025100" cy="254100"/>
          </a:xfrm>
          <a:prstGeom prst="rect">
            <a:avLst/>
          </a:prstGeom>
        </p:spPr>
        <p:txBody>
          <a:bodyPr anchorCtr="0" anchor="t" bIns="89150" lIns="89150" spcFirstLastPara="1" rIns="89150" wrap="square" tIns="89150">
            <a:noAutofit/>
          </a:bodyPr>
          <a:lstStyle/>
          <a:p>
            <a:pPr indent="0" lvl="0" marL="0" rtl="0" algn="l">
              <a:spcBef>
                <a:spcPts val="0"/>
              </a:spcBef>
              <a:spcAft>
                <a:spcPts val="1200"/>
              </a:spcAft>
              <a:buSzPts val="500"/>
              <a:buNone/>
            </a:pPr>
            <a:r>
              <a:rPr lang="en" sz="1000">
                <a:latin typeface="Roboto Medium"/>
                <a:ea typeface="Roboto Medium"/>
                <a:cs typeface="Roboto Medium"/>
                <a:sym typeface="Roboto Medium"/>
              </a:rPr>
              <a:t>Tomorrow-R1 &amp; Tomorrow-R2; launched in 2023</a:t>
            </a:r>
            <a:r>
              <a:rPr lang="en">
                <a:latin typeface="Roboto Medium"/>
                <a:ea typeface="Roboto Medium"/>
                <a:cs typeface="Roboto Medium"/>
                <a:sym typeface="Roboto Medium"/>
              </a:rPr>
              <a:t>, both deorbited</a:t>
            </a:r>
            <a:endParaRPr sz="1000">
              <a:latin typeface="Roboto Medium"/>
              <a:ea typeface="Roboto Medium"/>
              <a:cs typeface="Roboto Medium"/>
              <a:sym typeface="Roboto Medium"/>
            </a:endParaRPr>
          </a:p>
        </p:txBody>
      </p:sp>
      <p:sp>
        <p:nvSpPr>
          <p:cNvPr id="1188" name="Google Shape;1188;p180"/>
          <p:cNvSpPr txBox="1"/>
          <p:nvPr>
            <p:ph idx="2" type="body"/>
          </p:nvPr>
        </p:nvSpPr>
        <p:spPr>
          <a:xfrm>
            <a:off x="0" y="863725"/>
            <a:ext cx="4575600" cy="3603300"/>
          </a:xfrm>
          <a:prstGeom prst="rect">
            <a:avLst/>
          </a:prstGeom>
        </p:spPr>
        <p:txBody>
          <a:bodyPr anchorCtr="0" anchor="t" bIns="89150" lIns="89150" spcFirstLastPara="1" rIns="89150" wrap="square" tIns="89150">
            <a:noAutofit/>
          </a:bodyPr>
          <a:lstStyle/>
          <a:p>
            <a:pPr indent="0" lvl="0" marL="0" rtl="0" algn="l">
              <a:lnSpc>
                <a:spcPct val="105000"/>
              </a:lnSpc>
              <a:spcBef>
                <a:spcPts val="0"/>
              </a:spcBef>
              <a:spcAft>
                <a:spcPts val="0"/>
              </a:spcAft>
              <a:buSzPts val="700"/>
              <a:buNone/>
            </a:pPr>
            <a:r>
              <a:rPr b="1" lang="en" sz="1100">
                <a:latin typeface="Roboto Condensed"/>
                <a:ea typeface="Roboto Condensed"/>
                <a:cs typeface="Roboto Condensed"/>
                <a:sym typeface="Roboto Condensed"/>
              </a:rPr>
              <a:t>Purpose:</a:t>
            </a:r>
            <a:endParaRPr b="1" sz="1100">
              <a:latin typeface="Roboto Condensed"/>
              <a:ea typeface="Roboto Condensed"/>
              <a:cs typeface="Roboto Condensed"/>
              <a:sym typeface="Roboto Condensed"/>
            </a:endParaRPr>
          </a:p>
          <a:p>
            <a:pPr indent="-234950" lvl="0" marL="342900" rtl="0" algn="l">
              <a:lnSpc>
                <a:spcPct val="105000"/>
              </a:lnSpc>
              <a:spcBef>
                <a:spcPts val="600"/>
              </a:spcBef>
              <a:spcAft>
                <a:spcPts val="0"/>
              </a:spcAft>
              <a:buSzPts val="1100"/>
              <a:buFont typeface="Roboto Condensed Light"/>
              <a:buChar char="●"/>
            </a:pPr>
            <a:r>
              <a:rPr lang="en" sz="1100">
                <a:latin typeface="Roboto Condensed Light"/>
                <a:ea typeface="Roboto Condensed Light"/>
                <a:cs typeface="Roboto Condensed Light"/>
                <a:sym typeface="Roboto Condensed Light"/>
              </a:rPr>
              <a:t>Risk reduction of radar payload; precursor to operational precipitation radar satellites</a:t>
            </a:r>
            <a:endParaRPr sz="1100">
              <a:latin typeface="Roboto Condensed Light"/>
              <a:ea typeface="Roboto Condensed Light"/>
              <a:cs typeface="Roboto Condensed Light"/>
              <a:sym typeface="Roboto Condensed Light"/>
            </a:endParaRPr>
          </a:p>
          <a:p>
            <a:pPr indent="-234950" lvl="0" marL="342900" rtl="0" algn="l">
              <a:lnSpc>
                <a:spcPct val="105000"/>
              </a:lnSpc>
              <a:spcBef>
                <a:spcPts val="600"/>
              </a:spcBef>
              <a:spcAft>
                <a:spcPts val="0"/>
              </a:spcAft>
              <a:buSzPts val="1100"/>
              <a:buFont typeface="Roboto Condensed Light"/>
              <a:buChar char="●"/>
            </a:pPr>
            <a:r>
              <a:rPr lang="en" sz="1100">
                <a:latin typeface="Roboto Condensed Light"/>
                <a:ea typeface="Roboto Condensed Light"/>
                <a:cs typeface="Roboto Condensed Light"/>
                <a:sym typeface="Roboto Condensed Light"/>
              </a:rPr>
              <a:t>Demonstrate end-to-end development capabilities spanning payload, satellite, ground system, cal/val, data processing</a:t>
            </a:r>
            <a:endParaRPr sz="1100">
              <a:latin typeface="Roboto Condensed Light"/>
              <a:ea typeface="Roboto Condensed Light"/>
              <a:cs typeface="Roboto Condensed Light"/>
              <a:sym typeface="Roboto Condensed Light"/>
            </a:endParaRPr>
          </a:p>
          <a:p>
            <a:pPr indent="0" lvl="0" marL="0" rtl="0" algn="l">
              <a:lnSpc>
                <a:spcPct val="105000"/>
              </a:lnSpc>
              <a:spcBef>
                <a:spcPts val="600"/>
              </a:spcBef>
              <a:spcAft>
                <a:spcPts val="0"/>
              </a:spcAft>
              <a:buSzPts val="700"/>
              <a:buNone/>
            </a:pPr>
            <a:r>
              <a:rPr b="1" lang="en" sz="1100">
                <a:latin typeface="Roboto Condensed"/>
                <a:ea typeface="Roboto Condensed"/>
                <a:cs typeface="Roboto Condensed"/>
                <a:sym typeface="Roboto Condensed"/>
              </a:rPr>
              <a:t>Sensor: </a:t>
            </a:r>
            <a:endParaRPr b="1" sz="1100">
              <a:latin typeface="Roboto Condensed"/>
              <a:ea typeface="Roboto Condensed"/>
              <a:cs typeface="Roboto Condensed"/>
              <a:sym typeface="Roboto Condensed"/>
            </a:endParaRPr>
          </a:p>
          <a:p>
            <a:pPr indent="-234950" lvl="0" marL="342900" rtl="0" algn="l">
              <a:lnSpc>
                <a:spcPct val="105000"/>
              </a:lnSpc>
              <a:spcBef>
                <a:spcPts val="600"/>
              </a:spcBef>
              <a:spcAft>
                <a:spcPts val="0"/>
              </a:spcAft>
              <a:buSzPts val="1100"/>
              <a:buFont typeface="Roboto Condensed Light"/>
              <a:buChar char="●"/>
            </a:pPr>
            <a:r>
              <a:rPr lang="en" sz="1100">
                <a:latin typeface="Roboto Condensed Light"/>
                <a:ea typeface="Roboto Condensed Light"/>
                <a:cs typeface="Roboto Condensed Light"/>
                <a:sym typeface="Roboto Condensed Light"/>
              </a:rPr>
              <a:t>Ka-band (35.5-36 GHz) transceiver based on rapidly reconfigurable software-defined radar. </a:t>
            </a:r>
            <a:endParaRPr sz="1100">
              <a:latin typeface="Roboto Condensed Light"/>
              <a:ea typeface="Roboto Condensed Light"/>
              <a:cs typeface="Roboto Condensed Light"/>
              <a:sym typeface="Roboto Condensed Light"/>
            </a:endParaRPr>
          </a:p>
          <a:p>
            <a:pPr indent="-234950" lvl="0" marL="342900" rtl="0" algn="l">
              <a:lnSpc>
                <a:spcPct val="105000"/>
              </a:lnSpc>
              <a:spcBef>
                <a:spcPts val="600"/>
              </a:spcBef>
              <a:spcAft>
                <a:spcPts val="0"/>
              </a:spcAft>
              <a:buSzPts val="1100"/>
              <a:buFont typeface="Roboto Condensed Light"/>
              <a:buChar char="●"/>
            </a:pPr>
            <a:r>
              <a:rPr lang="en" sz="1100">
                <a:latin typeface="Roboto Condensed Light"/>
                <a:ea typeface="Roboto Condensed Light"/>
                <a:cs typeface="Roboto Condensed Light"/>
                <a:sym typeface="Roboto Condensed Light"/>
              </a:rPr>
              <a:t>Integrated into a small ESPA-class spacecraft. Duty cycle run at ~50%.</a:t>
            </a:r>
            <a:endParaRPr sz="1100">
              <a:latin typeface="Roboto Condensed Light"/>
              <a:ea typeface="Roboto Condensed Light"/>
              <a:cs typeface="Roboto Condensed Light"/>
              <a:sym typeface="Roboto Condensed Light"/>
            </a:endParaRPr>
          </a:p>
          <a:p>
            <a:pPr indent="-234950" lvl="0" marL="342900" rtl="0" algn="l">
              <a:lnSpc>
                <a:spcPct val="105000"/>
              </a:lnSpc>
              <a:spcBef>
                <a:spcPts val="600"/>
              </a:spcBef>
              <a:spcAft>
                <a:spcPts val="0"/>
              </a:spcAft>
              <a:buSzPts val="1100"/>
              <a:buFont typeface="Roboto Condensed Light"/>
              <a:buChar char="●"/>
            </a:pPr>
            <a:r>
              <a:rPr lang="en" sz="1100">
                <a:latin typeface="Roboto Condensed Light"/>
                <a:ea typeface="Roboto Condensed Light"/>
                <a:cs typeface="Roboto Condensed Light"/>
                <a:sym typeface="Roboto Condensed Light"/>
              </a:rPr>
              <a:t>Antenna: Solid, fixed reflector (1.2 m) with single 5 km ground footprint</a:t>
            </a:r>
            <a:endParaRPr sz="1100">
              <a:latin typeface="Roboto Condensed Light"/>
              <a:ea typeface="Roboto Condensed Light"/>
              <a:cs typeface="Roboto Condensed Light"/>
              <a:sym typeface="Roboto Condensed Light"/>
            </a:endParaRPr>
          </a:p>
          <a:p>
            <a:pPr indent="0" lvl="0" marL="0" rtl="0" algn="l">
              <a:lnSpc>
                <a:spcPct val="105000"/>
              </a:lnSpc>
              <a:spcBef>
                <a:spcPts val="600"/>
              </a:spcBef>
              <a:spcAft>
                <a:spcPts val="0"/>
              </a:spcAft>
              <a:buSzPts val="700"/>
              <a:buNone/>
            </a:pPr>
            <a:r>
              <a:rPr b="1" lang="en" sz="1100">
                <a:latin typeface="Roboto Condensed"/>
                <a:ea typeface="Roboto Condensed"/>
                <a:cs typeface="Roboto Condensed"/>
                <a:sym typeface="Roboto Condensed"/>
              </a:rPr>
              <a:t>Capabilities:</a:t>
            </a:r>
            <a:endParaRPr b="1" sz="1100">
              <a:latin typeface="Roboto Condensed"/>
              <a:ea typeface="Roboto Condensed"/>
              <a:cs typeface="Roboto Condensed"/>
              <a:sym typeface="Roboto Condensed"/>
            </a:endParaRPr>
          </a:p>
          <a:p>
            <a:pPr indent="-234950" lvl="0" marL="342900" rtl="0" algn="l">
              <a:lnSpc>
                <a:spcPct val="105000"/>
              </a:lnSpc>
              <a:spcBef>
                <a:spcPts val="600"/>
              </a:spcBef>
              <a:spcAft>
                <a:spcPts val="0"/>
              </a:spcAft>
              <a:buSzPts val="1100"/>
              <a:buFont typeface="Roboto Condensed Light"/>
              <a:buChar char="●"/>
            </a:pPr>
            <a:r>
              <a:rPr b="1" lang="en" sz="1100">
                <a:latin typeface="Roboto Condensed"/>
                <a:ea typeface="Roboto Condensed"/>
                <a:cs typeface="Roboto Condensed"/>
                <a:sym typeface="Roboto Condensed"/>
              </a:rPr>
              <a:t>Precipitation profiling</a:t>
            </a:r>
            <a:r>
              <a:rPr lang="en" sz="1100">
                <a:latin typeface="Roboto Condensed Light"/>
                <a:ea typeface="Roboto Condensed Light"/>
                <a:cs typeface="Roboto Condensed Light"/>
                <a:sym typeface="Roboto Condensed Light"/>
              </a:rPr>
              <a:t>: 250 m vertical resolution with &lt;10 dBZ sensitivity</a:t>
            </a:r>
            <a:endParaRPr sz="1100">
              <a:latin typeface="Roboto Condensed Light"/>
              <a:ea typeface="Roboto Condensed Light"/>
              <a:cs typeface="Roboto Condensed Light"/>
              <a:sym typeface="Roboto Condensed Light"/>
            </a:endParaRPr>
          </a:p>
          <a:p>
            <a:pPr indent="-234950" lvl="0" marL="342900" rtl="0" algn="l">
              <a:lnSpc>
                <a:spcPct val="105000"/>
              </a:lnSpc>
              <a:spcBef>
                <a:spcPts val="600"/>
              </a:spcBef>
              <a:spcAft>
                <a:spcPts val="0"/>
              </a:spcAft>
              <a:buSzPts val="1100"/>
              <a:buFont typeface="Roboto Condensed Light"/>
              <a:buChar char="●"/>
            </a:pPr>
            <a:r>
              <a:rPr b="1" lang="en" sz="1100">
                <a:latin typeface="Roboto Condensed"/>
                <a:ea typeface="Roboto Condensed"/>
                <a:cs typeface="Roboto Condensed"/>
                <a:sym typeface="Roboto Condensed"/>
              </a:rPr>
              <a:t>Radiometry</a:t>
            </a:r>
            <a:r>
              <a:rPr lang="en" sz="1100">
                <a:latin typeface="Roboto Condensed Light"/>
                <a:ea typeface="Roboto Condensed Light"/>
                <a:cs typeface="Roboto Condensed Light"/>
                <a:sym typeface="Roboto Condensed Light"/>
              </a:rPr>
              <a:t>: brightness temperature estimates using listen-only bandwidth</a:t>
            </a:r>
            <a:endParaRPr sz="1100">
              <a:latin typeface="Roboto Condensed Light"/>
              <a:ea typeface="Roboto Condensed Light"/>
              <a:cs typeface="Roboto Condensed Light"/>
              <a:sym typeface="Roboto Condensed Light"/>
            </a:endParaRPr>
          </a:p>
          <a:p>
            <a:pPr indent="-234950" lvl="0" marL="342900" rtl="0" algn="l">
              <a:lnSpc>
                <a:spcPct val="105000"/>
              </a:lnSpc>
              <a:spcBef>
                <a:spcPts val="600"/>
              </a:spcBef>
              <a:spcAft>
                <a:spcPts val="600"/>
              </a:spcAft>
              <a:buSzPts val="1100"/>
              <a:buFont typeface="Roboto Condensed Light"/>
              <a:buChar char="●"/>
            </a:pPr>
            <a:r>
              <a:rPr b="1" lang="en" sz="1100">
                <a:latin typeface="Roboto Condensed"/>
                <a:ea typeface="Roboto Condensed"/>
                <a:cs typeface="Roboto Condensed"/>
                <a:sym typeface="Roboto Condensed"/>
              </a:rPr>
              <a:t>Altimetry</a:t>
            </a:r>
            <a:r>
              <a:rPr lang="en" sz="1100">
                <a:latin typeface="Roboto Condensed Light"/>
                <a:ea typeface="Roboto Condensed Light"/>
                <a:cs typeface="Roboto Condensed Light"/>
                <a:sym typeface="Roboto Condensed Light"/>
              </a:rPr>
              <a:t>: High-bandwidth (&gt; 300 MHz) mode for sea surface height and state measurements</a:t>
            </a:r>
            <a:endParaRPr sz="1100">
              <a:latin typeface="Roboto Condensed Light"/>
              <a:ea typeface="Roboto Condensed Light"/>
              <a:cs typeface="Roboto Condensed Light"/>
              <a:sym typeface="Roboto Condensed Light"/>
            </a:endParaRPr>
          </a:p>
        </p:txBody>
      </p:sp>
      <p:sp>
        <p:nvSpPr>
          <p:cNvPr id="1189" name="Google Shape;1189;p180"/>
          <p:cNvSpPr txBox="1"/>
          <p:nvPr/>
        </p:nvSpPr>
        <p:spPr>
          <a:xfrm>
            <a:off x="2239125" y="4340325"/>
            <a:ext cx="6401100" cy="441900"/>
          </a:xfrm>
          <a:prstGeom prst="rect">
            <a:avLst/>
          </a:prstGeom>
          <a:solidFill>
            <a:schemeClr val="lt2"/>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1"/>
                </a:solidFill>
                <a:latin typeface="Roboto Light"/>
                <a:ea typeface="Roboto Light"/>
                <a:cs typeface="Roboto Light"/>
                <a:sym typeface="Roboto Light"/>
              </a:rPr>
              <a:t>The entire Pathfinder archive is now available through the NASA CSDA archive:</a:t>
            </a:r>
            <a:endParaRPr sz="1000">
              <a:solidFill>
                <a:schemeClr val="dk1"/>
              </a:solidFill>
              <a:latin typeface="Roboto Light"/>
              <a:ea typeface="Roboto Light"/>
              <a:cs typeface="Roboto Light"/>
              <a:sym typeface="Roboto Light"/>
            </a:endParaRPr>
          </a:p>
          <a:p>
            <a:pPr indent="0" lvl="0" marL="0" rtl="0" algn="l">
              <a:spcBef>
                <a:spcPts val="0"/>
              </a:spcBef>
              <a:spcAft>
                <a:spcPts val="0"/>
              </a:spcAft>
              <a:buNone/>
            </a:pPr>
            <a:r>
              <a:rPr lang="en" sz="1000" u="sng">
                <a:solidFill>
                  <a:schemeClr val="hlink"/>
                </a:solidFill>
                <a:latin typeface="Roboto Light"/>
                <a:ea typeface="Roboto Light"/>
                <a:cs typeface="Roboto Light"/>
                <a:sym typeface="Roboto Light"/>
                <a:hlinkClick r:id="rId4"/>
              </a:rPr>
              <a:t>https://science.nasa.gov/earth-science/csda/vendor-tomorrow-io/</a:t>
            </a:r>
            <a:r>
              <a:rPr lang="en" sz="1000">
                <a:solidFill>
                  <a:schemeClr val="dk1"/>
                </a:solidFill>
                <a:latin typeface="Roboto Light"/>
                <a:ea typeface="Roboto Light"/>
                <a:cs typeface="Roboto Light"/>
                <a:sym typeface="Roboto Light"/>
              </a:rPr>
              <a:t> </a:t>
            </a:r>
            <a:endParaRPr sz="1000">
              <a:solidFill>
                <a:schemeClr val="dk1"/>
              </a:solidFill>
              <a:latin typeface="Roboto Light"/>
              <a:ea typeface="Roboto Light"/>
              <a:cs typeface="Roboto Light"/>
              <a:sym typeface="Roboto Light"/>
            </a:endParaRPr>
          </a:p>
        </p:txBody>
      </p:sp>
      <p:pic>
        <p:nvPicPr>
          <p:cNvPr id="1190" name="Google Shape;1190;p180" title="TRad02.L2A-PRECIP.S20260124222220_E20260124224145.V00E-NRT.png"/>
          <p:cNvPicPr preferRelativeResize="0"/>
          <p:nvPr/>
        </p:nvPicPr>
        <p:blipFill rotWithShape="1">
          <a:blip r:embed="rId5">
            <a:alphaModFix/>
          </a:blip>
          <a:srcRect b="5285" l="52431" r="1001" t="1345"/>
          <a:stretch/>
        </p:blipFill>
        <p:spPr>
          <a:xfrm>
            <a:off x="4723890" y="343137"/>
            <a:ext cx="3916336" cy="39262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4" name="Shape 1194"/>
        <p:cNvGrpSpPr/>
        <p:nvPr/>
      </p:nvGrpSpPr>
      <p:grpSpPr>
        <a:xfrm>
          <a:off x="0" y="0"/>
          <a:ext cx="0" cy="0"/>
          <a:chOff x="0" y="0"/>
          <a:chExt cx="0" cy="0"/>
        </a:xfrm>
      </p:grpSpPr>
      <p:sp>
        <p:nvSpPr>
          <p:cNvPr id="1195" name="Google Shape;1195;p181"/>
          <p:cNvSpPr txBox="1"/>
          <p:nvPr>
            <p:ph idx="4294967295" type="title"/>
          </p:nvPr>
        </p:nvSpPr>
        <p:spPr>
          <a:xfrm>
            <a:off x="196263" y="2013506"/>
            <a:ext cx="8457600" cy="6990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400"/>
              <a:buNone/>
            </a:pPr>
            <a:r>
              <a:rPr lang="en" sz="2000">
                <a:solidFill>
                  <a:schemeClr val="lt1"/>
                </a:solidFill>
              </a:rPr>
              <a:t>Microwave Sounder</a:t>
            </a:r>
            <a:r>
              <a:rPr lang="en" sz="2000">
                <a:solidFill>
                  <a:schemeClr val="lt1"/>
                </a:solidFill>
              </a:rPr>
              <a:t> Constellation</a:t>
            </a:r>
            <a:endParaRPr sz="20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9" name="Shape 1199"/>
        <p:cNvGrpSpPr/>
        <p:nvPr/>
      </p:nvGrpSpPr>
      <p:grpSpPr>
        <a:xfrm>
          <a:off x="0" y="0"/>
          <a:ext cx="0" cy="0"/>
          <a:chOff x="0" y="0"/>
          <a:chExt cx="0" cy="0"/>
        </a:xfrm>
      </p:grpSpPr>
      <p:sp>
        <p:nvSpPr>
          <p:cNvPr id="1200" name="Google Shape;1200;p182"/>
          <p:cNvSpPr txBox="1"/>
          <p:nvPr>
            <p:ph type="title"/>
          </p:nvPr>
        </p:nvSpPr>
        <p:spPr>
          <a:xfrm>
            <a:off x="263981" y="141225"/>
            <a:ext cx="8715600" cy="620700"/>
          </a:xfrm>
          <a:prstGeom prst="rect">
            <a:avLst/>
          </a:prstGeom>
        </p:spPr>
        <p:txBody>
          <a:bodyPr anchorCtr="0" anchor="t" bIns="45725" lIns="0" spcFirstLastPara="1" rIns="45725" wrap="square" tIns="137150">
            <a:noAutofit/>
          </a:bodyPr>
          <a:lstStyle/>
          <a:p>
            <a:pPr indent="0" lvl="0" marL="0" rtl="0" algn="l">
              <a:spcBef>
                <a:spcPts val="0"/>
              </a:spcBef>
              <a:spcAft>
                <a:spcPts val="0"/>
              </a:spcAft>
              <a:buNone/>
            </a:pPr>
            <a:r>
              <a:rPr lang="en"/>
              <a:t>TMS at a Glance</a:t>
            </a:r>
            <a:endParaRPr/>
          </a:p>
        </p:txBody>
      </p:sp>
      <p:sp>
        <p:nvSpPr>
          <p:cNvPr id="1201" name="Google Shape;1201;p182"/>
          <p:cNvSpPr txBox="1"/>
          <p:nvPr/>
        </p:nvSpPr>
        <p:spPr>
          <a:xfrm>
            <a:off x="263975" y="761925"/>
            <a:ext cx="5113200" cy="14931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12 channel (W – 91 GHz, F – 114-122 GHz, G – 184-204 GHz ) </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	(S1-S4 currently operate in a reduced channel mode -W/G only)</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2200 km swath width (+/- 60°)</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High duty cycle excepting sun maneuvers, data transmits</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Legacy in MIT-LL from TROPICS mission</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rPr lang="en" sz="1000">
                <a:solidFill>
                  <a:schemeClr val="dk2"/>
                </a:solidFill>
                <a:latin typeface="Roboto"/>
                <a:ea typeface="Roboto"/>
                <a:cs typeface="Roboto"/>
                <a:sym typeface="Roboto"/>
              </a:rPr>
              <a:t>11 units launched, 6 more built and preparing for launch in Gen1.1</a:t>
            </a:r>
            <a:endParaRPr sz="1000">
              <a:solidFill>
                <a:schemeClr val="dk2"/>
              </a:solidFill>
              <a:latin typeface="Roboto"/>
              <a:ea typeface="Roboto"/>
              <a:cs typeface="Roboto"/>
              <a:sym typeface="Roboto"/>
            </a:endParaRPr>
          </a:p>
          <a:p>
            <a:pPr indent="0" lvl="0" marL="0" rtl="0" algn="l">
              <a:lnSpc>
                <a:spcPct val="125000"/>
              </a:lnSpc>
              <a:spcBef>
                <a:spcPts val="0"/>
              </a:spcBef>
              <a:spcAft>
                <a:spcPts val="0"/>
              </a:spcAft>
              <a:buNone/>
            </a:pPr>
            <a:r>
              <a:t/>
            </a:r>
            <a:endParaRPr sz="1000">
              <a:solidFill>
                <a:schemeClr val="dk2"/>
              </a:solidFill>
              <a:latin typeface="Roboto"/>
              <a:ea typeface="Roboto"/>
              <a:cs typeface="Roboto"/>
              <a:sym typeface="Roboto"/>
            </a:endParaRPr>
          </a:p>
        </p:txBody>
      </p:sp>
      <p:pic>
        <p:nvPicPr>
          <p:cNvPr id="1202" name="Google Shape;1202;p182"/>
          <p:cNvPicPr preferRelativeResize="0"/>
          <p:nvPr/>
        </p:nvPicPr>
        <p:blipFill>
          <a:blip r:embed="rId3">
            <a:alphaModFix/>
          </a:blip>
          <a:stretch>
            <a:fillRect/>
          </a:stretch>
        </p:blipFill>
        <p:spPr>
          <a:xfrm rot="-943405">
            <a:off x="5895892" y="-125434"/>
            <a:ext cx="2065088" cy="1455020"/>
          </a:xfrm>
          <a:prstGeom prst="rect">
            <a:avLst/>
          </a:prstGeom>
          <a:noFill/>
          <a:ln>
            <a:noFill/>
          </a:ln>
          <a:effectLst>
            <a:outerShdw blurRad="57150" rotWithShape="0" algn="bl" dir="5400000" dist="19050">
              <a:srgbClr val="000000">
                <a:alpha val="50000"/>
              </a:srgbClr>
            </a:outerShdw>
          </a:effectLst>
        </p:spPr>
      </p:pic>
      <p:grpSp>
        <p:nvGrpSpPr>
          <p:cNvPr id="1203" name="Google Shape;1203;p182"/>
          <p:cNvGrpSpPr/>
          <p:nvPr/>
        </p:nvGrpSpPr>
        <p:grpSpPr>
          <a:xfrm>
            <a:off x="862275" y="2310490"/>
            <a:ext cx="3080759" cy="2128816"/>
            <a:chOff x="1375175" y="2695812"/>
            <a:chExt cx="3250775" cy="2246297"/>
          </a:xfrm>
        </p:grpSpPr>
        <p:pic>
          <p:nvPicPr>
            <p:cNvPr id="1204" name="Google Shape;1204;p182"/>
            <p:cNvPicPr preferRelativeResize="0"/>
            <p:nvPr/>
          </p:nvPicPr>
          <p:blipFill>
            <a:blip r:embed="rId4">
              <a:alphaModFix/>
            </a:blip>
            <a:stretch>
              <a:fillRect/>
            </a:stretch>
          </p:blipFill>
          <p:spPr>
            <a:xfrm>
              <a:off x="2973011" y="2695812"/>
              <a:ext cx="1652939" cy="2246294"/>
            </a:xfrm>
            <a:prstGeom prst="rect">
              <a:avLst/>
            </a:prstGeom>
            <a:noFill/>
            <a:ln>
              <a:noFill/>
            </a:ln>
          </p:spPr>
        </p:pic>
        <p:pic>
          <p:nvPicPr>
            <p:cNvPr id="1205" name="Google Shape;1205;p182"/>
            <p:cNvPicPr preferRelativeResize="0"/>
            <p:nvPr/>
          </p:nvPicPr>
          <p:blipFill>
            <a:blip r:embed="rId5">
              <a:alphaModFix/>
            </a:blip>
            <a:stretch>
              <a:fillRect/>
            </a:stretch>
          </p:blipFill>
          <p:spPr>
            <a:xfrm>
              <a:off x="1375175" y="2695825"/>
              <a:ext cx="1597829" cy="2246284"/>
            </a:xfrm>
            <a:prstGeom prst="rect">
              <a:avLst/>
            </a:prstGeom>
            <a:noFill/>
            <a:ln>
              <a:noFill/>
            </a:ln>
          </p:spPr>
        </p:pic>
      </p:grpSp>
      <p:sp>
        <p:nvSpPr>
          <p:cNvPr id="1206" name="Google Shape;1206;p182"/>
          <p:cNvSpPr txBox="1"/>
          <p:nvPr/>
        </p:nvSpPr>
        <p:spPr>
          <a:xfrm>
            <a:off x="248875" y="4464750"/>
            <a:ext cx="3581700" cy="2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100">
              <a:solidFill>
                <a:schemeClr val="dk1"/>
              </a:solidFill>
              <a:latin typeface="Roboto"/>
              <a:ea typeface="Roboto"/>
              <a:cs typeface="Roboto"/>
              <a:sym typeface="Roboto"/>
            </a:endParaRPr>
          </a:p>
        </p:txBody>
      </p:sp>
      <p:sp>
        <p:nvSpPr>
          <p:cNvPr id="1207" name="Google Shape;1207;p182"/>
          <p:cNvSpPr txBox="1"/>
          <p:nvPr/>
        </p:nvSpPr>
        <p:spPr>
          <a:xfrm>
            <a:off x="1128100" y="4445125"/>
            <a:ext cx="2549100" cy="14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chemeClr val="dk2"/>
                </a:solidFill>
                <a:latin typeface="Roboto"/>
                <a:ea typeface="Roboto"/>
                <a:cs typeface="Roboto"/>
                <a:sym typeface="Roboto"/>
              </a:rPr>
              <a:t>TMS weighting functions</a:t>
            </a:r>
            <a:endParaRPr i="1" sz="1100">
              <a:solidFill>
                <a:schemeClr val="dk2"/>
              </a:solidFill>
              <a:latin typeface="Roboto"/>
              <a:ea typeface="Roboto"/>
              <a:cs typeface="Roboto"/>
              <a:sym typeface="Roboto"/>
            </a:endParaRPr>
          </a:p>
        </p:txBody>
      </p:sp>
      <p:pic>
        <p:nvPicPr>
          <p:cNvPr id="1208" name="Google Shape;1208;p182"/>
          <p:cNvPicPr preferRelativeResize="0"/>
          <p:nvPr/>
        </p:nvPicPr>
        <p:blipFill>
          <a:blip r:embed="rId6">
            <a:alphaModFix/>
          </a:blip>
          <a:stretch>
            <a:fillRect/>
          </a:stretch>
        </p:blipFill>
        <p:spPr>
          <a:xfrm>
            <a:off x="5321975" y="1479525"/>
            <a:ext cx="2985525" cy="3053375"/>
          </a:xfrm>
          <a:prstGeom prst="rect">
            <a:avLst/>
          </a:prstGeom>
          <a:noFill/>
          <a:ln>
            <a:noFill/>
          </a:ln>
        </p:spPr>
      </p:pic>
      <p:sp>
        <p:nvSpPr>
          <p:cNvPr id="1209" name="Google Shape;1209;p182"/>
          <p:cNvSpPr txBox="1"/>
          <p:nvPr/>
        </p:nvSpPr>
        <p:spPr>
          <a:xfrm>
            <a:off x="5653888" y="4518150"/>
            <a:ext cx="2549100" cy="143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i="1" lang="en" sz="1100">
                <a:solidFill>
                  <a:schemeClr val="dk2"/>
                </a:solidFill>
                <a:latin typeface="Roboto"/>
                <a:ea typeface="Roboto"/>
                <a:cs typeface="Roboto"/>
                <a:sym typeface="Roboto"/>
              </a:rPr>
              <a:t>TMS L1 Observations of  STY Bavi</a:t>
            </a:r>
            <a:endParaRPr i="1" sz="1100">
              <a:solidFill>
                <a:schemeClr val="dk2"/>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3" name="Shape 1213"/>
        <p:cNvGrpSpPr/>
        <p:nvPr/>
      </p:nvGrpSpPr>
      <p:grpSpPr>
        <a:xfrm>
          <a:off x="0" y="0"/>
          <a:ext cx="0" cy="0"/>
          <a:chOff x="0" y="0"/>
          <a:chExt cx="0" cy="0"/>
        </a:xfrm>
      </p:grpSpPr>
      <p:sp>
        <p:nvSpPr>
          <p:cNvPr id="1214" name="Google Shape;1214;p183"/>
          <p:cNvSpPr/>
          <p:nvPr/>
        </p:nvSpPr>
        <p:spPr>
          <a:xfrm>
            <a:off x="6222725" y="947963"/>
            <a:ext cx="1354500" cy="966600"/>
          </a:xfrm>
          <a:prstGeom prst="round2SameRect">
            <a:avLst>
              <a:gd fmla="val 16667" name="adj1"/>
              <a:gd fmla="val 0" name="adj2"/>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solidFill>
                <a:schemeClr val="dk2"/>
              </a:solidFill>
              <a:latin typeface="Muli"/>
              <a:ea typeface="Muli"/>
              <a:cs typeface="Muli"/>
              <a:sym typeface="Muli"/>
            </a:endParaRPr>
          </a:p>
        </p:txBody>
      </p:sp>
      <p:pic>
        <p:nvPicPr>
          <p:cNvPr id="1215" name="Google Shape;1215;p183" title="Screenshot 2025-11-03 at 11.26.17 AM.png"/>
          <p:cNvPicPr preferRelativeResize="0"/>
          <p:nvPr/>
        </p:nvPicPr>
        <p:blipFill>
          <a:blip r:embed="rId3">
            <a:alphaModFix/>
          </a:blip>
          <a:stretch>
            <a:fillRect/>
          </a:stretch>
        </p:blipFill>
        <p:spPr>
          <a:xfrm>
            <a:off x="6232088" y="1109592"/>
            <a:ext cx="1354501" cy="757272"/>
          </a:xfrm>
          <a:prstGeom prst="rect">
            <a:avLst/>
          </a:prstGeom>
          <a:solidFill>
            <a:schemeClr val="dk1"/>
          </a:solidFill>
          <a:ln>
            <a:noFill/>
          </a:ln>
        </p:spPr>
      </p:pic>
      <p:pic>
        <p:nvPicPr>
          <p:cNvPr id="1216" name="Google Shape;1216;p183"/>
          <p:cNvPicPr preferRelativeResize="0"/>
          <p:nvPr/>
        </p:nvPicPr>
        <p:blipFill rotWithShape="1">
          <a:blip r:embed="rId4">
            <a:alphaModFix/>
          </a:blip>
          <a:srcRect b="26627" l="1114" r="34836" t="4781"/>
          <a:stretch/>
        </p:blipFill>
        <p:spPr>
          <a:xfrm>
            <a:off x="1546024" y="939025"/>
            <a:ext cx="1354500" cy="966600"/>
          </a:xfrm>
          <a:prstGeom prst="round2SameRect">
            <a:avLst>
              <a:gd fmla="val 4840" name="adj1"/>
              <a:gd fmla="val 0" name="adj2"/>
            </a:avLst>
          </a:prstGeom>
          <a:noFill/>
          <a:ln>
            <a:noFill/>
          </a:ln>
        </p:spPr>
      </p:pic>
      <p:sp>
        <p:nvSpPr>
          <p:cNvPr id="1217" name="Google Shape;1217;p183"/>
          <p:cNvSpPr txBox="1"/>
          <p:nvPr/>
        </p:nvSpPr>
        <p:spPr>
          <a:xfrm>
            <a:off x="1069406" y="4147838"/>
            <a:ext cx="3701700" cy="676800"/>
          </a:xfrm>
          <a:prstGeom prst="rect">
            <a:avLst/>
          </a:prstGeom>
          <a:noFill/>
          <a:ln>
            <a:noFill/>
          </a:ln>
        </p:spPr>
        <p:txBody>
          <a:bodyPr anchorCtr="0" anchor="ctr" bIns="89150" lIns="89150" spcFirstLastPara="1" rIns="89150" wrap="square" tIns="89150">
            <a:noAutofit/>
          </a:bodyPr>
          <a:lstStyle/>
          <a:p>
            <a:pPr indent="-215900" lvl="0" marL="342900" rtl="0" algn="l">
              <a:spcBef>
                <a:spcPts val="0"/>
              </a:spcBef>
              <a:spcAft>
                <a:spcPts val="0"/>
              </a:spcAft>
              <a:buClr>
                <a:srgbClr val="17152E"/>
              </a:buClr>
              <a:buSzPts val="800"/>
              <a:buFont typeface="Muli"/>
              <a:buChar char="●"/>
            </a:pPr>
            <a:r>
              <a:rPr lang="en" sz="800">
                <a:solidFill>
                  <a:srgbClr val="17152E"/>
                </a:solidFill>
                <a:latin typeface="Muli"/>
                <a:ea typeface="Muli"/>
                <a:cs typeface="Muli"/>
                <a:sym typeface="Muli"/>
              </a:rPr>
              <a:t>11 TMS sounders have launched to date</a:t>
            </a:r>
            <a:endParaRPr sz="800">
              <a:solidFill>
                <a:srgbClr val="17152E"/>
              </a:solidFill>
              <a:latin typeface="Muli"/>
              <a:ea typeface="Muli"/>
              <a:cs typeface="Muli"/>
              <a:sym typeface="Muli"/>
            </a:endParaRPr>
          </a:p>
          <a:p>
            <a:pPr indent="-215900" lvl="0" marL="342900" rtl="0" algn="l">
              <a:spcBef>
                <a:spcPts val="0"/>
              </a:spcBef>
              <a:spcAft>
                <a:spcPts val="0"/>
              </a:spcAft>
              <a:buClr>
                <a:srgbClr val="17152E"/>
              </a:buClr>
              <a:buSzPts val="800"/>
              <a:buFont typeface="Muli"/>
              <a:buChar char="●"/>
            </a:pPr>
            <a:r>
              <a:rPr lang="en" sz="800">
                <a:solidFill>
                  <a:srgbClr val="17152E"/>
                </a:solidFill>
                <a:latin typeface="Muli"/>
                <a:ea typeface="Muli"/>
                <a:cs typeface="Muli"/>
                <a:sym typeface="Muli"/>
              </a:rPr>
              <a:t>Science </a:t>
            </a:r>
            <a:r>
              <a:rPr b="1" lang="en" sz="800">
                <a:solidFill>
                  <a:srgbClr val="00B050"/>
                </a:solidFill>
                <a:latin typeface="Muli"/>
                <a:ea typeface="Muli"/>
                <a:cs typeface="Muli"/>
                <a:sym typeface="Muli"/>
              </a:rPr>
              <a:t>data collection flowing</a:t>
            </a:r>
            <a:r>
              <a:rPr lang="en" sz="800">
                <a:solidFill>
                  <a:srgbClr val="00B050"/>
                </a:solidFill>
                <a:latin typeface="Muli"/>
                <a:ea typeface="Muli"/>
                <a:cs typeface="Muli"/>
                <a:sym typeface="Muli"/>
              </a:rPr>
              <a:t> </a:t>
            </a:r>
            <a:r>
              <a:rPr lang="en" sz="800">
                <a:solidFill>
                  <a:srgbClr val="17152E"/>
                </a:solidFill>
                <a:latin typeface="Muli"/>
                <a:ea typeface="Muli"/>
                <a:cs typeface="Muli"/>
                <a:sym typeface="Muli"/>
              </a:rPr>
              <a:t>through pipeline just days after launch</a:t>
            </a:r>
            <a:endParaRPr sz="800">
              <a:solidFill>
                <a:srgbClr val="17152E"/>
              </a:solidFill>
              <a:latin typeface="Muli"/>
              <a:ea typeface="Muli"/>
              <a:cs typeface="Muli"/>
              <a:sym typeface="Muli"/>
            </a:endParaRPr>
          </a:p>
          <a:p>
            <a:pPr indent="-215900" lvl="0" marL="342900" rtl="0" algn="l">
              <a:spcBef>
                <a:spcPts val="0"/>
              </a:spcBef>
              <a:spcAft>
                <a:spcPts val="0"/>
              </a:spcAft>
              <a:buClr>
                <a:srgbClr val="17152E"/>
              </a:buClr>
              <a:buSzPts val="800"/>
              <a:buFont typeface="Muli"/>
              <a:buChar char="●"/>
            </a:pPr>
            <a:r>
              <a:rPr lang="en" sz="800">
                <a:solidFill>
                  <a:srgbClr val="17152E"/>
                </a:solidFill>
                <a:latin typeface="Muli"/>
                <a:ea typeface="Muli"/>
                <a:cs typeface="Muli"/>
                <a:sym typeface="Muli"/>
              </a:rPr>
              <a:t>Aim to have an 85% duty cycle for individual satellites</a:t>
            </a:r>
            <a:endParaRPr sz="800">
              <a:solidFill>
                <a:srgbClr val="17152E"/>
              </a:solidFill>
              <a:latin typeface="Muli"/>
              <a:ea typeface="Muli"/>
              <a:cs typeface="Muli"/>
              <a:sym typeface="Muli"/>
            </a:endParaRPr>
          </a:p>
        </p:txBody>
      </p:sp>
      <p:pic>
        <p:nvPicPr>
          <p:cNvPr id="1218" name="Google Shape;1218;p183"/>
          <p:cNvPicPr preferRelativeResize="0"/>
          <p:nvPr/>
        </p:nvPicPr>
        <p:blipFill rotWithShape="1">
          <a:blip r:embed="rId5">
            <a:alphaModFix/>
          </a:blip>
          <a:srcRect b="30862" l="0" r="34163" t="20010"/>
          <a:stretch/>
        </p:blipFill>
        <p:spPr>
          <a:xfrm>
            <a:off x="2941529" y="939025"/>
            <a:ext cx="1531200" cy="966600"/>
          </a:xfrm>
          <a:prstGeom prst="round2SameRect">
            <a:avLst>
              <a:gd fmla="val 4572" name="adj1"/>
              <a:gd fmla="val 0" name="adj2"/>
            </a:avLst>
          </a:prstGeom>
          <a:noFill/>
          <a:ln>
            <a:noFill/>
          </a:ln>
        </p:spPr>
      </p:pic>
      <p:sp>
        <p:nvSpPr>
          <p:cNvPr id="1219" name="Google Shape;1219;p183"/>
          <p:cNvSpPr txBox="1"/>
          <p:nvPr>
            <p:ph idx="4294967295" type="title"/>
          </p:nvPr>
        </p:nvSpPr>
        <p:spPr>
          <a:xfrm>
            <a:off x="343013" y="342900"/>
            <a:ext cx="8457900" cy="493800"/>
          </a:xfrm>
          <a:prstGeom prst="rect">
            <a:avLst/>
          </a:prstGeom>
        </p:spPr>
        <p:txBody>
          <a:bodyPr anchorCtr="0" anchor="t" bIns="89150" lIns="89150" spcFirstLastPara="1" rIns="89150" wrap="square" tIns="89150">
            <a:noAutofit/>
          </a:bodyPr>
          <a:lstStyle/>
          <a:p>
            <a:pPr indent="0" lvl="0" marL="0" rtl="0" algn="ctr">
              <a:spcBef>
                <a:spcPts val="0"/>
              </a:spcBef>
              <a:spcAft>
                <a:spcPts val="0"/>
              </a:spcAft>
              <a:buNone/>
            </a:pPr>
            <a:r>
              <a:rPr lang="en" sz="2000">
                <a:latin typeface="Muli"/>
                <a:ea typeface="Muli"/>
                <a:cs typeface="Muli"/>
                <a:sym typeface="Muli"/>
              </a:rPr>
              <a:t>Sounders Constellation Performance to Date</a:t>
            </a:r>
            <a:endParaRPr sz="2000">
              <a:latin typeface="Muli"/>
              <a:ea typeface="Muli"/>
              <a:cs typeface="Muli"/>
              <a:sym typeface="Muli"/>
            </a:endParaRPr>
          </a:p>
        </p:txBody>
      </p:sp>
      <p:sp>
        <p:nvSpPr>
          <p:cNvPr id="1220" name="Google Shape;1220;p183"/>
          <p:cNvSpPr txBox="1"/>
          <p:nvPr/>
        </p:nvSpPr>
        <p:spPr>
          <a:xfrm>
            <a:off x="1560920" y="1501295"/>
            <a:ext cx="2013300" cy="3273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900">
                <a:solidFill>
                  <a:schemeClr val="dk2"/>
                </a:solidFill>
                <a:latin typeface="Muli"/>
                <a:ea typeface="Muli"/>
                <a:cs typeface="Muli"/>
                <a:sym typeface="Muli"/>
              </a:rPr>
              <a:t>S3 &amp; S4 </a:t>
            </a:r>
            <a:r>
              <a:rPr b="1" lang="en" sz="800">
                <a:solidFill>
                  <a:schemeClr val="dk2"/>
                </a:solidFill>
                <a:latin typeface="Muli"/>
                <a:ea typeface="Muli"/>
                <a:cs typeface="Muli"/>
                <a:sym typeface="Muli"/>
              </a:rPr>
              <a:t>launch</a:t>
            </a:r>
            <a:endParaRPr b="1" sz="800">
              <a:solidFill>
                <a:schemeClr val="dk2"/>
              </a:solidFill>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2"/>
                </a:solidFill>
                <a:latin typeface="Muli"/>
                <a:ea typeface="Muli"/>
                <a:cs typeface="Muli"/>
                <a:sym typeface="Muli"/>
              </a:rPr>
              <a:t>BW-2 (12/21/24)</a:t>
            </a:r>
            <a:br>
              <a:rPr lang="en" sz="700">
                <a:solidFill>
                  <a:schemeClr val="dk2"/>
                </a:solidFill>
                <a:latin typeface="Muli"/>
                <a:ea typeface="Muli"/>
                <a:cs typeface="Muli"/>
                <a:sym typeface="Muli"/>
              </a:rPr>
            </a:br>
            <a:r>
              <a:rPr lang="en" sz="700">
                <a:solidFill>
                  <a:schemeClr val="dk2"/>
                </a:solidFill>
                <a:latin typeface="Muli"/>
                <a:ea typeface="Muli"/>
                <a:cs typeface="Muli"/>
                <a:sym typeface="Muli"/>
              </a:rPr>
              <a:t>45deg</a:t>
            </a:r>
            <a:endParaRPr sz="700">
              <a:solidFill>
                <a:schemeClr val="dk2"/>
              </a:solidFill>
              <a:latin typeface="Muli"/>
              <a:ea typeface="Muli"/>
              <a:cs typeface="Muli"/>
              <a:sym typeface="Muli"/>
            </a:endParaRPr>
          </a:p>
        </p:txBody>
      </p:sp>
      <p:sp>
        <p:nvSpPr>
          <p:cNvPr id="1221" name="Google Shape;1221;p183"/>
          <p:cNvSpPr txBox="1"/>
          <p:nvPr/>
        </p:nvSpPr>
        <p:spPr>
          <a:xfrm>
            <a:off x="1632563" y="925931"/>
            <a:ext cx="5811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b="1" lang="en" sz="1100">
                <a:solidFill>
                  <a:schemeClr val="dk2"/>
                </a:solidFill>
                <a:latin typeface="Muli"/>
                <a:ea typeface="Muli"/>
                <a:cs typeface="Muli"/>
                <a:sym typeface="Muli"/>
              </a:rPr>
              <a:t>4Q24</a:t>
            </a:r>
            <a:endParaRPr b="1" sz="1100">
              <a:solidFill>
                <a:schemeClr val="dk2"/>
              </a:solidFill>
              <a:latin typeface="Muli"/>
              <a:ea typeface="Muli"/>
              <a:cs typeface="Muli"/>
              <a:sym typeface="Muli"/>
            </a:endParaRPr>
          </a:p>
        </p:txBody>
      </p:sp>
      <p:sp>
        <p:nvSpPr>
          <p:cNvPr id="1222" name="Google Shape;1222;p183"/>
          <p:cNvSpPr txBox="1"/>
          <p:nvPr/>
        </p:nvSpPr>
        <p:spPr>
          <a:xfrm>
            <a:off x="3089279" y="931810"/>
            <a:ext cx="5811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b="1" lang="en" sz="1100">
                <a:solidFill>
                  <a:schemeClr val="dk2"/>
                </a:solidFill>
                <a:latin typeface="Muli"/>
                <a:ea typeface="Muli"/>
                <a:cs typeface="Muli"/>
                <a:sym typeface="Muli"/>
              </a:rPr>
              <a:t>1Q25</a:t>
            </a:r>
            <a:endParaRPr b="1" sz="1100">
              <a:solidFill>
                <a:schemeClr val="dk2"/>
              </a:solidFill>
              <a:latin typeface="Muli"/>
              <a:ea typeface="Muli"/>
              <a:cs typeface="Muli"/>
              <a:sym typeface="Muli"/>
            </a:endParaRPr>
          </a:p>
        </p:txBody>
      </p:sp>
      <p:sp>
        <p:nvSpPr>
          <p:cNvPr id="1223" name="Google Shape;1223;p183"/>
          <p:cNvSpPr txBox="1"/>
          <p:nvPr/>
        </p:nvSpPr>
        <p:spPr>
          <a:xfrm>
            <a:off x="2934674" y="1531094"/>
            <a:ext cx="2325600" cy="3405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800">
                <a:solidFill>
                  <a:schemeClr val="dk2"/>
                </a:solidFill>
                <a:latin typeface="Muli"/>
                <a:ea typeface="Muli"/>
                <a:cs typeface="Muli"/>
                <a:sym typeface="Muli"/>
              </a:rPr>
              <a:t>S5 &amp; S6 </a:t>
            </a:r>
            <a:r>
              <a:rPr b="1" lang="en" sz="700">
                <a:solidFill>
                  <a:schemeClr val="dk2"/>
                </a:solidFill>
                <a:latin typeface="Muli"/>
                <a:ea typeface="Muli"/>
                <a:cs typeface="Muli"/>
                <a:sym typeface="Muli"/>
              </a:rPr>
              <a:t>launch</a:t>
            </a:r>
            <a:endParaRPr b="1" sz="700">
              <a:solidFill>
                <a:schemeClr val="dk2"/>
              </a:solidFill>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2"/>
                </a:solidFill>
                <a:latin typeface="Muli"/>
                <a:ea typeface="Muli"/>
                <a:cs typeface="Muli"/>
                <a:sym typeface="Muli"/>
              </a:rPr>
              <a:t>TR-13 (3/14/25) </a:t>
            </a:r>
            <a:br>
              <a:rPr lang="en" sz="700">
                <a:solidFill>
                  <a:schemeClr val="dk2"/>
                </a:solidFill>
                <a:latin typeface="Muli"/>
                <a:ea typeface="Muli"/>
                <a:cs typeface="Muli"/>
                <a:sym typeface="Muli"/>
              </a:rPr>
            </a:br>
            <a:r>
              <a:rPr lang="en" sz="700">
                <a:solidFill>
                  <a:schemeClr val="dk2"/>
                </a:solidFill>
                <a:latin typeface="Muli"/>
                <a:ea typeface="Muli"/>
                <a:cs typeface="Muli"/>
                <a:sym typeface="Muli"/>
              </a:rPr>
              <a:t>SSO : LTAN 10:23</a:t>
            </a:r>
            <a:endParaRPr sz="700">
              <a:solidFill>
                <a:schemeClr val="dk2"/>
              </a:solidFill>
              <a:latin typeface="Muli"/>
              <a:ea typeface="Muli"/>
              <a:cs typeface="Muli"/>
              <a:sym typeface="Muli"/>
            </a:endParaRPr>
          </a:p>
        </p:txBody>
      </p:sp>
      <p:pic>
        <p:nvPicPr>
          <p:cNvPr id="1224" name="Google Shape;1224;p183"/>
          <p:cNvPicPr preferRelativeResize="0"/>
          <p:nvPr/>
        </p:nvPicPr>
        <p:blipFill rotWithShape="1">
          <a:blip r:embed="rId6">
            <a:alphaModFix/>
          </a:blip>
          <a:srcRect b="4162" l="1250" r="22033" t="29145"/>
          <a:stretch/>
        </p:blipFill>
        <p:spPr>
          <a:xfrm>
            <a:off x="4513736" y="939979"/>
            <a:ext cx="1668000" cy="966600"/>
          </a:xfrm>
          <a:prstGeom prst="round2SameRect">
            <a:avLst>
              <a:gd fmla="val 4964" name="adj1"/>
              <a:gd fmla="val 0" name="adj2"/>
            </a:avLst>
          </a:prstGeom>
          <a:noFill/>
          <a:ln>
            <a:noFill/>
          </a:ln>
        </p:spPr>
      </p:pic>
      <p:sp>
        <p:nvSpPr>
          <p:cNvPr id="1225" name="Google Shape;1225;p183"/>
          <p:cNvSpPr txBox="1"/>
          <p:nvPr/>
        </p:nvSpPr>
        <p:spPr>
          <a:xfrm>
            <a:off x="4528686" y="1505155"/>
            <a:ext cx="1668000" cy="3405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800">
                <a:solidFill>
                  <a:schemeClr val="dk2"/>
                </a:solidFill>
                <a:latin typeface="Muli"/>
                <a:ea typeface="Muli"/>
                <a:cs typeface="Muli"/>
                <a:sym typeface="Muli"/>
              </a:rPr>
              <a:t>S7 </a:t>
            </a:r>
            <a:r>
              <a:rPr b="1" lang="en" sz="700">
                <a:solidFill>
                  <a:schemeClr val="dk2"/>
                </a:solidFill>
                <a:latin typeface="Muli"/>
                <a:ea typeface="Muli"/>
                <a:cs typeface="Muli"/>
                <a:sym typeface="Muli"/>
              </a:rPr>
              <a:t>launch</a:t>
            </a:r>
            <a:endParaRPr b="1" sz="700">
              <a:solidFill>
                <a:schemeClr val="dk2"/>
              </a:solidFill>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2"/>
                </a:solidFill>
                <a:latin typeface="Muli"/>
                <a:ea typeface="Muli"/>
                <a:cs typeface="Muli"/>
                <a:sym typeface="Muli"/>
              </a:rPr>
              <a:t>BW-3 (4/21/25)</a:t>
            </a:r>
            <a:br>
              <a:rPr lang="en" sz="700">
                <a:solidFill>
                  <a:schemeClr val="dk2"/>
                </a:solidFill>
                <a:latin typeface="Muli"/>
                <a:ea typeface="Muli"/>
                <a:cs typeface="Muli"/>
                <a:sym typeface="Muli"/>
              </a:rPr>
            </a:br>
            <a:r>
              <a:rPr lang="en" sz="700">
                <a:solidFill>
                  <a:schemeClr val="dk2"/>
                </a:solidFill>
                <a:latin typeface="Muli"/>
                <a:ea typeface="Muli"/>
                <a:cs typeface="Muli"/>
                <a:sym typeface="Muli"/>
              </a:rPr>
              <a:t>45deg</a:t>
            </a:r>
            <a:endParaRPr sz="700">
              <a:solidFill>
                <a:schemeClr val="dk2"/>
              </a:solidFill>
              <a:latin typeface="Muli"/>
              <a:ea typeface="Muli"/>
              <a:cs typeface="Muli"/>
              <a:sym typeface="Muli"/>
            </a:endParaRPr>
          </a:p>
        </p:txBody>
      </p:sp>
      <p:sp>
        <p:nvSpPr>
          <p:cNvPr id="1226" name="Google Shape;1226;p183"/>
          <p:cNvSpPr txBox="1"/>
          <p:nvPr/>
        </p:nvSpPr>
        <p:spPr>
          <a:xfrm>
            <a:off x="4710750" y="4147838"/>
            <a:ext cx="3324600" cy="676800"/>
          </a:xfrm>
          <a:prstGeom prst="rect">
            <a:avLst/>
          </a:prstGeom>
          <a:noFill/>
          <a:ln>
            <a:noFill/>
          </a:ln>
        </p:spPr>
        <p:txBody>
          <a:bodyPr anchorCtr="0" anchor="ctr" bIns="89150" lIns="89150" spcFirstLastPara="1" rIns="89150" wrap="square" tIns="89150">
            <a:noAutofit/>
          </a:bodyPr>
          <a:lstStyle/>
          <a:p>
            <a:pPr indent="-215900" lvl="0" marL="342900" rtl="0" algn="l">
              <a:spcBef>
                <a:spcPts val="0"/>
              </a:spcBef>
              <a:spcAft>
                <a:spcPts val="0"/>
              </a:spcAft>
              <a:buClr>
                <a:srgbClr val="17152E"/>
              </a:buClr>
              <a:buSzPts val="800"/>
              <a:buFont typeface="Muli"/>
              <a:buChar char="●"/>
            </a:pPr>
            <a:r>
              <a:rPr lang="en" sz="800">
                <a:solidFill>
                  <a:srgbClr val="17152E"/>
                </a:solidFill>
                <a:latin typeface="Muli"/>
                <a:ea typeface="Muli"/>
                <a:cs typeface="Muli"/>
                <a:sym typeface="Muli"/>
              </a:rPr>
              <a:t>Short outages typically due to recoverable bus events</a:t>
            </a:r>
            <a:endParaRPr sz="800">
              <a:solidFill>
                <a:srgbClr val="17152E"/>
              </a:solidFill>
              <a:latin typeface="Muli"/>
              <a:ea typeface="Muli"/>
              <a:cs typeface="Muli"/>
              <a:sym typeface="Muli"/>
            </a:endParaRPr>
          </a:p>
          <a:p>
            <a:pPr indent="-215900" lvl="0" marL="342900" rtl="0" algn="l">
              <a:spcBef>
                <a:spcPts val="0"/>
              </a:spcBef>
              <a:spcAft>
                <a:spcPts val="0"/>
              </a:spcAft>
              <a:buClr>
                <a:srgbClr val="17152E"/>
              </a:buClr>
              <a:buSzPts val="800"/>
              <a:buFont typeface="Muli"/>
              <a:buChar char="●"/>
            </a:pPr>
            <a:r>
              <a:rPr lang="en" sz="800">
                <a:solidFill>
                  <a:srgbClr val="17152E"/>
                </a:solidFill>
                <a:latin typeface="Muli"/>
                <a:ea typeface="Muli"/>
                <a:cs typeface="Muli"/>
                <a:sym typeface="Muli"/>
              </a:rPr>
              <a:t>Longer outages on S1, S3, and S4 due to use of refurbished slip ring component (S1 returned to operations after 14 month outage!)</a:t>
            </a:r>
            <a:endParaRPr sz="800">
              <a:solidFill>
                <a:srgbClr val="17152E"/>
              </a:solidFill>
              <a:latin typeface="Muli"/>
              <a:ea typeface="Muli"/>
              <a:cs typeface="Muli"/>
              <a:sym typeface="Muli"/>
            </a:endParaRPr>
          </a:p>
        </p:txBody>
      </p:sp>
      <p:sp>
        <p:nvSpPr>
          <p:cNvPr id="1227" name="Google Shape;1227;p183"/>
          <p:cNvSpPr txBox="1"/>
          <p:nvPr/>
        </p:nvSpPr>
        <p:spPr>
          <a:xfrm>
            <a:off x="344175" y="4147838"/>
            <a:ext cx="824700" cy="2772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rPr b="1" lang="en" sz="900">
                <a:solidFill>
                  <a:schemeClr val="dk1"/>
                </a:solidFill>
                <a:latin typeface="Muli"/>
                <a:ea typeface="Muli"/>
                <a:cs typeface="Muli"/>
                <a:sym typeface="Muli"/>
              </a:rPr>
              <a:t>Summary</a:t>
            </a:r>
            <a:endParaRPr sz="1000"/>
          </a:p>
        </p:txBody>
      </p:sp>
      <p:sp>
        <p:nvSpPr>
          <p:cNvPr id="1228" name="Google Shape;1228;p183"/>
          <p:cNvSpPr/>
          <p:nvPr/>
        </p:nvSpPr>
        <p:spPr>
          <a:xfrm>
            <a:off x="59374" y="939016"/>
            <a:ext cx="1458600" cy="966600"/>
          </a:xfrm>
          <a:prstGeom prst="round2SameRect">
            <a:avLst>
              <a:gd fmla="val 4905" name="adj1"/>
              <a:gd fmla="val 0" name="adj2"/>
            </a:avLst>
          </a:prstGeom>
          <a:solidFill>
            <a:schemeClr val="dk1"/>
          </a:solidFill>
          <a:ln>
            <a:noFill/>
          </a:ln>
        </p:spPr>
        <p:txBody>
          <a:bodyPr anchorCtr="0" anchor="ctr" bIns="61425" lIns="61425" spcFirstLastPara="1" rIns="61425" wrap="square" tIns="61425">
            <a:noAutofit/>
          </a:bodyPr>
          <a:lstStyle/>
          <a:p>
            <a:pPr indent="0" lvl="0" marL="0" rtl="0" algn="ctr">
              <a:spcBef>
                <a:spcPts val="0"/>
              </a:spcBef>
              <a:spcAft>
                <a:spcPts val="0"/>
              </a:spcAft>
              <a:buNone/>
            </a:pPr>
            <a:r>
              <a:t/>
            </a:r>
            <a:endParaRPr sz="900">
              <a:latin typeface="Muli"/>
              <a:ea typeface="Muli"/>
              <a:cs typeface="Muli"/>
              <a:sym typeface="Muli"/>
            </a:endParaRPr>
          </a:p>
        </p:txBody>
      </p:sp>
      <p:pic>
        <p:nvPicPr>
          <p:cNvPr id="1229" name="Google Shape;1229;p183"/>
          <p:cNvPicPr preferRelativeResize="0"/>
          <p:nvPr/>
        </p:nvPicPr>
        <p:blipFill rotWithShape="1">
          <a:blip r:embed="rId7">
            <a:alphaModFix amt="58999"/>
          </a:blip>
          <a:srcRect b="17968" l="0" r="21297" t="3329"/>
          <a:stretch/>
        </p:blipFill>
        <p:spPr>
          <a:xfrm>
            <a:off x="56939" y="939016"/>
            <a:ext cx="1458600" cy="966600"/>
          </a:xfrm>
          <a:prstGeom prst="round2SameRect">
            <a:avLst>
              <a:gd fmla="val 4283" name="adj1"/>
              <a:gd fmla="val 0" name="adj2"/>
            </a:avLst>
          </a:prstGeom>
          <a:noFill/>
          <a:ln>
            <a:noFill/>
          </a:ln>
        </p:spPr>
      </p:pic>
      <p:sp>
        <p:nvSpPr>
          <p:cNvPr id="1230" name="Google Shape;1230;p183"/>
          <p:cNvSpPr txBox="1"/>
          <p:nvPr/>
        </p:nvSpPr>
        <p:spPr>
          <a:xfrm>
            <a:off x="69705" y="1477661"/>
            <a:ext cx="1354500" cy="3405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800">
                <a:solidFill>
                  <a:schemeClr val="dk2"/>
                </a:solidFill>
                <a:latin typeface="Muli"/>
                <a:ea typeface="Muli"/>
                <a:cs typeface="Muli"/>
                <a:sym typeface="Muli"/>
              </a:rPr>
              <a:t>S1 &amp; S2 Launch</a:t>
            </a:r>
            <a:endParaRPr b="1" sz="800">
              <a:solidFill>
                <a:schemeClr val="dk2"/>
              </a:solidFill>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2"/>
                </a:solidFill>
                <a:latin typeface="Muli"/>
                <a:ea typeface="Muli"/>
                <a:cs typeface="Muli"/>
                <a:sym typeface="Muli"/>
              </a:rPr>
              <a:t>TR-11 (8/16/24)</a:t>
            </a:r>
            <a:br>
              <a:rPr lang="en" sz="700">
                <a:solidFill>
                  <a:schemeClr val="dk2"/>
                </a:solidFill>
                <a:latin typeface="Muli"/>
                <a:ea typeface="Muli"/>
                <a:cs typeface="Muli"/>
                <a:sym typeface="Muli"/>
              </a:rPr>
            </a:br>
            <a:r>
              <a:rPr lang="en" sz="700">
                <a:solidFill>
                  <a:schemeClr val="dk2"/>
                </a:solidFill>
                <a:latin typeface="Muli"/>
                <a:ea typeface="Muli"/>
                <a:cs typeface="Muli"/>
                <a:sym typeface="Muli"/>
              </a:rPr>
              <a:t>SSO : LTAN 22:47</a:t>
            </a:r>
            <a:endParaRPr sz="700">
              <a:solidFill>
                <a:schemeClr val="dk2"/>
              </a:solidFill>
              <a:latin typeface="Muli"/>
              <a:ea typeface="Muli"/>
              <a:cs typeface="Muli"/>
              <a:sym typeface="Muli"/>
            </a:endParaRPr>
          </a:p>
        </p:txBody>
      </p:sp>
      <p:sp>
        <p:nvSpPr>
          <p:cNvPr id="1231" name="Google Shape;1231;p183"/>
          <p:cNvSpPr txBox="1"/>
          <p:nvPr/>
        </p:nvSpPr>
        <p:spPr>
          <a:xfrm>
            <a:off x="169644" y="940982"/>
            <a:ext cx="5427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lang="en" sz="1100">
                <a:solidFill>
                  <a:schemeClr val="lt1"/>
                </a:solidFill>
                <a:latin typeface="Muli"/>
                <a:ea typeface="Muli"/>
                <a:cs typeface="Muli"/>
                <a:sym typeface="Muli"/>
              </a:rPr>
              <a:t>3Q24</a:t>
            </a:r>
            <a:endParaRPr sz="1100">
              <a:solidFill>
                <a:schemeClr val="lt1"/>
              </a:solidFill>
              <a:latin typeface="Muli"/>
              <a:ea typeface="Muli"/>
              <a:cs typeface="Muli"/>
              <a:sym typeface="Muli"/>
            </a:endParaRPr>
          </a:p>
        </p:txBody>
      </p:sp>
      <p:sp>
        <p:nvSpPr>
          <p:cNvPr id="1232" name="Google Shape;1232;p183"/>
          <p:cNvSpPr txBox="1"/>
          <p:nvPr/>
        </p:nvSpPr>
        <p:spPr>
          <a:xfrm>
            <a:off x="4624617" y="938065"/>
            <a:ext cx="5811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b="1" lang="en" sz="1100">
                <a:solidFill>
                  <a:schemeClr val="lt1"/>
                </a:solidFill>
                <a:latin typeface="Muli"/>
                <a:ea typeface="Muli"/>
                <a:cs typeface="Muli"/>
                <a:sym typeface="Muli"/>
              </a:rPr>
              <a:t>2Q25</a:t>
            </a:r>
            <a:endParaRPr b="1" sz="1100">
              <a:solidFill>
                <a:schemeClr val="lt1"/>
              </a:solidFill>
              <a:latin typeface="Muli"/>
              <a:ea typeface="Muli"/>
              <a:cs typeface="Muli"/>
              <a:sym typeface="Muli"/>
            </a:endParaRPr>
          </a:p>
        </p:txBody>
      </p:sp>
      <p:sp>
        <p:nvSpPr>
          <p:cNvPr id="1233" name="Google Shape;1233;p183"/>
          <p:cNvSpPr txBox="1"/>
          <p:nvPr/>
        </p:nvSpPr>
        <p:spPr>
          <a:xfrm>
            <a:off x="6241445" y="868287"/>
            <a:ext cx="5811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b="1" lang="en" sz="1100">
                <a:solidFill>
                  <a:schemeClr val="lt2"/>
                </a:solidFill>
                <a:latin typeface="Muli"/>
                <a:ea typeface="Muli"/>
                <a:cs typeface="Muli"/>
                <a:sym typeface="Muli"/>
              </a:rPr>
              <a:t>3Q25</a:t>
            </a:r>
            <a:endParaRPr b="1" sz="1100">
              <a:solidFill>
                <a:schemeClr val="lt2"/>
              </a:solidFill>
              <a:latin typeface="Muli"/>
              <a:ea typeface="Muli"/>
              <a:cs typeface="Muli"/>
              <a:sym typeface="Muli"/>
            </a:endParaRPr>
          </a:p>
        </p:txBody>
      </p:sp>
      <p:pic>
        <p:nvPicPr>
          <p:cNvPr id="1234" name="Google Shape;1234;p183" title="Sounder_Header.png"/>
          <p:cNvPicPr preferRelativeResize="0"/>
          <p:nvPr/>
        </p:nvPicPr>
        <p:blipFill>
          <a:blip r:embed="rId8">
            <a:alphaModFix/>
          </a:blip>
          <a:stretch>
            <a:fillRect/>
          </a:stretch>
        </p:blipFill>
        <p:spPr>
          <a:xfrm>
            <a:off x="6817963" y="1109603"/>
            <a:ext cx="450903" cy="317694"/>
          </a:xfrm>
          <a:prstGeom prst="rect">
            <a:avLst/>
          </a:prstGeom>
          <a:noFill/>
          <a:ln>
            <a:noFill/>
          </a:ln>
        </p:spPr>
      </p:pic>
      <p:sp>
        <p:nvSpPr>
          <p:cNvPr id="1235" name="Google Shape;1235;p183"/>
          <p:cNvSpPr txBox="1"/>
          <p:nvPr/>
        </p:nvSpPr>
        <p:spPr>
          <a:xfrm>
            <a:off x="6174158" y="1160800"/>
            <a:ext cx="1245600" cy="3405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800">
                <a:solidFill>
                  <a:schemeClr val="dk1"/>
                </a:solidFill>
                <a:highlight>
                  <a:schemeClr val="lt1"/>
                </a:highlight>
                <a:latin typeface="Muli"/>
                <a:ea typeface="Muli"/>
                <a:cs typeface="Muli"/>
                <a:sym typeface="Muli"/>
              </a:rPr>
              <a:t>S8 &amp; S9 </a:t>
            </a:r>
            <a:r>
              <a:rPr b="1" lang="en" sz="700">
                <a:solidFill>
                  <a:schemeClr val="dk1"/>
                </a:solidFill>
                <a:highlight>
                  <a:schemeClr val="lt1"/>
                </a:highlight>
                <a:latin typeface="Muli"/>
                <a:ea typeface="Muli"/>
                <a:cs typeface="Muli"/>
                <a:sym typeface="Muli"/>
              </a:rPr>
              <a:t>launch</a:t>
            </a:r>
            <a:endParaRPr b="1" sz="700">
              <a:solidFill>
                <a:schemeClr val="dk1"/>
              </a:solidFill>
              <a:highlight>
                <a:schemeClr val="lt1"/>
              </a:highlight>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1"/>
                </a:solidFill>
                <a:highlight>
                  <a:schemeClr val="lt1"/>
                </a:highlight>
                <a:latin typeface="Muli"/>
                <a:ea typeface="Muli"/>
                <a:cs typeface="Muli"/>
                <a:sym typeface="Muli"/>
              </a:rPr>
              <a:t>BW-4 (11/2/25)</a:t>
            </a:r>
            <a:br>
              <a:rPr lang="en" sz="700">
                <a:solidFill>
                  <a:schemeClr val="dk1"/>
                </a:solidFill>
                <a:highlight>
                  <a:schemeClr val="lt1"/>
                </a:highlight>
                <a:latin typeface="Muli"/>
                <a:ea typeface="Muli"/>
                <a:cs typeface="Muli"/>
                <a:sym typeface="Muli"/>
              </a:rPr>
            </a:br>
            <a:r>
              <a:rPr lang="en" sz="700">
                <a:solidFill>
                  <a:schemeClr val="dk1"/>
                </a:solidFill>
                <a:highlight>
                  <a:schemeClr val="lt1"/>
                </a:highlight>
                <a:latin typeface="Muli"/>
                <a:ea typeface="Muli"/>
                <a:cs typeface="Muli"/>
                <a:sym typeface="Muli"/>
              </a:rPr>
              <a:t>45deg</a:t>
            </a:r>
            <a:endParaRPr sz="700">
              <a:solidFill>
                <a:schemeClr val="dk1"/>
              </a:solidFill>
              <a:highlight>
                <a:schemeClr val="lt1"/>
              </a:highlight>
              <a:latin typeface="Muli"/>
              <a:ea typeface="Muli"/>
              <a:cs typeface="Muli"/>
              <a:sym typeface="Muli"/>
            </a:endParaRPr>
          </a:p>
        </p:txBody>
      </p:sp>
      <p:sp>
        <p:nvSpPr>
          <p:cNvPr id="1236" name="Google Shape;1236;p183"/>
          <p:cNvSpPr/>
          <p:nvPr/>
        </p:nvSpPr>
        <p:spPr>
          <a:xfrm>
            <a:off x="7603275" y="955963"/>
            <a:ext cx="1354500" cy="966600"/>
          </a:xfrm>
          <a:prstGeom prst="round2SameRect">
            <a:avLst>
              <a:gd fmla="val 16667" name="adj1"/>
              <a:gd fmla="val 0" name="adj2"/>
            </a:avLst>
          </a:prstGeom>
          <a:solidFill>
            <a:schemeClr val="dk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solidFill>
                <a:schemeClr val="dk2"/>
              </a:solidFill>
              <a:latin typeface="Muli"/>
              <a:ea typeface="Muli"/>
              <a:cs typeface="Muli"/>
              <a:sym typeface="Muli"/>
            </a:endParaRPr>
          </a:p>
        </p:txBody>
      </p:sp>
      <p:sp>
        <p:nvSpPr>
          <p:cNvPr id="1237" name="Google Shape;1237;p183"/>
          <p:cNvSpPr txBox="1"/>
          <p:nvPr/>
        </p:nvSpPr>
        <p:spPr>
          <a:xfrm>
            <a:off x="7621995" y="939984"/>
            <a:ext cx="581100" cy="296700"/>
          </a:xfrm>
          <a:prstGeom prst="rect">
            <a:avLst/>
          </a:prstGeom>
          <a:noFill/>
          <a:ln>
            <a:noFill/>
          </a:ln>
        </p:spPr>
        <p:txBody>
          <a:bodyPr anchorCtr="0" anchor="t" bIns="81925" lIns="81925" spcFirstLastPara="1" rIns="81925" wrap="square" tIns="81925">
            <a:noAutofit/>
          </a:bodyPr>
          <a:lstStyle/>
          <a:p>
            <a:pPr indent="0" lvl="0" marL="0" rtl="0" algn="l">
              <a:spcBef>
                <a:spcPts val="0"/>
              </a:spcBef>
              <a:spcAft>
                <a:spcPts val="0"/>
              </a:spcAft>
              <a:buNone/>
            </a:pPr>
            <a:r>
              <a:rPr b="1" lang="en" sz="1100">
                <a:solidFill>
                  <a:schemeClr val="lt2"/>
                </a:solidFill>
                <a:latin typeface="Muli"/>
                <a:ea typeface="Muli"/>
                <a:cs typeface="Muli"/>
                <a:sym typeface="Muli"/>
              </a:rPr>
              <a:t>1Q26</a:t>
            </a:r>
            <a:endParaRPr b="1" sz="1100">
              <a:solidFill>
                <a:schemeClr val="lt2"/>
              </a:solidFill>
              <a:latin typeface="Muli"/>
              <a:ea typeface="Muli"/>
              <a:cs typeface="Muli"/>
              <a:sym typeface="Muli"/>
            </a:endParaRPr>
          </a:p>
        </p:txBody>
      </p:sp>
      <p:pic>
        <p:nvPicPr>
          <p:cNvPr id="1238" name="Google Shape;1238;p183"/>
          <p:cNvPicPr preferRelativeResize="0"/>
          <p:nvPr/>
        </p:nvPicPr>
        <p:blipFill rotWithShape="1">
          <a:blip r:embed="rId9">
            <a:alphaModFix/>
          </a:blip>
          <a:srcRect b="710" l="0" r="0" t="710"/>
          <a:stretch/>
        </p:blipFill>
        <p:spPr>
          <a:xfrm>
            <a:off x="56950" y="1982050"/>
            <a:ext cx="8900826" cy="2132380"/>
          </a:xfrm>
          <a:prstGeom prst="rect">
            <a:avLst/>
          </a:prstGeom>
          <a:noFill/>
          <a:ln>
            <a:noFill/>
          </a:ln>
        </p:spPr>
      </p:pic>
      <p:pic>
        <p:nvPicPr>
          <p:cNvPr id="1239" name="Google Shape;1239;p183" title="Screenshot 2026-07-06 at 11.00.13 AM.png"/>
          <p:cNvPicPr preferRelativeResize="0"/>
          <p:nvPr/>
        </p:nvPicPr>
        <p:blipFill>
          <a:blip r:embed="rId10">
            <a:alphaModFix/>
          </a:blip>
          <a:stretch>
            <a:fillRect/>
          </a:stretch>
        </p:blipFill>
        <p:spPr>
          <a:xfrm>
            <a:off x="7622025" y="1281336"/>
            <a:ext cx="1335752" cy="633965"/>
          </a:xfrm>
          <a:prstGeom prst="rect">
            <a:avLst/>
          </a:prstGeom>
          <a:noFill/>
          <a:ln>
            <a:noFill/>
          </a:ln>
        </p:spPr>
      </p:pic>
      <p:sp>
        <p:nvSpPr>
          <p:cNvPr id="1240" name="Google Shape;1240;p183"/>
          <p:cNvSpPr txBox="1"/>
          <p:nvPr/>
        </p:nvSpPr>
        <p:spPr>
          <a:xfrm>
            <a:off x="7622028" y="1531100"/>
            <a:ext cx="1245600" cy="340500"/>
          </a:xfrm>
          <a:prstGeom prst="rect">
            <a:avLst/>
          </a:prstGeom>
          <a:noFill/>
          <a:ln>
            <a:noFill/>
          </a:ln>
        </p:spPr>
        <p:txBody>
          <a:bodyPr anchorCtr="0" anchor="ctr" bIns="81925" lIns="81925" spcFirstLastPara="1" rIns="81925" wrap="square" tIns="81925">
            <a:noAutofit/>
          </a:bodyPr>
          <a:lstStyle/>
          <a:p>
            <a:pPr indent="0" lvl="0" marL="0" marR="0" rtl="0" algn="l">
              <a:lnSpc>
                <a:spcPct val="100000"/>
              </a:lnSpc>
              <a:spcBef>
                <a:spcPts val="0"/>
              </a:spcBef>
              <a:spcAft>
                <a:spcPts val="0"/>
              </a:spcAft>
              <a:buNone/>
            </a:pPr>
            <a:r>
              <a:rPr b="1" lang="en" sz="800">
                <a:solidFill>
                  <a:schemeClr val="dk2"/>
                </a:solidFill>
                <a:latin typeface="Muli"/>
                <a:ea typeface="Muli"/>
                <a:cs typeface="Muli"/>
                <a:sym typeface="Muli"/>
              </a:rPr>
              <a:t>S10 &amp; S11 </a:t>
            </a:r>
            <a:r>
              <a:rPr b="1" lang="en" sz="700">
                <a:solidFill>
                  <a:schemeClr val="dk2"/>
                </a:solidFill>
                <a:latin typeface="Muli"/>
                <a:ea typeface="Muli"/>
                <a:cs typeface="Muli"/>
                <a:sym typeface="Muli"/>
              </a:rPr>
              <a:t>launch</a:t>
            </a:r>
            <a:endParaRPr b="1" sz="700">
              <a:solidFill>
                <a:schemeClr val="dk2"/>
              </a:solidFill>
              <a:latin typeface="Muli"/>
              <a:ea typeface="Muli"/>
              <a:cs typeface="Muli"/>
              <a:sym typeface="Muli"/>
            </a:endParaRPr>
          </a:p>
          <a:p>
            <a:pPr indent="0" lvl="0" marL="0" marR="0" rtl="0" algn="l">
              <a:lnSpc>
                <a:spcPct val="100000"/>
              </a:lnSpc>
              <a:spcBef>
                <a:spcPts val="0"/>
              </a:spcBef>
              <a:spcAft>
                <a:spcPts val="0"/>
              </a:spcAft>
              <a:buNone/>
            </a:pPr>
            <a:r>
              <a:rPr lang="en" sz="700">
                <a:solidFill>
                  <a:schemeClr val="dk2"/>
                </a:solidFill>
                <a:latin typeface="Muli"/>
                <a:ea typeface="Muli"/>
                <a:cs typeface="Muli"/>
                <a:sym typeface="Muli"/>
              </a:rPr>
              <a:t>Twilight (1/11/26)</a:t>
            </a:r>
            <a:br>
              <a:rPr lang="en" sz="700">
                <a:solidFill>
                  <a:schemeClr val="dk2"/>
                </a:solidFill>
                <a:latin typeface="Muli"/>
                <a:ea typeface="Muli"/>
                <a:cs typeface="Muli"/>
                <a:sym typeface="Muli"/>
              </a:rPr>
            </a:br>
            <a:r>
              <a:rPr lang="en" sz="700">
                <a:solidFill>
                  <a:schemeClr val="dk2"/>
                </a:solidFill>
                <a:latin typeface="Muli"/>
                <a:ea typeface="Muli"/>
                <a:cs typeface="Muli"/>
                <a:sym typeface="Muli"/>
              </a:rPr>
              <a:t>SSO: LTAN 1727</a:t>
            </a:r>
            <a:endParaRPr sz="700">
              <a:solidFill>
                <a:schemeClr val="dk2"/>
              </a:solidFill>
              <a:latin typeface="Muli"/>
              <a:ea typeface="Muli"/>
              <a:cs typeface="Muli"/>
              <a:sym typeface="Mul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sp>
        <p:nvSpPr>
          <p:cNvPr id="1245" name="Google Shape;1245;p18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a:t>‹#›</a:t>
            </a:fld>
            <a:endParaRPr/>
          </a:p>
        </p:txBody>
      </p:sp>
      <p:pic>
        <p:nvPicPr>
          <p:cNvPr id="1246" name="Google Shape;1246;p184"/>
          <p:cNvPicPr preferRelativeResize="0"/>
          <p:nvPr/>
        </p:nvPicPr>
        <p:blipFill>
          <a:blip r:embed="rId3">
            <a:alphaModFix/>
          </a:blip>
          <a:stretch>
            <a:fillRect/>
          </a:stretch>
        </p:blipFill>
        <p:spPr>
          <a:xfrm>
            <a:off x="142875" y="74800"/>
            <a:ext cx="1163625" cy="387875"/>
          </a:xfrm>
          <a:prstGeom prst="rect">
            <a:avLst/>
          </a:prstGeom>
          <a:noFill/>
          <a:ln>
            <a:noFill/>
          </a:ln>
        </p:spPr>
      </p:pic>
      <p:sp>
        <p:nvSpPr>
          <p:cNvPr id="1247" name="Google Shape;1247;p184"/>
          <p:cNvSpPr txBox="1"/>
          <p:nvPr/>
        </p:nvSpPr>
        <p:spPr>
          <a:xfrm>
            <a:off x="2363250" y="257625"/>
            <a:ext cx="4417500" cy="493800"/>
          </a:xfrm>
          <a:prstGeom prst="rect">
            <a:avLst/>
          </a:prstGeom>
          <a:noFill/>
          <a:ln>
            <a:noFill/>
          </a:ln>
        </p:spPr>
        <p:txBody>
          <a:bodyPr anchorCtr="0" anchor="t" bIns="91425" lIns="91425" spcFirstLastPara="1" rIns="91425" wrap="square" tIns="91425">
            <a:normAutofit/>
          </a:bodyPr>
          <a:lstStyle/>
          <a:p>
            <a:pPr indent="0" lvl="0" marL="0" rtl="0" algn="ctr">
              <a:spcBef>
                <a:spcPts val="0"/>
              </a:spcBef>
              <a:spcAft>
                <a:spcPts val="0"/>
              </a:spcAft>
              <a:buNone/>
            </a:pPr>
            <a:r>
              <a:rPr lang="en" sz="2000">
                <a:latin typeface="Roboto ExtraBold"/>
                <a:ea typeface="Roboto ExtraBold"/>
                <a:cs typeface="Roboto ExtraBold"/>
                <a:sym typeface="Roboto ExtraBold"/>
              </a:rPr>
              <a:t>TMS Constellation Coverage</a:t>
            </a:r>
            <a:endParaRPr sz="2000">
              <a:solidFill>
                <a:srgbClr val="000000"/>
              </a:solidFill>
              <a:latin typeface="Roboto ExtraBold"/>
              <a:ea typeface="Roboto ExtraBold"/>
              <a:cs typeface="Roboto ExtraBold"/>
              <a:sym typeface="Roboto ExtraBold"/>
            </a:endParaRPr>
          </a:p>
        </p:txBody>
      </p:sp>
      <p:pic>
        <p:nvPicPr>
          <p:cNvPr id="1248" name="Google Shape;1248;p184"/>
          <p:cNvPicPr preferRelativeResize="0"/>
          <p:nvPr/>
        </p:nvPicPr>
        <p:blipFill rotWithShape="1">
          <a:blip r:embed="rId4">
            <a:alphaModFix/>
          </a:blip>
          <a:srcRect b="0" l="80368" r="0" t="0"/>
          <a:stretch/>
        </p:blipFill>
        <p:spPr>
          <a:xfrm>
            <a:off x="6882475" y="1259475"/>
            <a:ext cx="1661825" cy="3345175"/>
          </a:xfrm>
          <a:prstGeom prst="rect">
            <a:avLst/>
          </a:prstGeom>
          <a:noFill/>
          <a:ln>
            <a:noFill/>
          </a:ln>
        </p:spPr>
      </p:pic>
      <p:sp>
        <p:nvSpPr>
          <p:cNvPr id="1249" name="Google Shape;1249;p184"/>
          <p:cNvSpPr txBox="1"/>
          <p:nvPr/>
        </p:nvSpPr>
        <p:spPr>
          <a:xfrm>
            <a:off x="6988621" y="1477743"/>
            <a:ext cx="548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45°N</a:t>
            </a:r>
            <a:endParaRPr sz="1100">
              <a:solidFill>
                <a:schemeClr val="dk1"/>
              </a:solidFill>
              <a:latin typeface="Roboto"/>
              <a:ea typeface="Roboto"/>
              <a:cs typeface="Roboto"/>
              <a:sym typeface="Roboto"/>
            </a:endParaRPr>
          </a:p>
        </p:txBody>
      </p:sp>
      <p:sp>
        <p:nvSpPr>
          <p:cNvPr id="1250" name="Google Shape;1250;p184"/>
          <p:cNvSpPr txBox="1"/>
          <p:nvPr/>
        </p:nvSpPr>
        <p:spPr>
          <a:xfrm>
            <a:off x="6988621" y="3067050"/>
            <a:ext cx="5487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45°S</a:t>
            </a:r>
            <a:endParaRPr sz="1100">
              <a:solidFill>
                <a:schemeClr val="dk1"/>
              </a:solidFill>
              <a:latin typeface="Roboto"/>
              <a:ea typeface="Roboto"/>
              <a:cs typeface="Roboto"/>
              <a:sym typeface="Roboto"/>
            </a:endParaRPr>
          </a:p>
        </p:txBody>
      </p:sp>
      <p:sp>
        <p:nvSpPr>
          <p:cNvPr id="1251" name="Google Shape;1251;p184"/>
          <p:cNvSpPr txBox="1"/>
          <p:nvPr/>
        </p:nvSpPr>
        <p:spPr>
          <a:xfrm>
            <a:off x="6988626" y="2272400"/>
            <a:ext cx="718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dk1"/>
                </a:solidFill>
                <a:latin typeface="Roboto"/>
                <a:ea typeface="Roboto"/>
                <a:cs typeface="Roboto"/>
                <a:sym typeface="Roboto"/>
              </a:rPr>
              <a:t>Equator</a:t>
            </a:r>
            <a:endParaRPr sz="1100">
              <a:solidFill>
                <a:schemeClr val="dk1"/>
              </a:solidFill>
              <a:latin typeface="Roboto"/>
              <a:ea typeface="Roboto"/>
              <a:cs typeface="Roboto"/>
              <a:sym typeface="Roboto"/>
            </a:endParaRPr>
          </a:p>
        </p:txBody>
      </p:sp>
      <p:pic>
        <p:nvPicPr>
          <p:cNvPr id="1252" name="Google Shape;1252;p184" title="compo.gif"/>
          <p:cNvPicPr preferRelativeResize="0"/>
          <p:nvPr/>
        </p:nvPicPr>
        <p:blipFill>
          <a:blip r:embed="rId5">
            <a:alphaModFix/>
          </a:blip>
          <a:stretch>
            <a:fillRect/>
          </a:stretch>
        </p:blipFill>
        <p:spPr>
          <a:xfrm>
            <a:off x="241550" y="1052000"/>
            <a:ext cx="6437299" cy="321864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omorrow">
  <a:themeElements>
    <a:clrScheme name="Simple Light">
      <a:dk1>
        <a:srgbClr val="17152E"/>
      </a:dk1>
      <a:lt1>
        <a:srgbClr val="F4F4F4"/>
      </a:lt1>
      <a:dk2>
        <a:srgbClr val="FFFFFF"/>
      </a:dk2>
      <a:lt2>
        <a:srgbClr val="FFFFFF"/>
      </a:lt2>
      <a:accent1>
        <a:srgbClr val="0072F5"/>
      </a:accent1>
      <a:accent2>
        <a:srgbClr val="7479FF"/>
      </a:accent2>
      <a:accent3>
        <a:srgbClr val="FFB345"/>
      </a:accent3>
      <a:accent4>
        <a:srgbClr val="4ECEB1"/>
      </a:accent4>
      <a:accent5>
        <a:srgbClr val="44DAEF"/>
      </a:accent5>
      <a:accent6>
        <a:srgbClr val="FF705C"/>
      </a:accent6>
      <a:hlink>
        <a:srgbClr val="0072F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F4F4F4"/>
      </a:dk2>
      <a:lt2>
        <a:srgbClr val="666666"/>
      </a:lt2>
      <a:accent1>
        <a:srgbClr val="A8A8A8"/>
      </a:accent1>
      <a:accent2>
        <a:srgbClr val="0100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omorrow.io">
  <a:themeElements>
    <a:clrScheme name="Simple Light">
      <a:dk1>
        <a:srgbClr val="000000"/>
      </a:dk1>
      <a:lt1>
        <a:srgbClr val="F4F4F4"/>
      </a:lt1>
      <a:dk2>
        <a:srgbClr val="FFFFFF"/>
      </a:dk2>
      <a:lt2>
        <a:srgbClr val="A8A8A8"/>
      </a:lt2>
      <a:accent1>
        <a:srgbClr val="0100FF"/>
      </a:accent1>
      <a:accent2>
        <a:srgbClr val="666666"/>
      </a:accent2>
      <a:accent3>
        <a:srgbClr val="FFFFFF"/>
      </a:accent3>
      <a:accent4>
        <a:srgbClr val="FFFFFF"/>
      </a:accent4>
      <a:accent5>
        <a:srgbClr val="FFFFFF"/>
      </a:accent5>
      <a:accent6>
        <a:srgbClr val="FFFFFF"/>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Tomorrow">
  <a:themeElements>
    <a:clrScheme name="Simple Light">
      <a:dk1>
        <a:srgbClr val="17152E"/>
      </a:dk1>
      <a:lt1>
        <a:srgbClr val="F4F4F4"/>
      </a:lt1>
      <a:dk2>
        <a:srgbClr val="FFFFFF"/>
      </a:dk2>
      <a:lt2>
        <a:srgbClr val="FFFFFF"/>
      </a:lt2>
      <a:accent1>
        <a:srgbClr val="0072F5"/>
      </a:accent1>
      <a:accent2>
        <a:srgbClr val="7479FF"/>
      </a:accent2>
      <a:accent3>
        <a:srgbClr val="FFB345"/>
      </a:accent3>
      <a:accent4>
        <a:srgbClr val="4ECEB1"/>
      </a:accent4>
      <a:accent5>
        <a:srgbClr val="44DAEF"/>
      </a:accent5>
      <a:accent6>
        <a:srgbClr val="FF705C"/>
      </a:accent6>
      <a:hlink>
        <a:srgbClr val="0072F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Tomorrow.io">
  <a:themeElements>
    <a:clrScheme name="Simple Light">
      <a:dk1>
        <a:srgbClr val="000000"/>
      </a:dk1>
      <a:lt1>
        <a:srgbClr val="F4F4F4"/>
      </a:lt1>
      <a:dk2>
        <a:srgbClr val="FFFFFF"/>
      </a:dk2>
      <a:lt2>
        <a:srgbClr val="A8A8A8"/>
      </a:lt2>
      <a:accent1>
        <a:srgbClr val="0100FF"/>
      </a:accent1>
      <a:accent2>
        <a:srgbClr val="666666"/>
      </a:accent2>
      <a:accent3>
        <a:srgbClr val="FFFFFF"/>
      </a:accent3>
      <a:accent4>
        <a:srgbClr val="FFFFFF"/>
      </a:accent4>
      <a:accent5>
        <a:srgbClr val="2C2727"/>
      </a:accent5>
      <a:accent6>
        <a:srgbClr val="302E2E"/>
      </a:accent6>
      <a:hlink>
        <a:srgbClr val="22222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4B700FFDE0C74C9EF2FA06374AFA7A" ma:contentTypeVersion="8" ma:contentTypeDescription="Create a new document." ma:contentTypeScope="" ma:versionID="7b3992c1364658d25b74a2cf3ff1ec39">
  <xsd:schema xmlns:xsd="http://www.w3.org/2001/XMLSchema" xmlns:xs="http://www.w3.org/2001/XMLSchema" xmlns:p="http://schemas.microsoft.com/office/2006/metadata/properties" xmlns:ns2="29248ca7-61df-4d47-bbf4-0538a5bb2a05" targetNamespace="http://schemas.microsoft.com/office/2006/metadata/properties" ma:root="true" ma:fieldsID="2f09dfdbb9d51cb0ab0c2c23165db85a" ns2:_="">
    <xsd:import namespace="29248ca7-61df-4d47-bbf4-0538a5bb2a0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248ca7-61df-4d47-bbf4-0538a5bb2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A55B9C8-B2F3-4821-9F35-55689DE65AC1}"/>
</file>

<file path=customXml/itemProps2.xml><?xml version="1.0" encoding="utf-8"?>
<ds:datastoreItem xmlns:ds="http://schemas.openxmlformats.org/officeDocument/2006/customXml" ds:itemID="{A018D16B-CA06-4041-A069-167443C4C04A}"/>
</file>

<file path=customXml/itemProps3.xml><?xml version="1.0" encoding="utf-8"?>
<ds:datastoreItem xmlns:ds="http://schemas.openxmlformats.org/officeDocument/2006/customXml" ds:itemID="{638819F2-45B5-460B-B93D-8AF73697C553}"/>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0x010100484B700FFDE0C74C9EF2FA06374AFA7A</vt:lpwstr>
  </property>
</Properties>
</file>