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ink/ink1.xml" ContentType="application/inkml+xml"/>
  <Override PartName="/ppt/ink/ink10.xml" ContentType="application/inkml+xml"/>
  <Override PartName="/ppt/ink/ink1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metadata" ContentType="application/binary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  <p:sldMasterId id="2147483665" r:id="rId2"/>
    <p:sldMasterId id="2147483726" r:id="rId3"/>
    <p:sldMasterId id="2147483777" r:id="rId4"/>
  </p:sldMasterIdLst>
  <p:notesMasterIdLst>
    <p:notesMasterId r:id="rId17"/>
  </p:notesMasterIdLst>
  <p:sldIdLst>
    <p:sldId id="256" r:id="rId5"/>
    <p:sldId id="258" r:id="rId6"/>
    <p:sldId id="2147376527" r:id="rId7"/>
    <p:sldId id="2147376528" r:id="rId8"/>
    <p:sldId id="284" r:id="rId9"/>
    <p:sldId id="264" r:id="rId10"/>
    <p:sldId id="285" r:id="rId11"/>
    <p:sldId id="2147376529" r:id="rId12"/>
    <p:sldId id="2147376511" r:id="rId13"/>
    <p:sldId id="2147376514" r:id="rId14"/>
    <p:sldId id="281" r:id="rId15"/>
    <p:sldId id="282" r:id="rId16"/>
  </p:sldIdLst>
  <p:sldSz cx="12192000" cy="6858000"/>
  <p:notesSz cx="6858000" cy="9144000"/>
  <p:embeddedFontLst>
    <p:embeddedFont>
      <p:font typeface="Bahnschrift Light" panose="020B0502040204020203" pitchFamily="34" charset="0"/>
      <p:regular r:id="rId18"/>
    </p:embeddedFont>
    <p:embeddedFont>
      <p:font typeface="Bahnschrift SemiLight" panose="020B0502040204020203" pitchFamily="34" charset="0"/>
      <p:regular r:id="rId19"/>
    </p:embeddedFont>
    <p:embeddedFont>
      <p:font typeface="Century Gothic" panose="020B0502020202020204" pitchFamily="34" charset="0"/>
      <p:regular r:id="rId20"/>
      <p:bold r:id="rId21"/>
      <p:italic r:id="rId22"/>
      <p:boldItalic r:id="rId23"/>
    </p:embeddedFont>
    <p:embeddedFont>
      <p:font typeface="Corbel" panose="020B0503020204020204" pitchFamily="34" charset="0"/>
      <p:regular r:id="rId24"/>
      <p:bold r:id="rId25"/>
      <p:italic r:id="rId26"/>
      <p:boldItalic r:id="rId27"/>
    </p:embeddedFont>
    <p:embeddedFont>
      <p:font typeface="Roboto" panose="02000000000000000000" pitchFamily="2" charset="0"/>
      <p:regular r:id="rId28"/>
      <p:bold r:id="rId29"/>
      <p:italic r:id="rId30"/>
      <p:boldItalic r:id="rId31"/>
    </p:embeddedFont>
    <p:embeddedFont>
      <p:font typeface="Tahoma" panose="020B0604030504040204" pitchFamily="34" charset="0"/>
      <p:regular r:id="rId32"/>
      <p:bold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8" roundtripDataSignature="AMtx7mg+eYQw6wP3dim04GfJqCDWlW8sa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024CE4-F429-42A7-A478-9278CBF82636}" v="17" dt="2026-07-07T21:54:19.5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1148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21" Type="http://schemas.openxmlformats.org/officeDocument/2006/relationships/font" Target="fonts/font4.fntdata"/><Relationship Id="rId63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58" Type="http://customschemas.google.com/relationships/presentationmetadata" Target="metadata"/><Relationship Id="rId66" Type="http://schemas.openxmlformats.org/officeDocument/2006/relationships/customXml" Target="../customXml/item2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61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60" Type="http://schemas.openxmlformats.org/officeDocument/2006/relationships/viewProps" Target="viewProps.xml"/><Relationship Id="rId65" Type="http://schemas.openxmlformats.org/officeDocument/2006/relationships/customXml" Target="../customXml/item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64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59" Type="http://schemas.openxmlformats.org/officeDocument/2006/relationships/presProps" Target="presProps.xml"/><Relationship Id="rId67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ju John" userId="81af14ec-51a2-4df9-9660-d927a89a0518" providerId="ADAL" clId="{63B389BF-E90C-49A3-8534-4BB976C1EF42}"/>
    <pc:docChg chg="undo redo custSel addSld delSld modSld sldOrd delMainMaster modMainMaster">
      <pc:chgData name="Viju John" userId="81af14ec-51a2-4df9-9660-d927a89a0518" providerId="ADAL" clId="{63B389BF-E90C-49A3-8534-4BB976C1EF42}" dt="2026-07-08T17:00:43.863" v="1488" actId="20577"/>
      <pc:docMkLst>
        <pc:docMk/>
      </pc:docMkLst>
      <pc:sldChg chg="addSp modSp mod">
        <pc:chgData name="Viju John" userId="81af14ec-51a2-4df9-9660-d927a89a0518" providerId="ADAL" clId="{63B389BF-E90C-49A3-8534-4BB976C1EF42}" dt="2026-07-08T16:56:21.979" v="1420" actId="1076"/>
        <pc:sldMkLst>
          <pc:docMk/>
          <pc:sldMk cId="0" sldId="256"/>
        </pc:sldMkLst>
        <pc:spChg chg="mod">
          <ac:chgData name="Viju John" userId="81af14ec-51a2-4df9-9660-d927a89a0518" providerId="ADAL" clId="{63B389BF-E90C-49A3-8534-4BB976C1EF42}" dt="2026-07-07T14:38:24.869" v="23" actId="20577"/>
          <ac:spMkLst>
            <pc:docMk/>
            <pc:sldMk cId="0" sldId="256"/>
            <ac:spMk id="842" creationId="{00000000-0000-0000-0000-000000000000}"/>
          </ac:spMkLst>
        </pc:spChg>
        <pc:picChg chg="add mod">
          <ac:chgData name="Viju John" userId="81af14ec-51a2-4df9-9660-d927a89a0518" providerId="ADAL" clId="{63B389BF-E90C-49A3-8534-4BB976C1EF42}" dt="2026-07-08T16:56:21.979" v="1420" actId="1076"/>
          <ac:picMkLst>
            <pc:docMk/>
            <pc:sldMk cId="0" sldId="256"/>
            <ac:picMk id="3" creationId="{42817A92-F5A4-8226-1384-290FB868F445}"/>
          </ac:picMkLst>
        </pc:picChg>
      </pc:sldChg>
      <pc:sldChg chg="del">
        <pc:chgData name="Viju John" userId="81af14ec-51a2-4df9-9660-d927a89a0518" providerId="ADAL" clId="{63B389BF-E90C-49A3-8534-4BB976C1EF42}" dt="2026-07-07T21:51:54.251" v="1310" actId="47"/>
        <pc:sldMkLst>
          <pc:docMk/>
          <pc:sldMk cId="0" sldId="257"/>
        </pc:sldMkLst>
      </pc:sldChg>
      <pc:sldChg chg="addSp delSp modSp mod">
        <pc:chgData name="Viju John" userId="81af14ec-51a2-4df9-9660-d927a89a0518" providerId="ADAL" clId="{63B389BF-E90C-49A3-8534-4BB976C1EF42}" dt="2026-07-07T20:56:42.103" v="34" actId="22"/>
        <pc:sldMkLst>
          <pc:docMk/>
          <pc:sldMk cId="0" sldId="258"/>
        </pc:sldMkLst>
        <pc:spChg chg="add">
          <ac:chgData name="Viju John" userId="81af14ec-51a2-4df9-9660-d927a89a0518" providerId="ADAL" clId="{63B389BF-E90C-49A3-8534-4BB976C1EF42}" dt="2026-07-07T20:56:28.485" v="32" actId="22"/>
          <ac:spMkLst>
            <pc:docMk/>
            <pc:sldMk cId="0" sldId="258"/>
            <ac:spMk id="5" creationId="{E539DFAA-049E-C46F-3B0E-6B2780F89B0F}"/>
          </ac:spMkLst>
        </pc:spChg>
        <pc:spChg chg="add del">
          <ac:chgData name="Viju John" userId="81af14ec-51a2-4df9-9660-d927a89a0518" providerId="ADAL" clId="{63B389BF-E90C-49A3-8534-4BB976C1EF42}" dt="2026-07-07T20:56:42.103" v="34" actId="22"/>
          <ac:spMkLst>
            <pc:docMk/>
            <pc:sldMk cId="0" sldId="258"/>
            <ac:spMk id="8" creationId="{E3E167E1-870B-6AB5-F24D-DEE368389F8B}"/>
          </ac:spMkLst>
        </pc:spChg>
        <pc:spChg chg="mod">
          <ac:chgData name="Viju John" userId="81af14ec-51a2-4df9-9660-d927a89a0518" providerId="ADAL" clId="{63B389BF-E90C-49A3-8534-4BB976C1EF42}" dt="2026-07-07T14:38:42.124" v="31" actId="20577"/>
          <ac:spMkLst>
            <pc:docMk/>
            <pc:sldMk cId="0" sldId="258"/>
            <ac:spMk id="861" creationId="{00000000-0000-0000-0000-000000000000}"/>
          </ac:spMkLst>
        </pc:spChg>
      </pc:sldChg>
      <pc:sldChg chg="del">
        <pc:chgData name="Viju John" userId="81af14ec-51a2-4df9-9660-d927a89a0518" providerId="ADAL" clId="{63B389BF-E90C-49A3-8534-4BB976C1EF42}" dt="2026-07-08T16:51:04.904" v="1351" actId="47"/>
        <pc:sldMkLst>
          <pc:docMk/>
          <pc:sldMk cId="0" sldId="259"/>
        </pc:sldMkLst>
      </pc:sldChg>
      <pc:sldChg chg="modSp mod">
        <pc:chgData name="Viju John" userId="81af14ec-51a2-4df9-9660-d927a89a0518" providerId="ADAL" clId="{63B389BF-E90C-49A3-8534-4BB976C1EF42}" dt="2026-07-07T21:37:09.420" v="900" actId="20577"/>
        <pc:sldMkLst>
          <pc:docMk/>
          <pc:sldMk cId="0" sldId="264"/>
        </pc:sldMkLst>
        <pc:spChg chg="mod">
          <ac:chgData name="Viju John" userId="81af14ec-51a2-4df9-9660-d927a89a0518" providerId="ADAL" clId="{63B389BF-E90C-49A3-8534-4BB976C1EF42}" dt="2026-07-07T21:37:09.420" v="900" actId="20577"/>
          <ac:spMkLst>
            <pc:docMk/>
            <pc:sldMk cId="0" sldId="264"/>
            <ac:spMk id="921" creationId="{00000000-0000-0000-0000-000000000000}"/>
          </ac:spMkLst>
        </pc:spChg>
      </pc:sldChg>
      <pc:sldChg chg="del ord">
        <pc:chgData name="Viju John" userId="81af14ec-51a2-4df9-9660-d927a89a0518" providerId="ADAL" clId="{63B389BF-E90C-49A3-8534-4BB976C1EF42}" dt="2026-07-08T16:54:31.525" v="1414" actId="47"/>
        <pc:sldMkLst>
          <pc:docMk/>
          <pc:sldMk cId="0" sldId="279"/>
        </pc:sldMkLst>
      </pc:sldChg>
      <pc:sldChg chg="modSp mod">
        <pc:chgData name="Viju John" userId="81af14ec-51a2-4df9-9660-d927a89a0518" providerId="ADAL" clId="{63B389BF-E90C-49A3-8534-4BB976C1EF42}" dt="2026-07-08T16:58:04.458" v="1422" actId="20577"/>
        <pc:sldMkLst>
          <pc:docMk/>
          <pc:sldMk cId="0" sldId="281"/>
        </pc:sldMkLst>
        <pc:spChg chg="mod">
          <ac:chgData name="Viju John" userId="81af14ec-51a2-4df9-9660-d927a89a0518" providerId="ADAL" clId="{63B389BF-E90C-49A3-8534-4BB976C1EF42}" dt="2026-07-08T16:58:04.458" v="1422" actId="20577"/>
          <ac:spMkLst>
            <pc:docMk/>
            <pc:sldMk cId="0" sldId="281"/>
            <ac:spMk id="1097" creationId="{00000000-0000-0000-0000-000000000000}"/>
          </ac:spMkLst>
        </pc:spChg>
      </pc:sldChg>
      <pc:sldChg chg="del">
        <pc:chgData name="Viju John" userId="81af14ec-51a2-4df9-9660-d927a89a0518" providerId="ADAL" clId="{63B389BF-E90C-49A3-8534-4BB976C1EF42}" dt="2026-07-07T21:34:31.200" v="814" actId="47"/>
        <pc:sldMkLst>
          <pc:docMk/>
          <pc:sldMk cId="1384428197" sldId="283"/>
        </pc:sldMkLst>
      </pc:sldChg>
      <pc:sldChg chg="addSp delSp modSp mod">
        <pc:chgData name="Viju John" userId="81af14ec-51a2-4df9-9660-d927a89a0518" providerId="ADAL" clId="{63B389BF-E90C-49A3-8534-4BB976C1EF42}" dt="2026-07-07T21:33:01.029" v="813" actId="255"/>
        <pc:sldMkLst>
          <pc:docMk/>
          <pc:sldMk cId="863674677" sldId="284"/>
        </pc:sldMkLst>
        <pc:spChg chg="mod">
          <ac:chgData name="Viju John" userId="81af14ec-51a2-4df9-9660-d927a89a0518" providerId="ADAL" clId="{63B389BF-E90C-49A3-8534-4BB976C1EF42}" dt="2026-07-07T21:22:01.238" v="732" actId="20577"/>
          <ac:spMkLst>
            <pc:docMk/>
            <pc:sldMk cId="863674677" sldId="284"/>
            <ac:spMk id="3" creationId="{81CF4E27-B5E2-F8F2-B8E9-BF422D0DDC0D}"/>
          </ac:spMkLst>
        </pc:spChg>
        <pc:spChg chg="del mod">
          <ac:chgData name="Viju John" userId="81af14ec-51a2-4df9-9660-d927a89a0518" providerId="ADAL" clId="{63B389BF-E90C-49A3-8534-4BB976C1EF42}" dt="2026-07-07T21:27:02.658" v="737" actId="478"/>
          <ac:spMkLst>
            <pc:docMk/>
            <pc:sldMk cId="863674677" sldId="284"/>
            <ac:spMk id="9" creationId="{C4DAA162-D477-4B1F-4A7C-75AD4BE7D4FB}"/>
          </ac:spMkLst>
        </pc:spChg>
        <pc:spChg chg="add mod">
          <ac:chgData name="Viju John" userId="81af14ec-51a2-4df9-9660-d927a89a0518" providerId="ADAL" clId="{63B389BF-E90C-49A3-8534-4BB976C1EF42}" dt="2026-07-07T21:29:03.675" v="751" actId="207"/>
          <ac:spMkLst>
            <pc:docMk/>
            <pc:sldMk cId="863674677" sldId="284"/>
            <ac:spMk id="11" creationId="{BD9EE37F-1D26-76A9-8B7D-291E6BFF828C}"/>
          </ac:spMkLst>
        </pc:spChg>
        <pc:spChg chg="add mod">
          <ac:chgData name="Viju John" userId="81af14ec-51a2-4df9-9660-d927a89a0518" providerId="ADAL" clId="{63B389BF-E90C-49A3-8534-4BB976C1EF42}" dt="2026-07-07T21:29:52.391" v="755" actId="20577"/>
          <ac:spMkLst>
            <pc:docMk/>
            <pc:sldMk cId="863674677" sldId="284"/>
            <ac:spMk id="12" creationId="{97051D40-EF53-BFD2-8970-BC6AE3ED6E12}"/>
          </ac:spMkLst>
        </pc:spChg>
        <pc:spChg chg="add mod">
          <ac:chgData name="Viju John" userId="81af14ec-51a2-4df9-9660-d927a89a0518" providerId="ADAL" clId="{63B389BF-E90C-49A3-8534-4BB976C1EF42}" dt="2026-07-07T21:30:14.079" v="759" actId="1076"/>
          <ac:spMkLst>
            <pc:docMk/>
            <pc:sldMk cId="863674677" sldId="284"/>
            <ac:spMk id="13" creationId="{89DB7CDC-5CE4-3FC2-E7DF-EDD1A1D34DE2}"/>
          </ac:spMkLst>
        </pc:spChg>
        <pc:spChg chg="add mod">
          <ac:chgData name="Viju John" userId="81af14ec-51a2-4df9-9660-d927a89a0518" providerId="ADAL" clId="{63B389BF-E90C-49A3-8534-4BB976C1EF42}" dt="2026-07-07T21:33:01.029" v="813" actId="255"/>
          <ac:spMkLst>
            <pc:docMk/>
            <pc:sldMk cId="863674677" sldId="284"/>
            <ac:spMk id="14" creationId="{776CF6A7-6D03-83A8-813F-26C66CE6EACC}"/>
          </ac:spMkLst>
        </pc:spChg>
        <pc:grpChg chg="add mod">
          <ac:chgData name="Viju John" userId="81af14ec-51a2-4df9-9660-d927a89a0518" providerId="ADAL" clId="{63B389BF-E90C-49A3-8534-4BB976C1EF42}" dt="2026-07-07T21:30:04.813" v="757" actId="1076"/>
          <ac:grpSpMkLst>
            <pc:docMk/>
            <pc:sldMk cId="863674677" sldId="284"/>
            <ac:grpSpMk id="2" creationId="{DE463BA9-0358-901B-EBCE-3FF0E2871D96}"/>
          </ac:grpSpMkLst>
        </pc:grpChg>
        <pc:picChg chg="add mod">
          <ac:chgData name="Viju John" userId="81af14ec-51a2-4df9-9660-d927a89a0518" providerId="ADAL" clId="{63B389BF-E90C-49A3-8534-4BB976C1EF42}" dt="2026-07-07T21:26:32.551" v="734"/>
          <ac:picMkLst>
            <pc:docMk/>
            <pc:sldMk cId="863674677" sldId="284"/>
            <ac:picMk id="4" creationId="{1A675C2C-98C1-8CEC-7F4B-58EE68612748}"/>
          </ac:picMkLst>
        </pc:picChg>
        <pc:picChg chg="del">
          <ac:chgData name="Viju John" userId="81af14ec-51a2-4df9-9660-d927a89a0518" providerId="ADAL" clId="{63B389BF-E90C-49A3-8534-4BB976C1EF42}" dt="2026-07-07T21:27:05.494" v="738" actId="478"/>
          <ac:picMkLst>
            <pc:docMk/>
            <pc:sldMk cId="863674677" sldId="284"/>
            <ac:picMk id="5" creationId="{9D99038B-C591-25C3-776A-EDF46DBD40AE}"/>
          </ac:picMkLst>
        </pc:picChg>
        <pc:picChg chg="add mod">
          <ac:chgData name="Viju John" userId="81af14ec-51a2-4df9-9660-d927a89a0518" providerId="ADAL" clId="{63B389BF-E90C-49A3-8534-4BB976C1EF42}" dt="2026-07-07T21:26:32.551" v="734"/>
          <ac:picMkLst>
            <pc:docMk/>
            <pc:sldMk cId="863674677" sldId="284"/>
            <ac:picMk id="7" creationId="{05D2B43C-B004-E643-D8FB-26308E8A1463}"/>
          </ac:picMkLst>
        </pc:picChg>
        <pc:picChg chg="add mod">
          <ac:chgData name="Viju John" userId="81af14ec-51a2-4df9-9660-d927a89a0518" providerId="ADAL" clId="{63B389BF-E90C-49A3-8534-4BB976C1EF42}" dt="2026-07-07T21:26:32.551" v="734"/>
          <ac:picMkLst>
            <pc:docMk/>
            <pc:sldMk cId="863674677" sldId="284"/>
            <ac:picMk id="8" creationId="{3C9C7559-7150-7DA0-62C1-1FC37CE6CB87}"/>
          </ac:picMkLst>
        </pc:picChg>
        <pc:picChg chg="add mod">
          <ac:chgData name="Viju John" userId="81af14ec-51a2-4df9-9660-d927a89a0518" providerId="ADAL" clId="{63B389BF-E90C-49A3-8534-4BB976C1EF42}" dt="2026-07-07T21:27:56.995" v="741" actId="1076"/>
          <ac:picMkLst>
            <pc:docMk/>
            <pc:sldMk cId="863674677" sldId="284"/>
            <ac:picMk id="10" creationId="{B2136B80-4CC8-3E27-7264-CB5EA0540CD0}"/>
          </ac:picMkLst>
        </pc:picChg>
      </pc:sldChg>
      <pc:sldChg chg="modSp mod ord">
        <pc:chgData name="Viju John" userId="81af14ec-51a2-4df9-9660-d927a89a0518" providerId="ADAL" clId="{63B389BF-E90C-49A3-8534-4BB976C1EF42}" dt="2026-07-07T21:53:12.553" v="1329" actId="20577"/>
        <pc:sldMkLst>
          <pc:docMk/>
          <pc:sldMk cId="1393109758" sldId="285"/>
        </pc:sldMkLst>
        <pc:spChg chg="mod">
          <ac:chgData name="Viju John" userId="81af14ec-51a2-4df9-9660-d927a89a0518" providerId="ADAL" clId="{63B389BF-E90C-49A3-8534-4BB976C1EF42}" dt="2026-07-07T21:53:12.553" v="1329" actId="20577"/>
          <ac:spMkLst>
            <pc:docMk/>
            <pc:sldMk cId="1393109758" sldId="285"/>
            <ac:spMk id="7" creationId="{A6095E82-F851-C626-A797-53462B197B8C}"/>
          </ac:spMkLst>
        </pc:spChg>
      </pc:sldChg>
      <pc:sldChg chg="delSp modSp del mod">
        <pc:chgData name="Viju John" userId="81af14ec-51a2-4df9-9660-d927a89a0518" providerId="ADAL" clId="{63B389BF-E90C-49A3-8534-4BB976C1EF42}" dt="2026-07-07T21:51:46.817" v="1309" actId="47"/>
        <pc:sldMkLst>
          <pc:docMk/>
          <pc:sldMk cId="473749052" sldId="700"/>
        </pc:sldMkLst>
        <pc:spChg chg="mod">
          <ac:chgData name="Viju John" userId="81af14ec-51a2-4df9-9660-d927a89a0518" providerId="ADAL" clId="{63B389BF-E90C-49A3-8534-4BB976C1EF42}" dt="2026-07-07T21:39:14.650" v="947" actId="20577"/>
          <ac:spMkLst>
            <pc:docMk/>
            <pc:sldMk cId="473749052" sldId="700"/>
            <ac:spMk id="2" creationId="{22F2E022-667A-B7AB-5FDD-F94911D37A19}"/>
          </ac:spMkLst>
        </pc:spChg>
        <pc:picChg chg="del">
          <ac:chgData name="Viju John" userId="81af14ec-51a2-4df9-9660-d927a89a0518" providerId="ADAL" clId="{63B389BF-E90C-49A3-8534-4BB976C1EF42}" dt="2026-07-07T21:39:19.683" v="948" actId="478"/>
          <ac:picMkLst>
            <pc:docMk/>
            <pc:sldMk cId="473749052" sldId="700"/>
            <ac:picMk id="1028" creationId="{9DC742C7-753C-DB2A-F4E9-24B4E5CABC9E}"/>
          </ac:picMkLst>
        </pc:picChg>
      </pc:sldChg>
      <pc:sldChg chg="modSp mod">
        <pc:chgData name="Viju John" userId="81af14ec-51a2-4df9-9660-d927a89a0518" providerId="ADAL" clId="{63B389BF-E90C-49A3-8534-4BB976C1EF42}" dt="2026-07-08T17:00:43.863" v="1488" actId="20577"/>
        <pc:sldMkLst>
          <pc:docMk/>
          <pc:sldMk cId="2032762210" sldId="2147376511"/>
        </pc:sldMkLst>
        <pc:spChg chg="mod">
          <ac:chgData name="Viju John" userId="81af14ec-51a2-4df9-9660-d927a89a0518" providerId="ADAL" clId="{63B389BF-E90C-49A3-8534-4BB976C1EF42}" dt="2026-07-08T17:00:43.863" v="1488" actId="20577"/>
          <ac:spMkLst>
            <pc:docMk/>
            <pc:sldMk cId="2032762210" sldId="2147376511"/>
            <ac:spMk id="3" creationId="{A90A0B64-CBA1-955B-74EB-C6BD2C38791E}"/>
          </ac:spMkLst>
        </pc:spChg>
        <pc:spChg chg="mod">
          <ac:chgData name="Viju John" userId="81af14ec-51a2-4df9-9660-d927a89a0518" providerId="ADAL" clId="{63B389BF-E90C-49A3-8534-4BB976C1EF42}" dt="2026-07-07T21:55:56.984" v="1344" actId="1076"/>
          <ac:spMkLst>
            <pc:docMk/>
            <pc:sldMk cId="2032762210" sldId="2147376511"/>
            <ac:spMk id="5" creationId="{F274AC9B-9D7C-D75A-3B43-ACC577A6C549}"/>
          </ac:spMkLst>
        </pc:spChg>
      </pc:sldChg>
      <pc:sldChg chg="del">
        <pc:chgData name="Viju John" userId="81af14ec-51a2-4df9-9660-d927a89a0518" providerId="ADAL" clId="{63B389BF-E90C-49A3-8534-4BB976C1EF42}" dt="2026-07-07T21:52:11.987" v="1311" actId="47"/>
        <pc:sldMkLst>
          <pc:docMk/>
          <pc:sldMk cId="2648340830" sldId="2147376519"/>
        </pc:sldMkLst>
      </pc:sldChg>
      <pc:sldChg chg="del">
        <pc:chgData name="Viju John" userId="81af14ec-51a2-4df9-9660-d927a89a0518" providerId="ADAL" clId="{63B389BF-E90C-49A3-8534-4BB976C1EF42}" dt="2026-07-07T21:38:55.556" v="901" actId="47"/>
        <pc:sldMkLst>
          <pc:docMk/>
          <pc:sldMk cId="540286091" sldId="2147376522"/>
        </pc:sldMkLst>
      </pc:sldChg>
      <pc:sldChg chg="del">
        <pc:chgData name="Viju John" userId="81af14ec-51a2-4df9-9660-d927a89a0518" providerId="ADAL" clId="{63B389BF-E90C-49A3-8534-4BB976C1EF42}" dt="2026-07-07T21:52:13.535" v="1312" actId="47"/>
        <pc:sldMkLst>
          <pc:docMk/>
          <pc:sldMk cId="1737469903" sldId="2147376523"/>
        </pc:sldMkLst>
      </pc:sldChg>
      <pc:sldChg chg="del ord">
        <pc:chgData name="Viju John" userId="81af14ec-51a2-4df9-9660-d927a89a0518" providerId="ADAL" clId="{63B389BF-E90C-49A3-8534-4BB976C1EF42}" dt="2026-07-08T16:54:53.538" v="1416" actId="47"/>
        <pc:sldMkLst>
          <pc:docMk/>
          <pc:sldMk cId="3510657145" sldId="2147376524"/>
        </pc:sldMkLst>
      </pc:sldChg>
      <pc:sldChg chg="del ord">
        <pc:chgData name="Viju John" userId="81af14ec-51a2-4df9-9660-d927a89a0518" providerId="ADAL" clId="{63B389BF-E90C-49A3-8534-4BB976C1EF42}" dt="2026-07-08T16:54:33.767" v="1415" actId="47"/>
        <pc:sldMkLst>
          <pc:docMk/>
          <pc:sldMk cId="2955616221" sldId="2147376525"/>
        </pc:sldMkLst>
      </pc:sldChg>
      <pc:sldChg chg="addSp modSp new del mod">
        <pc:chgData name="Viju John" userId="81af14ec-51a2-4df9-9660-d927a89a0518" providerId="ADAL" clId="{63B389BF-E90C-49A3-8534-4BB976C1EF42}" dt="2026-07-07T21:10:34.663" v="360" actId="47"/>
        <pc:sldMkLst>
          <pc:docMk/>
          <pc:sldMk cId="3804566255" sldId="2147376526"/>
        </pc:sldMkLst>
        <pc:spChg chg="mod">
          <ac:chgData name="Viju John" userId="81af14ec-51a2-4df9-9660-d927a89a0518" providerId="ADAL" clId="{63B389BF-E90C-49A3-8534-4BB976C1EF42}" dt="2026-07-07T20:57:19.671" v="37"/>
          <ac:spMkLst>
            <pc:docMk/>
            <pc:sldMk cId="3804566255" sldId="2147376526"/>
            <ac:spMk id="3" creationId="{F619E03F-5739-CB84-F001-0B0A8266195B}"/>
          </ac:spMkLst>
        </pc:spChg>
        <pc:spChg chg="add">
          <ac:chgData name="Viju John" userId="81af14ec-51a2-4df9-9660-d927a89a0518" providerId="ADAL" clId="{63B389BF-E90C-49A3-8534-4BB976C1EF42}" dt="2026-07-07T20:57:02.594" v="36" actId="22"/>
          <ac:spMkLst>
            <pc:docMk/>
            <pc:sldMk cId="3804566255" sldId="2147376526"/>
            <ac:spMk id="5" creationId="{9D7D91E9-1DA2-52FF-5A47-30FF6B8B2DBF}"/>
          </ac:spMkLst>
        </pc:spChg>
      </pc:sldChg>
      <pc:sldChg chg="modSp add mod">
        <pc:chgData name="Viju John" userId="81af14ec-51a2-4df9-9660-d927a89a0518" providerId="ADAL" clId="{63B389BF-E90C-49A3-8534-4BB976C1EF42}" dt="2026-07-07T21:12:16.516" v="361" actId="20577"/>
        <pc:sldMkLst>
          <pc:docMk/>
          <pc:sldMk cId="0" sldId="2147376527"/>
        </pc:sldMkLst>
        <pc:spChg chg="mod">
          <ac:chgData name="Viju John" userId="81af14ec-51a2-4df9-9660-d927a89a0518" providerId="ADAL" clId="{63B389BF-E90C-49A3-8534-4BB976C1EF42}" dt="2026-07-07T21:03:23.855" v="181" actId="27636"/>
          <ac:spMkLst>
            <pc:docMk/>
            <pc:sldMk cId="0" sldId="2147376527"/>
            <ac:spMk id="62" creationId="{00000000-0000-0000-0000-000000000000}"/>
          </ac:spMkLst>
        </pc:spChg>
        <pc:spChg chg="mod">
          <ac:chgData name="Viju John" userId="81af14ec-51a2-4df9-9660-d927a89a0518" providerId="ADAL" clId="{63B389BF-E90C-49A3-8534-4BB976C1EF42}" dt="2026-07-07T21:12:16.516" v="361" actId="20577"/>
          <ac:spMkLst>
            <pc:docMk/>
            <pc:sldMk cId="0" sldId="2147376527"/>
            <ac:spMk id="63" creationId="{00000000-0000-0000-0000-000000000000}"/>
          </ac:spMkLst>
        </pc:spChg>
        <pc:spChg chg="mod">
          <ac:chgData name="Viju John" userId="81af14ec-51a2-4df9-9660-d927a89a0518" providerId="ADAL" clId="{63B389BF-E90C-49A3-8534-4BB976C1EF42}" dt="2026-07-07T21:08:21.435" v="343" actId="20577"/>
          <ac:spMkLst>
            <pc:docMk/>
            <pc:sldMk cId="0" sldId="2147376527"/>
            <ac:spMk id="65" creationId="{00000000-0000-0000-0000-000000000000}"/>
          </ac:spMkLst>
        </pc:spChg>
      </pc:sldChg>
      <pc:sldChg chg="modSp add mod">
        <pc:chgData name="Viju John" userId="81af14ec-51a2-4df9-9660-d927a89a0518" providerId="ADAL" clId="{63B389BF-E90C-49A3-8534-4BB976C1EF42}" dt="2026-07-08T16:52:20.606" v="1360" actId="1076"/>
        <pc:sldMkLst>
          <pc:docMk/>
          <pc:sldMk cId="0" sldId="2147376528"/>
        </pc:sldMkLst>
        <pc:spChg chg="mod">
          <ac:chgData name="Viju John" userId="81af14ec-51a2-4df9-9660-d927a89a0518" providerId="ADAL" clId="{63B389BF-E90C-49A3-8534-4BB976C1EF42}" dt="2026-07-08T16:51:34.568" v="1358" actId="27636"/>
          <ac:spMkLst>
            <pc:docMk/>
            <pc:sldMk cId="0" sldId="2147376528"/>
            <ac:spMk id="76" creationId="{00000000-0000-0000-0000-000000000000}"/>
          </ac:spMkLst>
        </pc:spChg>
        <pc:spChg chg="mod">
          <ac:chgData name="Viju John" userId="81af14ec-51a2-4df9-9660-d927a89a0518" providerId="ADAL" clId="{63B389BF-E90C-49A3-8534-4BB976C1EF42}" dt="2026-07-08T16:52:20.606" v="1360" actId="1076"/>
          <ac:spMkLst>
            <pc:docMk/>
            <pc:sldMk cId="0" sldId="2147376528"/>
            <ac:spMk id="77" creationId="{00000000-0000-0000-0000-000000000000}"/>
          </ac:spMkLst>
        </pc:spChg>
      </pc:sldChg>
      <pc:sldChg chg="addSp delSp modSp add del mod">
        <pc:chgData name="Viju John" userId="81af14ec-51a2-4df9-9660-d927a89a0518" providerId="ADAL" clId="{63B389BF-E90C-49A3-8534-4BB976C1EF42}" dt="2026-07-07T21:51:07.349" v="1306" actId="20577"/>
        <pc:sldMkLst>
          <pc:docMk/>
          <pc:sldMk cId="4257708732" sldId="2147376529"/>
        </pc:sldMkLst>
        <pc:spChg chg="mod">
          <ac:chgData name="Viju John" userId="81af14ec-51a2-4df9-9660-d927a89a0518" providerId="ADAL" clId="{63B389BF-E90C-49A3-8534-4BB976C1EF42}" dt="2026-07-07T21:43:57.946" v="998" actId="20577"/>
          <ac:spMkLst>
            <pc:docMk/>
            <pc:sldMk cId="4257708732" sldId="2147376529"/>
            <ac:spMk id="4" creationId="{633CE962-29A4-44D6-B045-70213B135BE9}"/>
          </ac:spMkLst>
        </pc:spChg>
        <pc:spChg chg="add mod">
          <ac:chgData name="Viju John" userId="81af14ec-51a2-4df9-9660-d927a89a0518" providerId="ADAL" clId="{63B389BF-E90C-49A3-8534-4BB976C1EF42}" dt="2026-07-07T21:51:07.349" v="1306" actId="20577"/>
          <ac:spMkLst>
            <pc:docMk/>
            <pc:sldMk cId="4257708732" sldId="2147376529"/>
            <ac:spMk id="11" creationId="{68E1F7C2-33A7-09AB-9D9E-CE537487E939}"/>
          </ac:spMkLst>
        </pc:spChg>
        <pc:spChg chg="mod">
          <ac:chgData name="Viju John" userId="81af14ec-51a2-4df9-9660-d927a89a0518" providerId="ADAL" clId="{63B389BF-E90C-49A3-8534-4BB976C1EF42}" dt="2026-07-07T21:46:19.464" v="1130" actId="1036"/>
          <ac:spMkLst>
            <pc:docMk/>
            <pc:sldMk cId="4257708732" sldId="2147376529"/>
            <ac:spMk id="14" creationId="{271EDD40-4756-AF54-673C-6E7233ECC2C8}"/>
          </ac:spMkLst>
        </pc:spChg>
        <pc:spChg chg="mod">
          <ac:chgData name="Viju John" userId="81af14ec-51a2-4df9-9660-d927a89a0518" providerId="ADAL" clId="{63B389BF-E90C-49A3-8534-4BB976C1EF42}" dt="2026-07-07T21:46:19.464" v="1130" actId="1036"/>
          <ac:spMkLst>
            <pc:docMk/>
            <pc:sldMk cId="4257708732" sldId="2147376529"/>
            <ac:spMk id="49" creationId="{14EB33DF-0862-A0A1-5CEA-2EC7BE79B8AB}"/>
          </ac:spMkLst>
        </pc:spChg>
        <pc:spChg chg="mod">
          <ac:chgData name="Viju John" userId="81af14ec-51a2-4df9-9660-d927a89a0518" providerId="ADAL" clId="{63B389BF-E90C-49A3-8534-4BB976C1EF42}" dt="2026-07-07T21:49:34.501" v="1247" actId="20577"/>
          <ac:spMkLst>
            <pc:docMk/>
            <pc:sldMk cId="4257708732" sldId="2147376529"/>
            <ac:spMk id="50" creationId="{905736FE-E92F-591E-1EE0-09A242BA5BE9}"/>
          </ac:spMkLst>
        </pc:spChg>
        <pc:spChg chg="mod">
          <ac:chgData name="Viju John" userId="81af14ec-51a2-4df9-9660-d927a89a0518" providerId="ADAL" clId="{63B389BF-E90C-49A3-8534-4BB976C1EF42}" dt="2026-07-07T21:45:17.463" v="1087" actId="1076"/>
          <ac:spMkLst>
            <pc:docMk/>
            <pc:sldMk cId="4257708732" sldId="2147376529"/>
            <ac:spMk id="56" creationId="{10590F33-E53F-B148-4A30-65C11019BAAA}"/>
          </ac:spMkLst>
        </pc:spChg>
        <pc:grpChg chg="del">
          <ac:chgData name="Viju John" userId="81af14ec-51a2-4df9-9660-d927a89a0518" providerId="ADAL" clId="{63B389BF-E90C-49A3-8534-4BB976C1EF42}" dt="2026-07-07T21:46:24.407" v="1133" actId="478"/>
          <ac:grpSpMkLst>
            <pc:docMk/>
            <pc:sldMk cId="4257708732" sldId="2147376529"/>
            <ac:grpSpMk id="67" creationId="{53DF0AF8-399D-D839-392C-E8766314F335}"/>
          </ac:grpSpMkLst>
        </pc:grpChg>
        <pc:picChg chg="mod">
          <ac:chgData name="Viju John" userId="81af14ec-51a2-4df9-9660-d927a89a0518" providerId="ADAL" clId="{63B389BF-E90C-49A3-8534-4BB976C1EF42}" dt="2026-07-07T21:46:19.212" v="1129" actId="1036"/>
          <ac:picMkLst>
            <pc:docMk/>
            <pc:sldMk cId="4257708732" sldId="2147376529"/>
            <ac:picMk id="6" creationId="{4087F44C-5F2A-6548-8379-FE06AF7E5A40}"/>
          </ac:picMkLst>
        </pc:picChg>
        <pc:picChg chg="add mod modCrop">
          <ac:chgData name="Viju John" userId="81af14ec-51a2-4df9-9660-d927a89a0518" providerId="ADAL" clId="{63B389BF-E90C-49A3-8534-4BB976C1EF42}" dt="2026-07-07T21:48:08.136" v="1143" actId="1076"/>
          <ac:picMkLst>
            <pc:docMk/>
            <pc:sldMk cId="4257708732" sldId="2147376529"/>
            <ac:picMk id="8" creationId="{DAAC5199-3BBF-E990-C5A0-57AA07824D65}"/>
          </ac:picMkLst>
        </pc:picChg>
      </pc:sldChg>
      <pc:sldMasterChg chg="modSldLayout sldLayoutOrd">
        <pc:chgData name="Viju John" userId="81af14ec-51a2-4df9-9660-d927a89a0518" providerId="ADAL" clId="{63B389BF-E90C-49A3-8534-4BB976C1EF42}" dt="2026-07-07T21:43:20.226" v="952"/>
        <pc:sldMasterMkLst>
          <pc:docMk/>
          <pc:sldMasterMk cId="0" sldId="2147483648"/>
        </pc:sldMasterMkLst>
        <pc:sldLayoutChg chg="modSp mod ord">
          <pc:chgData name="Viju John" userId="81af14ec-51a2-4df9-9660-d927a89a0518" providerId="ADAL" clId="{63B389BF-E90C-49A3-8534-4BB976C1EF42}" dt="2026-07-07T21:43:20.226" v="952"/>
          <pc:sldLayoutMkLst>
            <pc:docMk/>
            <pc:sldMasterMk cId="0" sldId="2147483648"/>
            <pc:sldLayoutMk cId="1365901434" sldId="2147483762"/>
          </pc:sldLayoutMkLst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1365901434" sldId="2147483762"/>
              <ac:spMk id="13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1365901434" sldId="2147483762"/>
              <ac:spMk id="16" creationId="{00000000-0000-0000-0000-000000000000}"/>
            </ac:spMkLst>
          </pc:spChg>
        </pc:sldLayoutChg>
        <pc:sldLayoutChg chg="modSp mod ord">
          <pc:chgData name="Viju John" userId="81af14ec-51a2-4df9-9660-d927a89a0518" providerId="ADAL" clId="{63B389BF-E90C-49A3-8534-4BB976C1EF42}" dt="2026-07-07T21:43:20.226" v="952"/>
          <pc:sldLayoutMkLst>
            <pc:docMk/>
            <pc:sldMasterMk cId="0" sldId="2147483648"/>
            <pc:sldLayoutMk cId="249406762" sldId="2147483763"/>
          </pc:sldLayoutMkLst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249406762" sldId="2147483763"/>
              <ac:spMk id="23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249406762" sldId="2147483763"/>
              <ac:spMk id="24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249406762" sldId="2147483763"/>
              <ac:spMk id="28" creationId="{00000000-0000-0000-0000-000000000000}"/>
            </ac:spMkLst>
          </pc:spChg>
        </pc:sldLayoutChg>
        <pc:sldLayoutChg chg="modSp mod ord">
          <pc:chgData name="Viju John" userId="81af14ec-51a2-4df9-9660-d927a89a0518" providerId="ADAL" clId="{63B389BF-E90C-49A3-8534-4BB976C1EF42}" dt="2026-07-07T21:43:20.226" v="952"/>
          <pc:sldLayoutMkLst>
            <pc:docMk/>
            <pc:sldMasterMk cId="0" sldId="2147483648"/>
            <pc:sldLayoutMk cId="1538073949" sldId="2147483764"/>
          </pc:sldLayoutMkLst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1538073949" sldId="2147483764"/>
              <ac:spMk id="31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1538073949" sldId="2147483764"/>
              <ac:spMk id="32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1538073949" sldId="2147483764"/>
              <ac:spMk id="33" creationId="{00000000-0000-0000-0000-000000000000}"/>
            </ac:spMkLst>
          </pc:spChg>
        </pc:sldLayoutChg>
        <pc:sldLayoutChg chg="modSp mod ord">
          <pc:chgData name="Viju John" userId="81af14ec-51a2-4df9-9660-d927a89a0518" providerId="ADAL" clId="{63B389BF-E90C-49A3-8534-4BB976C1EF42}" dt="2026-07-07T21:43:20.226" v="952"/>
          <pc:sldLayoutMkLst>
            <pc:docMk/>
            <pc:sldMasterMk cId="0" sldId="2147483648"/>
            <pc:sldLayoutMk cId="1433639435" sldId="2147483765"/>
          </pc:sldLayoutMkLst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1433639435" sldId="2147483765"/>
              <ac:spMk id="40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1433639435" sldId="2147483765"/>
              <ac:spMk id="41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1433639435" sldId="2147483765"/>
              <ac:spMk id="42" creationId="{00000000-0000-0000-0000-000000000000}"/>
            </ac:spMkLst>
          </pc:spChg>
        </pc:sldLayoutChg>
        <pc:sldLayoutChg chg="modSp mod ord">
          <pc:chgData name="Viju John" userId="81af14ec-51a2-4df9-9660-d927a89a0518" providerId="ADAL" clId="{63B389BF-E90C-49A3-8534-4BB976C1EF42}" dt="2026-07-07T21:43:20.226" v="952"/>
          <pc:sldLayoutMkLst>
            <pc:docMk/>
            <pc:sldMasterMk cId="0" sldId="2147483648"/>
            <pc:sldLayoutMk cId="1954007597" sldId="2147483766"/>
          </pc:sldLayoutMkLst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1954007597" sldId="2147483766"/>
              <ac:spMk id="44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1954007597" sldId="2147483766"/>
              <ac:spMk id="46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1954007597" sldId="2147483766"/>
              <ac:spMk id="47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1954007597" sldId="2147483766"/>
              <ac:spMk id="51" creationId="{00000000-0000-0000-0000-000000000000}"/>
            </ac:spMkLst>
          </pc:spChg>
        </pc:sldLayoutChg>
        <pc:sldLayoutChg chg="modSp mod ord">
          <pc:chgData name="Viju John" userId="81af14ec-51a2-4df9-9660-d927a89a0518" providerId="ADAL" clId="{63B389BF-E90C-49A3-8534-4BB976C1EF42}" dt="2026-07-07T21:43:20.226" v="952"/>
          <pc:sldLayoutMkLst>
            <pc:docMk/>
            <pc:sldMasterMk cId="0" sldId="2147483648"/>
            <pc:sldLayoutMk cId="970433990" sldId="2147483767"/>
          </pc:sldLayoutMkLst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970433990" sldId="2147483767"/>
              <ac:spMk id="54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970433990" sldId="2147483767"/>
              <ac:spMk id="55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970433990" sldId="2147483767"/>
              <ac:spMk id="59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970433990" sldId="2147483767"/>
              <ac:spMk id="63" creationId="{00000000-0000-0000-0000-000000000000}"/>
            </ac:spMkLst>
          </pc:spChg>
        </pc:sldLayoutChg>
        <pc:sldLayoutChg chg="modSp mod ord">
          <pc:chgData name="Viju John" userId="81af14ec-51a2-4df9-9660-d927a89a0518" providerId="ADAL" clId="{63B389BF-E90C-49A3-8534-4BB976C1EF42}" dt="2026-07-07T21:43:20.226" v="952"/>
          <pc:sldLayoutMkLst>
            <pc:docMk/>
            <pc:sldMasterMk cId="0" sldId="2147483648"/>
            <pc:sldLayoutMk cId="2191748250" sldId="2147483768"/>
          </pc:sldLayoutMkLst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2191748250" sldId="2147483768"/>
              <ac:spMk id="68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2191748250" sldId="2147483768"/>
              <ac:spMk id="71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2191748250" sldId="2147483768"/>
              <ac:spMk id="72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2191748250" sldId="2147483768"/>
              <ac:spMk id="74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2191748250" sldId="2147483768"/>
              <ac:spMk id="75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2191748250" sldId="2147483768"/>
              <ac:spMk id="76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2191748250" sldId="2147483768"/>
              <ac:spMk id="77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2191748250" sldId="2147483768"/>
              <ac:spMk id="78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2191748250" sldId="2147483768"/>
              <ac:spMk id="83" creationId="{00000000-0000-0000-0000-000000000000}"/>
            </ac:spMkLst>
          </pc:spChg>
        </pc:sldLayoutChg>
        <pc:sldLayoutChg chg="modSp mod ord">
          <pc:chgData name="Viju John" userId="81af14ec-51a2-4df9-9660-d927a89a0518" providerId="ADAL" clId="{63B389BF-E90C-49A3-8534-4BB976C1EF42}" dt="2026-07-07T21:43:20.226" v="952"/>
          <pc:sldLayoutMkLst>
            <pc:docMk/>
            <pc:sldMasterMk cId="0" sldId="2147483648"/>
            <pc:sldLayoutMk cId="3367811152" sldId="2147483769"/>
          </pc:sldLayoutMkLst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3367811152" sldId="2147483769"/>
              <ac:spMk id="87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3367811152" sldId="2147483769"/>
              <ac:spMk id="88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3367811152" sldId="2147483769"/>
              <ac:spMk id="90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3367811152" sldId="2147483769"/>
              <ac:spMk id="91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3367811152" sldId="2147483769"/>
              <ac:spMk id="92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3367811152" sldId="2147483769"/>
              <ac:spMk id="94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3367811152" sldId="2147483769"/>
              <ac:spMk id="96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3367811152" sldId="2147483769"/>
              <ac:spMk id="100" creationId="{00000000-0000-0000-0000-000000000000}"/>
            </ac:spMkLst>
          </pc:spChg>
        </pc:sldLayoutChg>
        <pc:sldLayoutChg chg="modSp mod ord">
          <pc:chgData name="Viju John" userId="81af14ec-51a2-4df9-9660-d927a89a0518" providerId="ADAL" clId="{63B389BF-E90C-49A3-8534-4BB976C1EF42}" dt="2026-07-07T21:43:20.226" v="952"/>
          <pc:sldLayoutMkLst>
            <pc:docMk/>
            <pc:sldMasterMk cId="0" sldId="2147483648"/>
            <pc:sldLayoutMk cId="1750401869" sldId="2147483770"/>
          </pc:sldLayoutMkLst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1750401869" sldId="2147483770"/>
              <ac:spMk id="125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1750401869" sldId="2147483770"/>
              <ac:spMk id="127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1750401869" sldId="2147483770"/>
              <ac:spMk id="129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1750401869" sldId="2147483770"/>
              <ac:spMk id="132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1750401869" sldId="2147483770"/>
              <ac:spMk id="133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1750401869" sldId="2147483770"/>
              <ac:spMk id="134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1750401869" sldId="2147483770"/>
              <ac:spMk id="135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1750401869" sldId="2147483770"/>
              <ac:spMk id="137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1750401869" sldId="2147483770"/>
              <ac:spMk id="138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1750401869" sldId="2147483770"/>
              <ac:spMk id="142" creationId="{00000000-0000-0000-0000-000000000000}"/>
            </ac:spMkLst>
          </pc:spChg>
        </pc:sldLayoutChg>
        <pc:sldLayoutChg chg="modSp mod ord">
          <pc:chgData name="Viju John" userId="81af14ec-51a2-4df9-9660-d927a89a0518" providerId="ADAL" clId="{63B389BF-E90C-49A3-8534-4BB976C1EF42}" dt="2026-07-07T21:43:20.226" v="952"/>
          <pc:sldLayoutMkLst>
            <pc:docMk/>
            <pc:sldMasterMk cId="0" sldId="2147483648"/>
            <pc:sldLayoutMk cId="3685801808" sldId="2147483771"/>
          </pc:sldLayoutMkLst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3685801808" sldId="2147483771"/>
              <ac:spMk id="145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3685801808" sldId="2147483771"/>
              <ac:spMk id="152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3685801808" sldId="2147483771"/>
              <ac:spMk id="153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3685801808" sldId="2147483771"/>
              <ac:spMk id="154" creationId="{00000000-0000-0000-0000-000000000000}"/>
            </ac:spMkLst>
          </pc:spChg>
        </pc:sldLayoutChg>
        <pc:sldLayoutChg chg="modSp mod ord">
          <pc:chgData name="Viju John" userId="81af14ec-51a2-4df9-9660-d927a89a0518" providerId="ADAL" clId="{63B389BF-E90C-49A3-8534-4BB976C1EF42}" dt="2026-07-07T21:43:20.226" v="952"/>
          <pc:sldLayoutMkLst>
            <pc:docMk/>
            <pc:sldMasterMk cId="0" sldId="2147483648"/>
            <pc:sldLayoutMk cId="3578078867" sldId="2147483772"/>
          </pc:sldLayoutMkLst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3578078867" sldId="2147483772"/>
              <ac:spMk id="157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3578078867" sldId="2147483772"/>
              <ac:spMk id="159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3578078867" sldId="2147483772"/>
              <ac:spMk id="165" creationId="{00000000-0000-0000-0000-000000000000}"/>
            </ac:spMkLst>
          </pc:spChg>
        </pc:sldLayoutChg>
        <pc:sldLayoutChg chg="modSp mod ord">
          <pc:chgData name="Viju John" userId="81af14ec-51a2-4df9-9660-d927a89a0518" providerId="ADAL" clId="{63B389BF-E90C-49A3-8534-4BB976C1EF42}" dt="2026-07-07T21:43:20.226" v="952"/>
          <pc:sldLayoutMkLst>
            <pc:docMk/>
            <pc:sldMasterMk cId="0" sldId="2147483648"/>
            <pc:sldLayoutMk cId="4051188006" sldId="2147483773"/>
          </pc:sldLayoutMkLst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4051188006" sldId="2147483773"/>
              <ac:spMk id="173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4051188006" sldId="2147483773"/>
              <ac:spMk id="174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4051188006" sldId="2147483773"/>
              <ac:spMk id="175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4051188006" sldId="2147483773"/>
              <ac:spMk id="176" creationId="{00000000-0000-0000-0000-000000000000}"/>
            </ac:spMkLst>
          </pc:spChg>
        </pc:sldLayoutChg>
        <pc:sldLayoutChg chg="modSp mod ord">
          <pc:chgData name="Viju John" userId="81af14ec-51a2-4df9-9660-d927a89a0518" providerId="ADAL" clId="{63B389BF-E90C-49A3-8534-4BB976C1EF42}" dt="2026-07-07T21:43:20.226" v="952"/>
          <pc:sldLayoutMkLst>
            <pc:docMk/>
            <pc:sldMasterMk cId="0" sldId="2147483648"/>
            <pc:sldLayoutMk cId="830357540" sldId="2147483774"/>
          </pc:sldLayoutMkLst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830357540" sldId="2147483774"/>
              <ac:spMk id="185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830357540" sldId="2147483774"/>
              <ac:spMk id="186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830357540" sldId="2147483774"/>
              <ac:spMk id="187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830357540" sldId="2147483774"/>
              <ac:spMk id="188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830357540" sldId="2147483774"/>
              <ac:spMk id="189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830357540" sldId="2147483774"/>
              <ac:spMk id="193" creationId="{00000000-0000-0000-0000-000000000000}"/>
            </ac:spMkLst>
          </pc:spChg>
        </pc:sldLayoutChg>
        <pc:sldLayoutChg chg="modSp mod ord">
          <pc:chgData name="Viju John" userId="81af14ec-51a2-4df9-9660-d927a89a0518" providerId="ADAL" clId="{63B389BF-E90C-49A3-8534-4BB976C1EF42}" dt="2026-07-07T21:43:20.226" v="952"/>
          <pc:sldLayoutMkLst>
            <pc:docMk/>
            <pc:sldMasterMk cId="0" sldId="2147483648"/>
            <pc:sldLayoutMk cId="1812395943" sldId="2147483775"/>
          </pc:sldLayoutMkLst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1812395943" sldId="2147483775"/>
              <ac:spMk id="195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1812395943" sldId="2147483775"/>
              <ac:spMk id="199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1812395943" sldId="2147483775"/>
              <ac:spMk id="200" creationId="{00000000-0000-0000-0000-000000000000}"/>
            </ac:spMkLst>
          </pc:spChg>
        </pc:sldLayoutChg>
        <pc:sldLayoutChg chg="modSp mod ord">
          <pc:chgData name="Viju John" userId="81af14ec-51a2-4df9-9660-d927a89a0518" providerId="ADAL" clId="{63B389BF-E90C-49A3-8534-4BB976C1EF42}" dt="2026-07-07T21:43:20.226" v="952"/>
          <pc:sldLayoutMkLst>
            <pc:docMk/>
            <pc:sldMasterMk cId="0" sldId="2147483648"/>
            <pc:sldLayoutMk cId="3077399499" sldId="2147483776"/>
          </pc:sldLayoutMkLst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3077399499" sldId="2147483776"/>
              <ac:spMk id="209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3077399499" sldId="2147483776"/>
              <ac:spMk id="210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3077399499" sldId="2147483776"/>
              <ac:spMk id="211" creationId="{00000000-0000-0000-0000-000000000000}"/>
            </ac:spMkLst>
          </pc:spChg>
          <pc:spChg chg="mod">
            <ac:chgData name="Viju John" userId="81af14ec-51a2-4df9-9660-d927a89a0518" providerId="ADAL" clId="{63B389BF-E90C-49A3-8534-4BB976C1EF42}" dt="2026-07-07T21:43:20.226" v="952"/>
            <ac:spMkLst>
              <pc:docMk/>
              <pc:sldMasterMk cId="0" sldId="2147483648"/>
              <pc:sldLayoutMk cId="3077399499" sldId="2147483776"/>
              <ac:spMk id="215" creationId="{00000000-0000-0000-0000-000000000000}"/>
            </ac:spMkLst>
          </pc:spChg>
        </pc:sldLayoutChg>
      </pc:sldMasterChg>
      <pc:sldMasterChg chg="del delSldLayout">
        <pc:chgData name="Viju John" userId="81af14ec-51a2-4df9-9660-d927a89a0518" providerId="ADAL" clId="{63B389BF-E90C-49A3-8534-4BB976C1EF42}" dt="2026-07-07T21:52:13.535" v="1312" actId="47"/>
        <pc:sldMasterMkLst>
          <pc:docMk/>
          <pc:sldMasterMk cId="3135269529" sldId="2147483720"/>
        </pc:sldMasterMkLst>
        <pc:sldLayoutChg chg="del">
          <pc:chgData name="Viju John" userId="81af14ec-51a2-4df9-9660-d927a89a0518" providerId="ADAL" clId="{63B389BF-E90C-49A3-8534-4BB976C1EF42}" dt="2026-07-07T21:52:13.535" v="1312" actId="47"/>
          <pc:sldLayoutMkLst>
            <pc:docMk/>
            <pc:sldMasterMk cId="3135269529" sldId="2147483720"/>
            <pc:sldLayoutMk cId="1488363563" sldId="2147483721"/>
          </pc:sldLayoutMkLst>
        </pc:sldLayoutChg>
        <pc:sldLayoutChg chg="del">
          <pc:chgData name="Viju John" userId="81af14ec-51a2-4df9-9660-d927a89a0518" providerId="ADAL" clId="{63B389BF-E90C-49A3-8534-4BB976C1EF42}" dt="2026-07-07T21:52:13.535" v="1312" actId="47"/>
          <pc:sldLayoutMkLst>
            <pc:docMk/>
            <pc:sldMasterMk cId="3135269529" sldId="2147483720"/>
            <pc:sldLayoutMk cId="2454691309" sldId="2147483722"/>
          </pc:sldLayoutMkLst>
        </pc:sldLayoutChg>
        <pc:sldLayoutChg chg="del">
          <pc:chgData name="Viju John" userId="81af14ec-51a2-4df9-9660-d927a89a0518" providerId="ADAL" clId="{63B389BF-E90C-49A3-8534-4BB976C1EF42}" dt="2026-07-07T21:52:11.987" v="1311" actId="47"/>
          <pc:sldLayoutMkLst>
            <pc:docMk/>
            <pc:sldMasterMk cId="3135269529" sldId="2147483720"/>
            <pc:sldLayoutMk cId="3951987609" sldId="2147483723"/>
          </pc:sldLayoutMkLst>
        </pc:sldLayoutChg>
        <pc:sldLayoutChg chg="del">
          <pc:chgData name="Viju John" userId="81af14ec-51a2-4df9-9660-d927a89a0518" providerId="ADAL" clId="{63B389BF-E90C-49A3-8534-4BB976C1EF42}" dt="2026-07-07T21:52:13.535" v="1312" actId="47"/>
          <pc:sldLayoutMkLst>
            <pc:docMk/>
            <pc:sldMasterMk cId="3135269529" sldId="2147483720"/>
            <pc:sldLayoutMk cId="1008221255" sldId="2147483724"/>
          </pc:sldLayoutMkLst>
        </pc:sldLayoutChg>
        <pc:sldLayoutChg chg="del">
          <pc:chgData name="Viju John" userId="81af14ec-51a2-4df9-9660-d927a89a0518" providerId="ADAL" clId="{63B389BF-E90C-49A3-8534-4BB976C1EF42}" dt="2026-07-07T21:52:13.535" v="1312" actId="47"/>
          <pc:sldLayoutMkLst>
            <pc:docMk/>
            <pc:sldMasterMk cId="3135269529" sldId="2147483720"/>
            <pc:sldLayoutMk cId="1928855607" sldId="2147483725"/>
          </pc:sldLayoutMkLst>
        </pc:sldLayoutChg>
      </pc:sldMasterChg>
      <pc:sldMasterChg chg="del sldLayoutOrd">
        <pc:chgData name="Viju John" userId="81af14ec-51a2-4df9-9660-d927a89a0518" providerId="ADAL" clId="{63B389BF-E90C-49A3-8534-4BB976C1EF42}" dt="2026-07-07T21:43:20.234" v="953"/>
        <pc:sldMasterMkLst>
          <pc:docMk/>
          <pc:sldMasterMk cId="3894919793" sldId="2147483761"/>
        </pc:sldMasterMkLst>
      </pc:sldMaster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08:27:29.215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 24575,'0'0'-8191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08:31:27.673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 24575,'0'0'-8191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08:31:32.397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08:27:32.100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08:27:44.177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08:27:48.022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08:27:57.66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08:28:28.466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 24575,'0'0'-8191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08:29:56.187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24575,'0'0'-8191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08:30:21.497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 24575,'0'0'-8191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08:30:23.00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9" name="Google Shape;83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40" name="Google Shape;840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8" name="Google Shape;858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•"/>
            </a:pPr>
            <a:r>
              <a:rPr lang="en-US" sz="2000"/>
              <a:t>Project runs 2023-2027 and aims at best and longest radiance climatology ever by  addressing:</a:t>
            </a:r>
            <a:endParaRPr/>
          </a:p>
          <a:p>
            <a:pPr marL="1043369" lvl="1" indent="-3682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-US" sz="1800"/>
              <a:t>data rescue activities</a:t>
            </a:r>
            <a:endParaRPr/>
          </a:p>
          <a:p>
            <a:pPr marL="1043369" lvl="1" indent="-3682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-US" sz="1800"/>
              <a:t>radiometric anomaly detection</a:t>
            </a:r>
            <a:endParaRPr/>
          </a:p>
          <a:p>
            <a:pPr marL="1043369" lvl="1" indent="-3682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-US" sz="1800"/>
              <a:t>improved navigation</a:t>
            </a:r>
            <a:endParaRPr/>
          </a:p>
          <a:p>
            <a:pPr marL="1043369" lvl="1" indent="-3682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-US" sz="1800"/>
              <a:t>metadata analysis</a:t>
            </a:r>
            <a:endParaRPr/>
          </a:p>
          <a:p>
            <a:pPr marL="1043369" lvl="1" indent="-3682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-US" sz="1800"/>
              <a:t>uncertainty characterisation (EUMETSAT only)</a:t>
            </a:r>
            <a:endParaRPr/>
          </a:p>
          <a:p>
            <a:pPr marL="1043369" lvl="1" indent="-3682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-US" sz="1800"/>
              <a:t>channel re-calibration</a:t>
            </a:r>
            <a:endParaRPr/>
          </a:p>
          <a:p>
            <a:pPr marL="1043369" lvl="1" indent="-3682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-US" sz="1800"/>
              <a:t>channel cross-calibration </a:t>
            </a:r>
            <a:endParaRPr/>
          </a:p>
          <a:p>
            <a:pPr marL="1043369" lvl="1" indent="-3682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-US" sz="1800"/>
              <a:t>spectral band adjustment</a:t>
            </a:r>
            <a:endParaRPr/>
          </a:p>
          <a:p>
            <a:pPr marL="1043369" lvl="1" indent="-3682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-US" sz="1800"/>
              <a:t>validation</a:t>
            </a:r>
            <a:endParaRPr/>
          </a:p>
          <a:p>
            <a:pPr marL="1043369" lvl="1" indent="-3682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-US" sz="1800"/>
              <a:t>mapping on standard grid with fixed temporal sampling</a:t>
            </a:r>
            <a:endParaRPr/>
          </a:p>
          <a:p>
            <a:pPr marL="1043369" lvl="1" indent="-3809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1800"/>
              <a:t>combination of individual mapped satellites into quasi-global product</a:t>
            </a:r>
            <a:endParaRPr/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000"/>
              <a:t>EUMETSAT and NOAA will co-develop and use their cloud infrastructures to enable the most efficient data processing</a:t>
            </a:r>
            <a:endParaRPr/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2000"/>
              <a:t>EUMETSAT and NOAA will both distribute from and into cloud infrastructure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59" name="Google Shape;859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" name="Google Shape;6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g2ba72c86c83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8" name="Google Shape;918;g2ba72c86c83_1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9" name="Google Shape;919;g2ba72c86c83_1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33695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E02029-9BE2-4139-82E8-7E205433FD51}" type="slidenum">
              <a:rPr kumimoji="0" lang="de-DE" sz="17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Arial"/>
                <a:sym typeface="Arial"/>
              </a:rPr>
              <a:pPr marL="0" marR="0" lvl="0" indent="0" algn="r" defTabSz="1336954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sz="1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Calibri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45517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Google Shape;1093;g1896cf8507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4" name="Google Shape;1094;g1896cf85073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Agencies produce their own GEO FCDRs. GeoRing plan states that who produces the L1G-sat is still being determined. Agencies can share GEO-FCDRs and produce their own GeoRing from that using a common approach  OR Agencies produce the L1G-sat that is then shared to other agencies for inclusion in the GeoRing.</a:t>
            </a:r>
            <a:endParaRPr/>
          </a:p>
        </p:txBody>
      </p:sp>
      <p:sp>
        <p:nvSpPr>
          <p:cNvPr id="1095" name="Google Shape;1095;g1896cf85073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1" name="Google Shape;111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12" name="Google Shape;1112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6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1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1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1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1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1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1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1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1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1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1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1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1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1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1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0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1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1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1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4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4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4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4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4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4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4.pn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4.pn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4.png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9.pn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2.png"/><Relationship Id="rId4" Type="http://schemas.openxmlformats.org/officeDocument/2006/relationships/image" Target="../media/image26.pn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5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5.png"/><Relationship Id="rId4" Type="http://schemas.openxmlformats.org/officeDocument/2006/relationships/image" Target="../media/image59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01">
  <p:cSld name="Thank You 0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8"/>
          <p:cNvSpPr>
            <a:spLocks noGrp="1"/>
          </p:cNvSpPr>
          <p:nvPr>
            <p:ph type="pic" idx="2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4" name="Google Shape;14;p8"/>
          <p:cNvSpPr/>
          <p:nvPr/>
        </p:nvSpPr>
        <p:spPr>
          <a:xfrm>
            <a:off x="-331272" y="-451844"/>
            <a:ext cx="3908719" cy="7654304"/>
          </a:xfrm>
          <a:custGeom>
            <a:avLst/>
            <a:gdLst/>
            <a:ahLst/>
            <a:cxnLst/>
            <a:rect l="l" t="t" r="r" b="b"/>
            <a:pathLst>
              <a:path w="196" h="393" extrusionOk="0">
                <a:moveTo>
                  <a:pt x="0" y="198"/>
                </a:moveTo>
                <a:cubicBezTo>
                  <a:pt x="0" y="103"/>
                  <a:pt x="64" y="26"/>
                  <a:pt x="157" y="8"/>
                </a:cubicBezTo>
                <a:cubicBezTo>
                  <a:pt x="171" y="6"/>
                  <a:pt x="188" y="0"/>
                  <a:pt x="192" y="22"/>
                </a:cubicBezTo>
                <a:cubicBezTo>
                  <a:pt x="196" y="41"/>
                  <a:pt x="190" y="52"/>
                  <a:pt x="167" y="56"/>
                </a:cubicBezTo>
                <a:cubicBezTo>
                  <a:pt x="95" y="70"/>
                  <a:pt x="47" y="129"/>
                  <a:pt x="48" y="198"/>
                </a:cubicBezTo>
                <a:cubicBezTo>
                  <a:pt x="48" y="267"/>
                  <a:pt x="97" y="325"/>
                  <a:pt x="170" y="339"/>
                </a:cubicBezTo>
                <a:cubicBezTo>
                  <a:pt x="191" y="343"/>
                  <a:pt x="195" y="354"/>
                  <a:pt x="193" y="372"/>
                </a:cubicBezTo>
                <a:cubicBezTo>
                  <a:pt x="190" y="393"/>
                  <a:pt x="174" y="389"/>
                  <a:pt x="160" y="387"/>
                </a:cubicBezTo>
                <a:cubicBezTo>
                  <a:pt x="70" y="375"/>
                  <a:pt x="0" y="293"/>
                  <a:pt x="0" y="198"/>
                </a:cubicBezTo>
                <a:close/>
              </a:path>
            </a:pathLst>
          </a:custGeom>
          <a:solidFill>
            <a:schemeClr val="lt2">
              <a:alpha val="90196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" name="Google Shape;15;p8"/>
          <p:cNvCxnSpPr/>
          <p:nvPr/>
        </p:nvCxnSpPr>
        <p:spPr>
          <a:xfrm>
            <a:off x="6469778" y="4233582"/>
            <a:ext cx="2532336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" name="Google Shape;16;p8"/>
          <p:cNvSpPr txBox="1">
            <a:spLocks noGrp="1"/>
          </p:cNvSpPr>
          <p:nvPr>
            <p:ph type="title"/>
          </p:nvPr>
        </p:nvSpPr>
        <p:spPr>
          <a:xfrm>
            <a:off x="6469778" y="3429000"/>
            <a:ext cx="5011410" cy="651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  <a:defRPr sz="4000" b="1" cap="none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_02">
  <p:cSld name="1_Title Slide_02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8"/>
          <p:cNvSpPr>
            <a:spLocks noGrp="1"/>
          </p:cNvSpPr>
          <p:nvPr>
            <p:ph type="pic" idx="2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lt2"/>
          </a:solidFill>
          <a:ln>
            <a:noFill/>
          </a:ln>
        </p:spPr>
      </p:sp>
      <p:grpSp>
        <p:nvGrpSpPr>
          <p:cNvPr id="140" name="Google Shape;140;p18"/>
          <p:cNvGrpSpPr/>
          <p:nvPr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</p:grpSpPr>
        <p:sp>
          <p:nvSpPr>
            <p:cNvPr id="141" name="Google Shape;141;p18"/>
            <p:cNvSpPr/>
            <p:nvPr/>
          </p:nvSpPr>
          <p:spPr>
            <a:xfrm>
              <a:off x="11114088" y="2241550"/>
              <a:ext cx="1905000" cy="2354263"/>
            </a:xfrm>
            <a:custGeom>
              <a:avLst/>
              <a:gdLst/>
              <a:ahLst/>
              <a:cxnLst/>
              <a:rect l="l" t="t" r="r" b="b"/>
              <a:pathLst>
                <a:path w="447" h="553" extrusionOk="0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solidFill>
              <a:schemeClr val="lt1">
                <a:alpha val="1490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18"/>
            <p:cNvSpPr/>
            <p:nvPr/>
          </p:nvSpPr>
          <p:spPr>
            <a:xfrm>
              <a:off x="11412538" y="2590800"/>
              <a:ext cx="835025" cy="1673225"/>
            </a:xfrm>
            <a:custGeom>
              <a:avLst/>
              <a:gdLst/>
              <a:ahLst/>
              <a:cxnLst/>
              <a:rect l="l" t="t" r="r" b="b"/>
              <a:pathLst>
                <a:path w="196" h="393" extrusionOk="0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solidFill>
              <a:schemeClr val="lt1">
                <a:alpha val="1490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43" name="Google Shape;143;p18"/>
          <p:cNvCxnSpPr/>
          <p:nvPr/>
        </p:nvCxnSpPr>
        <p:spPr>
          <a:xfrm>
            <a:off x="6469778" y="4233582"/>
            <a:ext cx="2532336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44" name="Google Shape;144;p18" descr="Envelop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41475" y="4452337"/>
            <a:ext cx="387795" cy="387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8" descr="Networ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22084" y="4925640"/>
            <a:ext cx="426575" cy="426575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8"/>
          <p:cNvSpPr txBox="1">
            <a:spLocks noGrp="1"/>
          </p:cNvSpPr>
          <p:nvPr>
            <p:ph type="subTitle" idx="1"/>
          </p:nvPr>
        </p:nvSpPr>
        <p:spPr>
          <a:xfrm>
            <a:off x="7002130" y="4484691"/>
            <a:ext cx="4540440" cy="503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 cap="none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7" name="Google Shape;147;p18"/>
          <p:cNvSpPr txBox="1">
            <a:spLocks noGrp="1"/>
          </p:cNvSpPr>
          <p:nvPr>
            <p:ph type="body" idx="3"/>
          </p:nvPr>
        </p:nvSpPr>
        <p:spPr>
          <a:xfrm>
            <a:off x="7002320" y="5012635"/>
            <a:ext cx="4533900" cy="503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 cap="none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8" name="Google Shape;148;p18"/>
          <p:cNvSpPr txBox="1">
            <a:spLocks noGrp="1"/>
          </p:cNvSpPr>
          <p:nvPr>
            <p:ph type="title"/>
          </p:nvPr>
        </p:nvSpPr>
        <p:spPr>
          <a:xfrm>
            <a:off x="6469778" y="3158641"/>
            <a:ext cx="5011410" cy="92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9"/>
          <p:cNvSpPr txBox="1">
            <a:spLocks noGrp="1"/>
          </p:cNvSpPr>
          <p:nvPr>
            <p:ph type="title"/>
          </p:nvPr>
        </p:nvSpPr>
        <p:spPr>
          <a:xfrm>
            <a:off x="831850" y="182563"/>
            <a:ext cx="10515600" cy="940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1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9"/>
          <p:cNvSpPr/>
          <p:nvPr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9"/>
          <p:cNvSpPr txBox="1">
            <a:spLocks noGrp="1"/>
          </p:cNvSpPr>
          <p:nvPr>
            <p:ph type="sldNum" idx="12"/>
          </p:nvPr>
        </p:nvSpPr>
        <p:spPr>
          <a:xfrm>
            <a:off x="11363696" y="645573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54" name="Google Shape;154;p19"/>
          <p:cNvGrpSpPr/>
          <p:nvPr/>
        </p:nvGrpSpPr>
        <p:grpSpPr>
          <a:xfrm rot="-5400000">
            <a:off x="1637386" y="1473117"/>
            <a:ext cx="8917229" cy="10769768"/>
            <a:chOff x="-1728305" y="-2049517"/>
            <a:chExt cx="8917229" cy="10769768"/>
          </a:xfrm>
        </p:grpSpPr>
        <p:sp>
          <p:nvSpPr>
            <p:cNvPr id="155" name="Google Shape;155;p19"/>
            <p:cNvSpPr/>
            <p:nvPr/>
          </p:nvSpPr>
          <p:spPr>
            <a:xfrm>
              <a:off x="754010" y="708293"/>
              <a:ext cx="5334029" cy="5334029"/>
            </a:xfrm>
            <a:prstGeom prst="ellipse">
              <a:avLst/>
            </a:prstGeom>
            <a:solidFill>
              <a:schemeClr val="lt1">
                <a:alpha val="1490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6" name="Google Shape;156;p19"/>
            <p:cNvGrpSpPr/>
            <p:nvPr/>
          </p:nvGrpSpPr>
          <p:grpSpPr>
            <a:xfrm>
              <a:off x="-1728305" y="-2049517"/>
              <a:ext cx="8917229" cy="10769768"/>
              <a:chOff x="11114088" y="2241550"/>
              <a:chExt cx="1905000" cy="2354263"/>
            </a:xfrm>
          </p:grpSpPr>
          <p:sp>
            <p:nvSpPr>
              <p:cNvPr id="157" name="Google Shape;157;p19"/>
              <p:cNvSpPr/>
              <p:nvPr/>
            </p:nvSpPr>
            <p:spPr>
              <a:xfrm>
                <a:off x="11114088" y="2241550"/>
                <a:ext cx="1905000" cy="2354263"/>
              </a:xfrm>
              <a:custGeom>
                <a:avLst/>
                <a:gdLst/>
                <a:ahLst/>
                <a:cxnLst/>
                <a:rect l="l" t="t" r="r" b="b"/>
                <a:pathLst>
                  <a:path w="447" h="553" extrusionOk="0">
                    <a:moveTo>
                      <a:pt x="0" y="264"/>
                    </a:moveTo>
                    <a:cubicBezTo>
                      <a:pt x="5" y="176"/>
                      <a:pt x="49" y="96"/>
                      <a:pt x="141" y="48"/>
                    </a:cubicBezTo>
                    <a:cubicBezTo>
                      <a:pt x="235" y="0"/>
                      <a:pt x="327" y="9"/>
                      <a:pt x="414" y="67"/>
                    </a:cubicBezTo>
                    <a:cubicBezTo>
                      <a:pt x="425" y="75"/>
                      <a:pt x="439" y="82"/>
                      <a:pt x="438" y="98"/>
                    </a:cubicBezTo>
                    <a:cubicBezTo>
                      <a:pt x="437" y="120"/>
                      <a:pt x="413" y="127"/>
                      <a:pt x="391" y="111"/>
                    </a:cubicBezTo>
                    <a:cubicBezTo>
                      <a:pt x="294" y="40"/>
                      <a:pt x="166" y="56"/>
                      <a:pt x="94" y="149"/>
                    </a:cubicBezTo>
                    <a:cubicBezTo>
                      <a:pt x="30" y="231"/>
                      <a:pt x="36" y="349"/>
                      <a:pt x="107" y="424"/>
                    </a:cubicBezTo>
                    <a:cubicBezTo>
                      <a:pt x="180" y="502"/>
                      <a:pt x="296" y="514"/>
                      <a:pt x="383" y="453"/>
                    </a:cubicBezTo>
                    <a:cubicBezTo>
                      <a:pt x="386" y="451"/>
                      <a:pt x="390" y="449"/>
                      <a:pt x="393" y="446"/>
                    </a:cubicBezTo>
                    <a:cubicBezTo>
                      <a:pt x="407" y="433"/>
                      <a:pt x="420" y="433"/>
                      <a:pt x="433" y="449"/>
                    </a:cubicBezTo>
                    <a:cubicBezTo>
                      <a:pt x="447" y="467"/>
                      <a:pt x="433" y="477"/>
                      <a:pt x="421" y="485"/>
                    </a:cubicBezTo>
                    <a:cubicBezTo>
                      <a:pt x="353" y="537"/>
                      <a:pt x="277" y="553"/>
                      <a:pt x="194" y="531"/>
                    </a:cubicBezTo>
                    <a:cubicBezTo>
                      <a:pt x="79" y="501"/>
                      <a:pt x="1" y="397"/>
                      <a:pt x="0" y="264"/>
                    </a:cubicBezTo>
                    <a:close/>
                  </a:path>
                </a:pathLst>
              </a:custGeom>
              <a:solidFill>
                <a:schemeClr val="lt1">
                  <a:alpha val="14901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" name="Google Shape;158;p19"/>
              <p:cNvSpPr/>
              <p:nvPr/>
            </p:nvSpPr>
            <p:spPr>
              <a:xfrm>
                <a:off x="11412538" y="2590800"/>
                <a:ext cx="835025" cy="1673225"/>
              </a:xfrm>
              <a:custGeom>
                <a:avLst/>
                <a:gdLst/>
                <a:ahLst/>
                <a:cxnLst/>
                <a:rect l="l" t="t" r="r" b="b"/>
                <a:pathLst>
                  <a:path w="196" h="393" extrusionOk="0">
                    <a:moveTo>
                      <a:pt x="0" y="198"/>
                    </a:moveTo>
                    <a:cubicBezTo>
                      <a:pt x="0" y="103"/>
                      <a:pt x="64" y="26"/>
                      <a:pt x="157" y="8"/>
                    </a:cubicBezTo>
                    <a:cubicBezTo>
                      <a:pt x="171" y="6"/>
                      <a:pt x="188" y="0"/>
                      <a:pt x="192" y="22"/>
                    </a:cubicBezTo>
                    <a:cubicBezTo>
                      <a:pt x="196" y="41"/>
                      <a:pt x="190" y="52"/>
                      <a:pt x="167" y="56"/>
                    </a:cubicBezTo>
                    <a:cubicBezTo>
                      <a:pt x="95" y="70"/>
                      <a:pt x="47" y="129"/>
                      <a:pt x="48" y="198"/>
                    </a:cubicBezTo>
                    <a:cubicBezTo>
                      <a:pt x="48" y="267"/>
                      <a:pt x="97" y="325"/>
                      <a:pt x="170" y="339"/>
                    </a:cubicBezTo>
                    <a:cubicBezTo>
                      <a:pt x="191" y="343"/>
                      <a:pt x="195" y="354"/>
                      <a:pt x="193" y="372"/>
                    </a:cubicBezTo>
                    <a:cubicBezTo>
                      <a:pt x="190" y="393"/>
                      <a:pt x="174" y="389"/>
                      <a:pt x="160" y="387"/>
                    </a:cubicBezTo>
                    <a:cubicBezTo>
                      <a:pt x="70" y="375"/>
                      <a:pt x="0" y="293"/>
                      <a:pt x="0" y="198"/>
                    </a:cubicBezTo>
                    <a:close/>
                  </a:path>
                </a:pathLst>
              </a:custGeom>
              <a:solidFill>
                <a:schemeClr val="lt1">
                  <a:alpha val="14901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59" name="Google Shape;159;p19"/>
          <p:cNvSpPr txBox="1">
            <a:spLocks noGrp="1"/>
          </p:cNvSpPr>
          <p:nvPr>
            <p:ph type="body" idx="1"/>
          </p:nvPr>
        </p:nvSpPr>
        <p:spPr>
          <a:xfrm>
            <a:off x="831850" y="1153348"/>
            <a:ext cx="10515600" cy="648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oogle Shape;161;p20"/>
          <p:cNvGrpSpPr/>
          <p:nvPr/>
        </p:nvGrpSpPr>
        <p:grpSpPr>
          <a:xfrm rot="-2149226">
            <a:off x="7430044" y="-1843126"/>
            <a:ext cx="4436224" cy="5482435"/>
            <a:chOff x="11114088" y="2241550"/>
            <a:chExt cx="1905000" cy="2354263"/>
          </a:xfrm>
        </p:grpSpPr>
        <p:sp>
          <p:nvSpPr>
            <p:cNvPr id="162" name="Google Shape;162;p20"/>
            <p:cNvSpPr/>
            <p:nvPr/>
          </p:nvSpPr>
          <p:spPr>
            <a:xfrm>
              <a:off x="11114088" y="2241550"/>
              <a:ext cx="1905000" cy="2354263"/>
            </a:xfrm>
            <a:custGeom>
              <a:avLst/>
              <a:gdLst/>
              <a:ahLst/>
              <a:cxnLst/>
              <a:rect l="l" t="t" r="r" b="b"/>
              <a:pathLst>
                <a:path w="447" h="553" extrusionOk="0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solidFill>
              <a:schemeClr val="lt2">
                <a:alpha val="52156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20"/>
            <p:cNvSpPr/>
            <p:nvPr/>
          </p:nvSpPr>
          <p:spPr>
            <a:xfrm>
              <a:off x="11412538" y="2590800"/>
              <a:ext cx="835025" cy="1673225"/>
            </a:xfrm>
            <a:custGeom>
              <a:avLst/>
              <a:gdLst/>
              <a:ahLst/>
              <a:cxnLst/>
              <a:rect l="l" t="t" r="r" b="b"/>
              <a:pathLst>
                <a:path w="196" h="393" extrusionOk="0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solidFill>
              <a:schemeClr val="lt2">
                <a:alpha val="52156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20"/>
            <p:cNvSpPr/>
            <p:nvPr/>
          </p:nvSpPr>
          <p:spPr>
            <a:xfrm>
              <a:off x="11728451" y="3071813"/>
              <a:ext cx="306388" cy="719138"/>
            </a:xfrm>
            <a:custGeom>
              <a:avLst/>
              <a:gdLst/>
              <a:ahLst/>
              <a:cxnLst/>
              <a:rect l="l" t="t" r="r" b="b"/>
              <a:pathLst>
                <a:path w="72" h="169" extrusionOk="0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solidFill>
              <a:schemeClr val="lt2">
                <a:alpha val="52156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5" name="Google Shape;165;p20"/>
          <p:cNvSpPr/>
          <p:nvPr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20"/>
          <p:cNvSpPr/>
          <p:nvPr/>
        </p:nvSpPr>
        <p:spPr>
          <a:xfrm>
            <a:off x="11811945" y="651946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20"/>
          <p:cNvSpPr txBox="1">
            <a:spLocks noGrp="1"/>
          </p:cNvSpPr>
          <p:nvPr>
            <p:ph type="sldNum" idx="12"/>
          </p:nvPr>
        </p:nvSpPr>
        <p:spPr>
          <a:xfrm>
            <a:off x="11803972" y="656580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8" name="Google Shape;168;p20"/>
          <p:cNvSpPr txBox="1">
            <a:spLocks noGrp="1"/>
          </p:cNvSpPr>
          <p:nvPr>
            <p:ph type="body" idx="1"/>
          </p:nvPr>
        </p:nvSpPr>
        <p:spPr>
          <a:xfrm>
            <a:off x="515938" y="1825625"/>
            <a:ext cx="5503862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9" name="Google Shape;169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0" name="Google Shape;170;p20"/>
          <p:cNvSpPr txBox="1"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71" name="Google Shape;171;p20" descr="EUMETSAT | Monitoring the weather and climate from space | EUMETS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8602" y="6547353"/>
            <a:ext cx="1022712" cy="187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5333" y="6514702"/>
            <a:ext cx="277935" cy="2526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Google Shape;174;p21"/>
          <p:cNvGrpSpPr/>
          <p:nvPr/>
        </p:nvGrpSpPr>
        <p:grpSpPr>
          <a:xfrm rot="-2149226">
            <a:off x="7430044" y="-1843126"/>
            <a:ext cx="4436224" cy="5482435"/>
            <a:chOff x="11114088" y="2241550"/>
            <a:chExt cx="1905000" cy="2354263"/>
          </a:xfrm>
        </p:grpSpPr>
        <p:sp>
          <p:nvSpPr>
            <p:cNvPr id="175" name="Google Shape;175;p21"/>
            <p:cNvSpPr/>
            <p:nvPr/>
          </p:nvSpPr>
          <p:spPr>
            <a:xfrm>
              <a:off x="11114088" y="2241550"/>
              <a:ext cx="1905000" cy="2354263"/>
            </a:xfrm>
            <a:custGeom>
              <a:avLst/>
              <a:gdLst/>
              <a:ahLst/>
              <a:cxnLst/>
              <a:rect l="l" t="t" r="r" b="b"/>
              <a:pathLst>
                <a:path w="447" h="553" extrusionOk="0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solidFill>
              <a:schemeClr val="lt2">
                <a:alpha val="52156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21"/>
            <p:cNvSpPr/>
            <p:nvPr/>
          </p:nvSpPr>
          <p:spPr>
            <a:xfrm>
              <a:off x="11412538" y="2590800"/>
              <a:ext cx="835025" cy="1673225"/>
            </a:xfrm>
            <a:custGeom>
              <a:avLst/>
              <a:gdLst/>
              <a:ahLst/>
              <a:cxnLst/>
              <a:rect l="l" t="t" r="r" b="b"/>
              <a:pathLst>
                <a:path w="196" h="393" extrusionOk="0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solidFill>
              <a:schemeClr val="lt2">
                <a:alpha val="52156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21"/>
            <p:cNvSpPr/>
            <p:nvPr/>
          </p:nvSpPr>
          <p:spPr>
            <a:xfrm>
              <a:off x="11728451" y="3071813"/>
              <a:ext cx="306388" cy="719138"/>
            </a:xfrm>
            <a:custGeom>
              <a:avLst/>
              <a:gdLst/>
              <a:ahLst/>
              <a:cxnLst/>
              <a:rect l="l" t="t" r="r" b="b"/>
              <a:pathLst>
                <a:path w="72" h="169" extrusionOk="0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solidFill>
              <a:schemeClr val="lt2">
                <a:alpha val="52156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8" name="Google Shape;178;p21"/>
          <p:cNvSpPr/>
          <p:nvPr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1"/>
          <p:cNvSpPr txBox="1">
            <a:spLocks noGrp="1"/>
          </p:cNvSpPr>
          <p:nvPr>
            <p:ph type="body" idx="1"/>
          </p:nvPr>
        </p:nvSpPr>
        <p:spPr>
          <a:xfrm>
            <a:off x="51593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 b="1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80" name="Google Shape;180;p21"/>
          <p:cNvSpPr txBox="1">
            <a:spLocks noGrp="1"/>
          </p:cNvSpPr>
          <p:nvPr>
            <p:ph type="body" idx="2"/>
          </p:nvPr>
        </p:nvSpPr>
        <p:spPr>
          <a:xfrm>
            <a:off x="51593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1" name="Google Shape;181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sz="2400" b="1">
                <a:solidFill>
                  <a:schemeClr val="accent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82" name="Google Shape;182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3" name="Google Shape;183;p21"/>
          <p:cNvSpPr txBox="1"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84" name="Google Shape;184;p21" descr="EUMETSAT | Monitoring the weather and climate from space | EUMETS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8602" y="6547353"/>
            <a:ext cx="1022712" cy="187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966" y="6514702"/>
            <a:ext cx="252668" cy="252668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1"/>
          <p:cNvSpPr/>
          <p:nvPr/>
        </p:nvSpPr>
        <p:spPr>
          <a:xfrm>
            <a:off x="11837335" y="6527932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21"/>
          <p:cNvSpPr txBox="1">
            <a:spLocks noGrp="1"/>
          </p:cNvSpPr>
          <p:nvPr>
            <p:ph type="sldNum" idx="12"/>
          </p:nvPr>
        </p:nvSpPr>
        <p:spPr>
          <a:xfrm>
            <a:off x="11829362" y="6574274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2"/>
          <p:cNvSpPr>
            <a:spLocks noGrp="1"/>
          </p:cNvSpPr>
          <p:nvPr>
            <p:ph type="pic" idx="2"/>
          </p:nvPr>
        </p:nvSpPr>
        <p:spPr>
          <a:xfrm>
            <a:off x="6096000" y="768485"/>
            <a:ext cx="5305662" cy="5305662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grpSp>
        <p:nvGrpSpPr>
          <p:cNvPr id="190" name="Google Shape;190;p22"/>
          <p:cNvGrpSpPr/>
          <p:nvPr/>
        </p:nvGrpSpPr>
        <p:grpSpPr>
          <a:xfrm flipH="1">
            <a:off x="5400786" y="-2003509"/>
            <a:ext cx="8917229" cy="10769768"/>
            <a:chOff x="11114088" y="2241550"/>
            <a:chExt cx="1905000" cy="2354263"/>
          </a:xfrm>
        </p:grpSpPr>
        <p:sp>
          <p:nvSpPr>
            <p:cNvPr id="191" name="Google Shape;191;p22"/>
            <p:cNvSpPr/>
            <p:nvPr/>
          </p:nvSpPr>
          <p:spPr>
            <a:xfrm>
              <a:off x="11114088" y="2241550"/>
              <a:ext cx="1905000" cy="2354263"/>
            </a:xfrm>
            <a:custGeom>
              <a:avLst/>
              <a:gdLst/>
              <a:ahLst/>
              <a:cxnLst/>
              <a:rect l="l" t="t" r="r" b="b"/>
              <a:pathLst>
                <a:path w="447" h="553" extrusionOk="0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solidFill>
              <a:schemeClr val="lt2">
                <a:alpha val="90196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22"/>
            <p:cNvSpPr/>
            <p:nvPr/>
          </p:nvSpPr>
          <p:spPr>
            <a:xfrm>
              <a:off x="11412538" y="2590800"/>
              <a:ext cx="835025" cy="1673225"/>
            </a:xfrm>
            <a:custGeom>
              <a:avLst/>
              <a:gdLst/>
              <a:ahLst/>
              <a:cxnLst/>
              <a:rect l="l" t="t" r="r" b="b"/>
              <a:pathLst>
                <a:path w="196" h="393" extrusionOk="0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solidFill>
              <a:schemeClr val="lt2">
                <a:alpha val="90196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3" name="Google Shape;193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2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pic>
        <p:nvPicPr>
          <p:cNvPr id="195" name="Google Shape;195;p22" descr="EUMETSAT | Monitoring the weather and climate from space | EUMETS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8602" y="6547353"/>
            <a:ext cx="1022712" cy="187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966" y="6514702"/>
            <a:ext cx="252668" cy="2526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" name="Google Shape;198;p23"/>
          <p:cNvGrpSpPr/>
          <p:nvPr/>
        </p:nvGrpSpPr>
        <p:grpSpPr>
          <a:xfrm rot="-2149226">
            <a:off x="7430044" y="-1843126"/>
            <a:ext cx="4436224" cy="5482435"/>
            <a:chOff x="11114088" y="2241550"/>
            <a:chExt cx="1905000" cy="2354263"/>
          </a:xfrm>
        </p:grpSpPr>
        <p:sp>
          <p:nvSpPr>
            <p:cNvPr id="199" name="Google Shape;199;p23"/>
            <p:cNvSpPr/>
            <p:nvPr/>
          </p:nvSpPr>
          <p:spPr>
            <a:xfrm>
              <a:off x="11114088" y="2241550"/>
              <a:ext cx="1905000" cy="2354263"/>
            </a:xfrm>
            <a:custGeom>
              <a:avLst/>
              <a:gdLst/>
              <a:ahLst/>
              <a:cxnLst/>
              <a:rect l="l" t="t" r="r" b="b"/>
              <a:pathLst>
                <a:path w="447" h="553" extrusionOk="0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solidFill>
              <a:schemeClr val="lt2">
                <a:alpha val="52156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23"/>
            <p:cNvSpPr/>
            <p:nvPr/>
          </p:nvSpPr>
          <p:spPr>
            <a:xfrm>
              <a:off x="11412538" y="2590800"/>
              <a:ext cx="835025" cy="1673225"/>
            </a:xfrm>
            <a:custGeom>
              <a:avLst/>
              <a:gdLst/>
              <a:ahLst/>
              <a:cxnLst/>
              <a:rect l="l" t="t" r="r" b="b"/>
              <a:pathLst>
                <a:path w="196" h="393" extrusionOk="0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solidFill>
              <a:schemeClr val="lt2">
                <a:alpha val="52156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23"/>
            <p:cNvSpPr/>
            <p:nvPr/>
          </p:nvSpPr>
          <p:spPr>
            <a:xfrm>
              <a:off x="11728451" y="3071813"/>
              <a:ext cx="306388" cy="719138"/>
            </a:xfrm>
            <a:custGeom>
              <a:avLst/>
              <a:gdLst/>
              <a:ahLst/>
              <a:cxnLst/>
              <a:rect l="l" t="t" r="r" b="b"/>
              <a:pathLst>
                <a:path w="72" h="169" extrusionOk="0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solidFill>
              <a:schemeClr val="lt2">
                <a:alpha val="52156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2" name="Google Shape;202;p23"/>
          <p:cNvSpPr/>
          <p:nvPr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2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05" name="Google Shape;205;p23"/>
          <p:cNvSpPr txBox="1">
            <a:spLocks noGrp="1"/>
          </p:cNvSpPr>
          <p:nvPr>
            <p:ph type="body" idx="2"/>
          </p:nvPr>
        </p:nvSpPr>
        <p:spPr>
          <a:xfrm>
            <a:off x="5183188" y="457201"/>
            <a:ext cx="6172200" cy="540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pic>
        <p:nvPicPr>
          <p:cNvPr id="206" name="Google Shape;206;p23" descr="EUMETSAT | Monitoring the weather and climate from space | EUMETS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8602" y="6547353"/>
            <a:ext cx="1022712" cy="187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966" y="6514702"/>
            <a:ext cx="252668" cy="252668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3"/>
          <p:cNvSpPr/>
          <p:nvPr/>
        </p:nvSpPr>
        <p:spPr>
          <a:xfrm>
            <a:off x="11845812" y="651946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23"/>
          <p:cNvSpPr txBox="1">
            <a:spLocks noGrp="1"/>
          </p:cNvSpPr>
          <p:nvPr>
            <p:ph type="sldNum" idx="12"/>
          </p:nvPr>
        </p:nvSpPr>
        <p:spPr>
          <a:xfrm>
            <a:off x="11837839" y="656580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01">
  <p:cSld name="1_Thank You 0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8"/>
          <p:cNvSpPr>
            <a:spLocks noGrp="1"/>
          </p:cNvSpPr>
          <p:nvPr>
            <p:ph type="pic" idx="2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4" name="Google Shape;14;p8"/>
          <p:cNvSpPr/>
          <p:nvPr/>
        </p:nvSpPr>
        <p:spPr>
          <a:xfrm>
            <a:off x="-331272" y="-451844"/>
            <a:ext cx="3908719" cy="7654304"/>
          </a:xfrm>
          <a:custGeom>
            <a:avLst/>
            <a:gdLst/>
            <a:ahLst/>
            <a:cxnLst/>
            <a:rect l="l" t="t" r="r" b="b"/>
            <a:pathLst>
              <a:path w="196" h="393" extrusionOk="0">
                <a:moveTo>
                  <a:pt x="0" y="198"/>
                </a:moveTo>
                <a:cubicBezTo>
                  <a:pt x="0" y="103"/>
                  <a:pt x="64" y="26"/>
                  <a:pt x="157" y="8"/>
                </a:cubicBezTo>
                <a:cubicBezTo>
                  <a:pt x="171" y="6"/>
                  <a:pt x="188" y="0"/>
                  <a:pt x="192" y="22"/>
                </a:cubicBezTo>
                <a:cubicBezTo>
                  <a:pt x="196" y="41"/>
                  <a:pt x="190" y="52"/>
                  <a:pt x="167" y="56"/>
                </a:cubicBezTo>
                <a:cubicBezTo>
                  <a:pt x="95" y="70"/>
                  <a:pt x="47" y="129"/>
                  <a:pt x="48" y="198"/>
                </a:cubicBezTo>
                <a:cubicBezTo>
                  <a:pt x="48" y="267"/>
                  <a:pt x="97" y="325"/>
                  <a:pt x="170" y="339"/>
                </a:cubicBezTo>
                <a:cubicBezTo>
                  <a:pt x="191" y="343"/>
                  <a:pt x="195" y="354"/>
                  <a:pt x="193" y="372"/>
                </a:cubicBezTo>
                <a:cubicBezTo>
                  <a:pt x="190" y="393"/>
                  <a:pt x="174" y="389"/>
                  <a:pt x="160" y="387"/>
                </a:cubicBezTo>
                <a:cubicBezTo>
                  <a:pt x="70" y="375"/>
                  <a:pt x="0" y="293"/>
                  <a:pt x="0" y="198"/>
                </a:cubicBezTo>
                <a:close/>
              </a:path>
            </a:pathLst>
          </a:custGeom>
          <a:solidFill>
            <a:schemeClr val="lt2">
              <a:alpha val="90588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" name="Google Shape;15;p8"/>
          <p:cNvCxnSpPr/>
          <p:nvPr/>
        </p:nvCxnSpPr>
        <p:spPr>
          <a:xfrm>
            <a:off x="6469778" y="4233582"/>
            <a:ext cx="2532336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" name="Google Shape;16;p8"/>
          <p:cNvSpPr txBox="1">
            <a:spLocks noGrp="1"/>
          </p:cNvSpPr>
          <p:nvPr>
            <p:ph type="title"/>
          </p:nvPr>
        </p:nvSpPr>
        <p:spPr>
          <a:xfrm>
            <a:off x="6469778" y="3429000"/>
            <a:ext cx="5011410" cy="651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  <a:defRPr sz="4000" b="1" cap="none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59014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9"/>
          <p:cNvGrpSpPr/>
          <p:nvPr/>
        </p:nvGrpSpPr>
        <p:grpSpPr>
          <a:xfrm rot="-2149226">
            <a:off x="7430044" y="-1843126"/>
            <a:ext cx="4436224" cy="5482435"/>
            <a:chOff x="11114088" y="2241550"/>
            <a:chExt cx="1905000" cy="2354263"/>
          </a:xfrm>
        </p:grpSpPr>
        <p:sp>
          <p:nvSpPr>
            <p:cNvPr id="19" name="Google Shape;19;p9"/>
            <p:cNvSpPr/>
            <p:nvPr/>
          </p:nvSpPr>
          <p:spPr>
            <a:xfrm>
              <a:off x="11114088" y="2241550"/>
              <a:ext cx="1905000" cy="2354263"/>
            </a:xfrm>
            <a:custGeom>
              <a:avLst/>
              <a:gdLst/>
              <a:ahLst/>
              <a:cxnLst/>
              <a:rect l="l" t="t" r="r" b="b"/>
              <a:pathLst>
                <a:path w="447" h="553" extrusionOk="0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solidFill>
              <a:schemeClr val="lt2">
                <a:alpha val="52549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9"/>
            <p:cNvSpPr/>
            <p:nvPr/>
          </p:nvSpPr>
          <p:spPr>
            <a:xfrm>
              <a:off x="11412538" y="2590800"/>
              <a:ext cx="835025" cy="1673225"/>
            </a:xfrm>
            <a:custGeom>
              <a:avLst/>
              <a:gdLst/>
              <a:ahLst/>
              <a:cxnLst/>
              <a:rect l="l" t="t" r="r" b="b"/>
              <a:pathLst>
                <a:path w="196" h="393" extrusionOk="0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solidFill>
              <a:schemeClr val="lt2">
                <a:alpha val="52549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9"/>
            <p:cNvSpPr/>
            <p:nvPr/>
          </p:nvSpPr>
          <p:spPr>
            <a:xfrm>
              <a:off x="11728451" y="3071813"/>
              <a:ext cx="306388" cy="719138"/>
            </a:xfrm>
            <a:custGeom>
              <a:avLst/>
              <a:gdLst/>
              <a:ahLst/>
              <a:cxnLst/>
              <a:rect l="l" t="t" r="r" b="b"/>
              <a:pathLst>
                <a:path w="72" h="169" extrusionOk="0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solidFill>
              <a:schemeClr val="lt2">
                <a:alpha val="52549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" name="Google Shape;22;p9"/>
          <p:cNvSpPr/>
          <p:nvPr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1"/>
          </p:nvPr>
        </p:nvSpPr>
        <p:spPr>
          <a:xfrm>
            <a:off x="515937" y="1354667"/>
            <a:ext cx="11413595" cy="4822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24" name="Google Shape;24;p9"/>
          <p:cNvSpPr txBox="1">
            <a:spLocks noGrp="1"/>
          </p:cNvSpPr>
          <p:nvPr>
            <p:ph type="title"/>
          </p:nvPr>
        </p:nvSpPr>
        <p:spPr>
          <a:xfrm>
            <a:off x="515937" y="-4704"/>
            <a:ext cx="11150600" cy="920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5" name="Google Shape;25;p9" descr="EUMETSAT | Monitoring the weather and climate from space | EUMETS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8602" y="6547353"/>
            <a:ext cx="1022712" cy="187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966" y="6514702"/>
            <a:ext cx="252668" cy="252668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9"/>
          <p:cNvSpPr/>
          <p:nvPr/>
        </p:nvSpPr>
        <p:spPr>
          <a:xfrm>
            <a:off x="11845812" y="651946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9"/>
          <p:cNvSpPr txBox="1">
            <a:spLocks noGrp="1"/>
          </p:cNvSpPr>
          <p:nvPr>
            <p:ph type="sldNum" idx="12"/>
          </p:nvPr>
        </p:nvSpPr>
        <p:spPr>
          <a:xfrm>
            <a:off x="11837839" y="656580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9406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_02">
  <p:cSld name="3_Title Slide_02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10"/>
          <p:cNvSpPr txBox="1">
            <a:spLocks noGrp="1"/>
          </p:cNvSpPr>
          <p:nvPr>
            <p:ph type="ctrTitle"/>
          </p:nvPr>
        </p:nvSpPr>
        <p:spPr>
          <a:xfrm>
            <a:off x="6343650" y="2173288"/>
            <a:ext cx="5143500" cy="2090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orbel"/>
              <a:buNone/>
              <a:defRPr sz="5400" b="1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 cap="none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3" name="Google Shape;33;p10"/>
          <p:cNvSpPr>
            <a:spLocks noGrp="1"/>
          </p:cNvSpPr>
          <p:nvPr>
            <p:ph type="pic" idx="2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34" name="Google Shape;34;p10"/>
          <p:cNvGrpSpPr/>
          <p:nvPr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</p:grpSpPr>
        <p:sp>
          <p:nvSpPr>
            <p:cNvPr id="35" name="Google Shape;35;p10"/>
            <p:cNvSpPr/>
            <p:nvPr/>
          </p:nvSpPr>
          <p:spPr>
            <a:xfrm>
              <a:off x="11114088" y="2241550"/>
              <a:ext cx="1905000" cy="2354263"/>
            </a:xfrm>
            <a:custGeom>
              <a:avLst/>
              <a:gdLst/>
              <a:ahLst/>
              <a:cxnLst/>
              <a:rect l="l" t="t" r="r" b="b"/>
              <a:pathLst>
                <a:path w="447" h="553" extrusionOk="0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solidFill>
              <a:schemeClr val="lt1">
                <a:alpha val="15294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10"/>
            <p:cNvSpPr/>
            <p:nvPr/>
          </p:nvSpPr>
          <p:spPr>
            <a:xfrm>
              <a:off x="11412538" y="2590800"/>
              <a:ext cx="835025" cy="1673225"/>
            </a:xfrm>
            <a:custGeom>
              <a:avLst/>
              <a:gdLst/>
              <a:ahLst/>
              <a:cxnLst/>
              <a:rect l="l" t="t" r="r" b="b"/>
              <a:pathLst>
                <a:path w="196" h="393" extrusionOk="0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solidFill>
              <a:schemeClr val="lt1">
                <a:alpha val="15294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37" name="Google Shape;37;p10"/>
          <p:cNvCxnSpPr/>
          <p:nvPr/>
        </p:nvCxnSpPr>
        <p:spPr>
          <a:xfrm>
            <a:off x="6469778" y="4233582"/>
            <a:ext cx="2532336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5380739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with Image">
  <p:cSld name="1_Section Header with Image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11"/>
          <p:cNvSpPr txBox="1">
            <a:spLocks noGrp="1"/>
          </p:cNvSpPr>
          <p:nvPr>
            <p:ph type="title"/>
          </p:nvPr>
        </p:nvSpPr>
        <p:spPr>
          <a:xfrm>
            <a:off x="831850" y="182563"/>
            <a:ext cx="10515600" cy="940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1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1"/>
          </p:nvPr>
        </p:nvSpPr>
        <p:spPr>
          <a:xfrm>
            <a:off x="2139388" y="1154832"/>
            <a:ext cx="7900525" cy="764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11"/>
          <p:cNvSpPr>
            <a:spLocks noGrp="1"/>
          </p:cNvSpPr>
          <p:nvPr>
            <p:ph type="pic" idx="2"/>
          </p:nvPr>
        </p:nvSpPr>
        <p:spPr>
          <a:xfrm>
            <a:off x="2993041" y="2270376"/>
            <a:ext cx="6206400" cy="458762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639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9"/>
          <p:cNvGrpSpPr/>
          <p:nvPr/>
        </p:nvGrpSpPr>
        <p:grpSpPr>
          <a:xfrm rot="-2149226">
            <a:off x="7430044" y="-1843126"/>
            <a:ext cx="4436224" cy="5482435"/>
            <a:chOff x="11114088" y="2241550"/>
            <a:chExt cx="1905000" cy="2354263"/>
          </a:xfrm>
        </p:grpSpPr>
        <p:sp>
          <p:nvSpPr>
            <p:cNvPr id="19" name="Google Shape;19;p9"/>
            <p:cNvSpPr/>
            <p:nvPr/>
          </p:nvSpPr>
          <p:spPr>
            <a:xfrm>
              <a:off x="11114088" y="2241550"/>
              <a:ext cx="1905000" cy="2354263"/>
            </a:xfrm>
            <a:custGeom>
              <a:avLst/>
              <a:gdLst/>
              <a:ahLst/>
              <a:cxnLst/>
              <a:rect l="l" t="t" r="r" b="b"/>
              <a:pathLst>
                <a:path w="447" h="553" extrusionOk="0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solidFill>
              <a:schemeClr val="lt2">
                <a:alpha val="52156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9"/>
            <p:cNvSpPr/>
            <p:nvPr/>
          </p:nvSpPr>
          <p:spPr>
            <a:xfrm>
              <a:off x="11412538" y="2590800"/>
              <a:ext cx="835025" cy="1673225"/>
            </a:xfrm>
            <a:custGeom>
              <a:avLst/>
              <a:gdLst/>
              <a:ahLst/>
              <a:cxnLst/>
              <a:rect l="l" t="t" r="r" b="b"/>
              <a:pathLst>
                <a:path w="196" h="393" extrusionOk="0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solidFill>
              <a:schemeClr val="lt2">
                <a:alpha val="52156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9"/>
            <p:cNvSpPr/>
            <p:nvPr/>
          </p:nvSpPr>
          <p:spPr>
            <a:xfrm>
              <a:off x="11728451" y="3071813"/>
              <a:ext cx="306388" cy="719138"/>
            </a:xfrm>
            <a:custGeom>
              <a:avLst/>
              <a:gdLst/>
              <a:ahLst/>
              <a:cxnLst/>
              <a:rect l="l" t="t" r="r" b="b"/>
              <a:pathLst>
                <a:path w="72" h="169" extrusionOk="0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solidFill>
              <a:schemeClr val="lt2">
                <a:alpha val="52156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" name="Google Shape;22;p9"/>
          <p:cNvSpPr/>
          <p:nvPr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1"/>
          </p:nvPr>
        </p:nvSpPr>
        <p:spPr>
          <a:xfrm>
            <a:off x="515937" y="1354667"/>
            <a:ext cx="11413595" cy="4822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9"/>
          <p:cNvSpPr txBox="1">
            <a:spLocks noGrp="1"/>
          </p:cNvSpPr>
          <p:nvPr>
            <p:ph type="title"/>
          </p:nvPr>
        </p:nvSpPr>
        <p:spPr>
          <a:xfrm>
            <a:off x="515937" y="-4704"/>
            <a:ext cx="11150600" cy="920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5" name="Google Shape;25;p9" descr="EUMETSAT | Monitoring the weather and climate from space | EUMETS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8602" y="6547353"/>
            <a:ext cx="1022712" cy="187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966" y="6514702"/>
            <a:ext cx="252668" cy="252668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9"/>
          <p:cNvSpPr/>
          <p:nvPr/>
        </p:nvSpPr>
        <p:spPr>
          <a:xfrm>
            <a:off x="11845812" y="651946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9"/>
          <p:cNvSpPr txBox="1">
            <a:spLocks noGrp="1"/>
          </p:cNvSpPr>
          <p:nvPr>
            <p:ph type="sldNum" idx="12"/>
          </p:nvPr>
        </p:nvSpPr>
        <p:spPr>
          <a:xfrm>
            <a:off x="11837839" y="656580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with Image">
  <p:cSld name="1_Title and Content with Image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2"/>
          <p:cNvSpPr txBox="1">
            <a:spLocks noGrp="1"/>
          </p:cNvSpPr>
          <p:nvPr>
            <p:ph type="body" idx="1"/>
          </p:nvPr>
        </p:nvSpPr>
        <p:spPr>
          <a:xfrm>
            <a:off x="538960" y="1825625"/>
            <a:ext cx="4914189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2"/>
          <p:cNvSpPr/>
          <p:nvPr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12"/>
          <p:cNvSpPr>
            <a:spLocks noGrp="1"/>
          </p:cNvSpPr>
          <p:nvPr>
            <p:ph type="pic" idx="2"/>
          </p:nvPr>
        </p:nvSpPr>
        <p:spPr>
          <a:xfrm>
            <a:off x="5884648" y="0"/>
            <a:ext cx="6307353" cy="578037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47" name="Google Shape;47;p12"/>
          <p:cNvSpPr txBox="1">
            <a:spLocks noGrp="1"/>
          </p:cNvSpPr>
          <p:nvPr>
            <p:ph type="title"/>
          </p:nvPr>
        </p:nvSpPr>
        <p:spPr>
          <a:xfrm>
            <a:off x="515938" y="499595"/>
            <a:ext cx="493721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8" name="Google Shape;48;p12" descr="EUMETSAT | Monitoring the weather and climate from space | EUMETS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8602" y="6547353"/>
            <a:ext cx="1022712" cy="187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966" y="6514702"/>
            <a:ext cx="252668" cy="252668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12"/>
          <p:cNvSpPr/>
          <p:nvPr/>
        </p:nvSpPr>
        <p:spPr>
          <a:xfrm>
            <a:off x="11845812" y="651946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11837839" y="656580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" name="Google Shape;52;p12"/>
          <p:cNvSpPr txBox="1"/>
          <p:nvPr/>
        </p:nvSpPr>
        <p:spPr>
          <a:xfrm>
            <a:off x="1610519" y="6502536"/>
            <a:ext cx="45466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ACB8CA"/>
                </a:solidFill>
                <a:latin typeface="Arial"/>
                <a:ea typeface="Arial"/>
                <a:cs typeface="Arial"/>
                <a:sym typeface="Arial"/>
              </a:rPr>
              <a:t>High Level Working Group Meeting 2023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40075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02">
  <p:cSld name="1_Title and Content 02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515938" y="499595"/>
            <a:ext cx="493721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1"/>
          </p:nvPr>
        </p:nvSpPr>
        <p:spPr>
          <a:xfrm>
            <a:off x="538960" y="1825625"/>
            <a:ext cx="4914189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/>
          <p:nvPr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13"/>
          <p:cNvSpPr/>
          <p:nvPr/>
        </p:nvSpPr>
        <p:spPr>
          <a:xfrm>
            <a:off x="7854462" y="988536"/>
            <a:ext cx="4329129" cy="4880927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20405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13"/>
          <p:cNvSpPr/>
          <p:nvPr/>
        </p:nvSpPr>
        <p:spPr>
          <a:xfrm>
            <a:off x="5107816" y="633613"/>
            <a:ext cx="5571908" cy="5571906"/>
          </a:xfrm>
          <a:prstGeom prst="ellipse">
            <a:avLst/>
          </a:prstGeom>
          <a:solidFill>
            <a:schemeClr val="lt2">
              <a:alpha val="5254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13"/>
          <p:cNvSpPr>
            <a:spLocks noGrp="1"/>
          </p:cNvSpPr>
          <p:nvPr>
            <p:ph type="pic" idx="2"/>
          </p:nvPr>
        </p:nvSpPr>
        <p:spPr>
          <a:xfrm>
            <a:off x="5455212" y="988536"/>
            <a:ext cx="4884848" cy="4884848"/>
          </a:xfrm>
          <a:prstGeom prst="ellipse">
            <a:avLst/>
          </a:prstGeom>
          <a:solidFill>
            <a:srgbClr val="D8D8D8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pic>
        <p:nvPicPr>
          <p:cNvPr id="60" name="Google Shape;60;p13" descr="EUMETSAT | Monitoring the weather and climate from space | EUMETS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8602" y="6547353"/>
            <a:ext cx="1022712" cy="187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966" y="6514702"/>
            <a:ext cx="252668" cy="252668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3"/>
          <p:cNvSpPr/>
          <p:nvPr/>
        </p:nvSpPr>
        <p:spPr>
          <a:xfrm>
            <a:off x="11845812" y="651946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3"/>
          <p:cNvSpPr txBox="1">
            <a:spLocks noGrp="1"/>
          </p:cNvSpPr>
          <p:nvPr>
            <p:ph type="sldNum" idx="12"/>
          </p:nvPr>
        </p:nvSpPr>
        <p:spPr>
          <a:xfrm>
            <a:off x="11837839" y="656580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4" name="Google Shape;64;p13"/>
          <p:cNvSpPr txBox="1"/>
          <p:nvPr/>
        </p:nvSpPr>
        <p:spPr>
          <a:xfrm>
            <a:off x="1610519" y="6502536"/>
            <a:ext cx="45466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ACB8CA"/>
                </a:solidFill>
                <a:latin typeface="Arial"/>
                <a:ea typeface="Arial"/>
                <a:cs typeface="Arial"/>
                <a:sym typeface="Arial"/>
              </a:rPr>
              <a:t>High Level Working Group Meeting 2023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04339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03">
  <p:cSld name="1_Title and Content 03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/>
          <p:nvPr/>
        </p:nvSpPr>
        <p:spPr>
          <a:xfrm>
            <a:off x="8308181" y="1630018"/>
            <a:ext cx="3883819" cy="437321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14"/>
          <p:cNvSpPr/>
          <p:nvPr/>
        </p:nvSpPr>
        <p:spPr>
          <a:xfrm>
            <a:off x="9833702" y="1823757"/>
            <a:ext cx="832104" cy="832104"/>
          </a:xfrm>
          <a:prstGeom prst="ellipse">
            <a:avLst/>
          </a:prstGeom>
          <a:solidFill>
            <a:schemeClr val="accent3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4"/>
          <p:cNvSpPr>
            <a:spLocks noGrp="1"/>
          </p:cNvSpPr>
          <p:nvPr>
            <p:ph type="pic" idx="2"/>
          </p:nvPr>
        </p:nvSpPr>
        <p:spPr>
          <a:xfrm>
            <a:off x="9998318" y="1988373"/>
            <a:ext cx="502873" cy="50287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69" name="Google Shape;69;p14"/>
          <p:cNvSpPr/>
          <p:nvPr/>
        </p:nvSpPr>
        <p:spPr>
          <a:xfrm>
            <a:off x="0" y="1630018"/>
            <a:ext cx="3883819" cy="437321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4"/>
          <p:cNvSpPr/>
          <p:nvPr/>
        </p:nvSpPr>
        <p:spPr>
          <a:xfrm>
            <a:off x="1526011" y="1823757"/>
            <a:ext cx="832104" cy="832104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4"/>
          <p:cNvSpPr txBox="1"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body" idx="1"/>
          </p:nvPr>
        </p:nvSpPr>
        <p:spPr>
          <a:xfrm>
            <a:off x="219126" y="3207024"/>
            <a:ext cx="3445566" cy="2504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/>
          <p:nvPr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4"/>
          <p:cNvSpPr>
            <a:spLocks noGrp="1"/>
          </p:cNvSpPr>
          <p:nvPr>
            <p:ph type="pic" idx="3"/>
          </p:nvPr>
        </p:nvSpPr>
        <p:spPr>
          <a:xfrm>
            <a:off x="3883819" y="1630018"/>
            <a:ext cx="4424362" cy="4373217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75" name="Google Shape;75;p14"/>
          <p:cNvSpPr txBox="1">
            <a:spLocks noGrp="1"/>
          </p:cNvSpPr>
          <p:nvPr>
            <p:ph type="body" idx="4"/>
          </p:nvPr>
        </p:nvSpPr>
        <p:spPr>
          <a:xfrm>
            <a:off x="8527490" y="3207024"/>
            <a:ext cx="3445200" cy="2504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5"/>
          </p:nvPr>
        </p:nvSpPr>
        <p:spPr>
          <a:xfrm>
            <a:off x="219126" y="2711636"/>
            <a:ext cx="3445566" cy="495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 cap="none"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body" idx="6"/>
          </p:nvPr>
        </p:nvSpPr>
        <p:spPr>
          <a:xfrm>
            <a:off x="8527124" y="2711636"/>
            <a:ext cx="3445566" cy="495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 cap="none"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>
            <a:spLocks noGrp="1"/>
          </p:cNvSpPr>
          <p:nvPr>
            <p:ph type="pic" idx="7"/>
          </p:nvPr>
        </p:nvSpPr>
        <p:spPr>
          <a:xfrm>
            <a:off x="1690627" y="1988373"/>
            <a:ext cx="502873" cy="50287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GB"/>
          </a:p>
        </p:txBody>
      </p:sp>
      <p:pic>
        <p:nvPicPr>
          <p:cNvPr id="79" name="Google Shape;79;p14" descr="EUMETSAT | Monitoring the weather and climate from space | EUMETS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8602" y="6547353"/>
            <a:ext cx="1022712" cy="187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966" y="6514702"/>
            <a:ext cx="252668" cy="252668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4"/>
          <p:cNvSpPr txBox="1"/>
          <p:nvPr/>
        </p:nvSpPr>
        <p:spPr>
          <a:xfrm>
            <a:off x="1610519" y="6502536"/>
            <a:ext cx="45466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ACB8CA"/>
                </a:solidFill>
                <a:latin typeface="Arial"/>
                <a:ea typeface="Arial"/>
                <a:cs typeface="Arial"/>
                <a:sym typeface="Arial"/>
              </a:rPr>
              <a:t>High Level Working Group Meeting 2023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4"/>
          <p:cNvSpPr/>
          <p:nvPr/>
        </p:nvSpPr>
        <p:spPr>
          <a:xfrm>
            <a:off x="11845812" y="651946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14"/>
          <p:cNvSpPr txBox="1">
            <a:spLocks noGrp="1"/>
          </p:cNvSpPr>
          <p:nvPr>
            <p:ph type="sldNum" idx="12"/>
          </p:nvPr>
        </p:nvSpPr>
        <p:spPr>
          <a:xfrm>
            <a:off x="11837839" y="656580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17482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 Layout">
  <p:cSld name="1_Comparison Layou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/>
          <p:nvPr/>
        </p:nvSpPr>
        <p:spPr>
          <a:xfrm>
            <a:off x="6599236" y="4707908"/>
            <a:ext cx="5592763" cy="100647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5"/>
          <p:cNvSpPr/>
          <p:nvPr/>
        </p:nvSpPr>
        <p:spPr>
          <a:xfrm>
            <a:off x="-82063" y="1648186"/>
            <a:ext cx="5709139" cy="100647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5"/>
          <p:cNvSpPr txBox="1">
            <a:spLocks noGrp="1"/>
          </p:cNvSpPr>
          <p:nvPr>
            <p:ph type="title"/>
          </p:nvPr>
        </p:nvSpPr>
        <p:spPr>
          <a:xfrm>
            <a:off x="520700" y="51185"/>
            <a:ext cx="11150600" cy="920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5"/>
          <p:cNvSpPr txBox="1">
            <a:spLocks noGrp="1"/>
          </p:cNvSpPr>
          <p:nvPr>
            <p:ph type="body" idx="1"/>
          </p:nvPr>
        </p:nvSpPr>
        <p:spPr>
          <a:xfrm>
            <a:off x="680934" y="2863158"/>
            <a:ext cx="4074002" cy="2846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5"/>
          <p:cNvSpPr/>
          <p:nvPr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5"/>
          <p:cNvSpPr txBox="1">
            <a:spLocks noGrp="1"/>
          </p:cNvSpPr>
          <p:nvPr>
            <p:ph type="body" idx="2"/>
          </p:nvPr>
        </p:nvSpPr>
        <p:spPr>
          <a:xfrm>
            <a:off x="1309370" y="1903728"/>
            <a:ext cx="3445566" cy="495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 b="1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5"/>
          <p:cNvSpPr txBox="1">
            <a:spLocks noGrp="1"/>
          </p:cNvSpPr>
          <p:nvPr>
            <p:ph type="body" idx="3"/>
          </p:nvPr>
        </p:nvSpPr>
        <p:spPr>
          <a:xfrm>
            <a:off x="7327918" y="1648186"/>
            <a:ext cx="4074002" cy="2834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15"/>
          <p:cNvSpPr txBox="1">
            <a:spLocks noGrp="1"/>
          </p:cNvSpPr>
          <p:nvPr>
            <p:ph type="body" idx="4"/>
          </p:nvPr>
        </p:nvSpPr>
        <p:spPr>
          <a:xfrm>
            <a:off x="7475709" y="4963450"/>
            <a:ext cx="3445566" cy="495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 b="1" cap="none">
                <a:solidFill>
                  <a:schemeClr val="accent3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15"/>
          <p:cNvSpPr/>
          <p:nvPr/>
        </p:nvSpPr>
        <p:spPr>
          <a:xfrm>
            <a:off x="5084763" y="1652762"/>
            <a:ext cx="1001899" cy="1001899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5"/>
          <p:cNvSpPr>
            <a:spLocks noGrp="1"/>
          </p:cNvSpPr>
          <p:nvPr>
            <p:ph type="pic" idx="5"/>
          </p:nvPr>
        </p:nvSpPr>
        <p:spPr>
          <a:xfrm>
            <a:off x="5282969" y="1850968"/>
            <a:ext cx="605487" cy="605487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95" name="Google Shape;95;p15"/>
          <p:cNvSpPr/>
          <p:nvPr/>
        </p:nvSpPr>
        <p:spPr>
          <a:xfrm>
            <a:off x="6100576" y="4707907"/>
            <a:ext cx="1001899" cy="1001899"/>
          </a:xfrm>
          <a:prstGeom prst="ellipse">
            <a:avLst/>
          </a:prstGeom>
          <a:solidFill>
            <a:schemeClr val="accent3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5"/>
          <p:cNvSpPr>
            <a:spLocks noGrp="1"/>
          </p:cNvSpPr>
          <p:nvPr>
            <p:ph type="pic" idx="6"/>
          </p:nvPr>
        </p:nvSpPr>
        <p:spPr>
          <a:xfrm>
            <a:off x="6298782" y="4906113"/>
            <a:ext cx="605487" cy="605487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GB"/>
          </a:p>
        </p:txBody>
      </p:sp>
      <p:pic>
        <p:nvPicPr>
          <p:cNvPr id="97" name="Google Shape;97;p15" descr="EUMETSAT | Monitoring the weather and climate from space | EUMETS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8602" y="6547353"/>
            <a:ext cx="1022712" cy="187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966" y="6514702"/>
            <a:ext cx="252668" cy="252668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5"/>
          <p:cNvSpPr/>
          <p:nvPr/>
        </p:nvSpPr>
        <p:spPr>
          <a:xfrm>
            <a:off x="11845812" y="651946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5"/>
          <p:cNvSpPr txBox="1">
            <a:spLocks noGrp="1"/>
          </p:cNvSpPr>
          <p:nvPr>
            <p:ph type="sldNum" idx="12"/>
          </p:nvPr>
        </p:nvSpPr>
        <p:spPr>
          <a:xfrm>
            <a:off x="11837839" y="656580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678111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am Slide">
  <p:cSld name="1_Team Slide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17"/>
          <p:cNvGrpSpPr/>
          <p:nvPr/>
        </p:nvGrpSpPr>
        <p:grpSpPr>
          <a:xfrm rot="-2149226">
            <a:off x="7430044" y="-1843126"/>
            <a:ext cx="4436224" cy="5482435"/>
            <a:chOff x="11114088" y="2241550"/>
            <a:chExt cx="1905000" cy="2354263"/>
          </a:xfrm>
        </p:grpSpPr>
        <p:sp>
          <p:nvSpPr>
            <p:cNvPr id="114" name="Google Shape;114;p17"/>
            <p:cNvSpPr/>
            <p:nvPr/>
          </p:nvSpPr>
          <p:spPr>
            <a:xfrm>
              <a:off x="11114088" y="2241550"/>
              <a:ext cx="1905000" cy="2354263"/>
            </a:xfrm>
            <a:custGeom>
              <a:avLst/>
              <a:gdLst/>
              <a:ahLst/>
              <a:cxnLst/>
              <a:rect l="l" t="t" r="r" b="b"/>
              <a:pathLst>
                <a:path w="447" h="553" extrusionOk="0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solidFill>
              <a:schemeClr val="lt2">
                <a:alpha val="52549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17"/>
            <p:cNvSpPr/>
            <p:nvPr/>
          </p:nvSpPr>
          <p:spPr>
            <a:xfrm>
              <a:off x="11412538" y="2590800"/>
              <a:ext cx="835025" cy="1673225"/>
            </a:xfrm>
            <a:custGeom>
              <a:avLst/>
              <a:gdLst/>
              <a:ahLst/>
              <a:cxnLst/>
              <a:rect l="l" t="t" r="r" b="b"/>
              <a:pathLst>
                <a:path w="196" h="393" extrusionOk="0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solidFill>
              <a:schemeClr val="lt2">
                <a:alpha val="52549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17"/>
            <p:cNvSpPr/>
            <p:nvPr/>
          </p:nvSpPr>
          <p:spPr>
            <a:xfrm>
              <a:off x="11728451" y="3071813"/>
              <a:ext cx="306388" cy="719138"/>
            </a:xfrm>
            <a:custGeom>
              <a:avLst/>
              <a:gdLst/>
              <a:ahLst/>
              <a:cxnLst/>
              <a:rect l="l" t="t" r="r" b="b"/>
              <a:pathLst>
                <a:path w="72" h="169" extrusionOk="0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solidFill>
              <a:schemeClr val="lt2">
                <a:alpha val="52549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7" name="Google Shape;117;p17"/>
          <p:cNvSpPr/>
          <p:nvPr/>
        </p:nvSpPr>
        <p:spPr>
          <a:xfrm>
            <a:off x="954140" y="1698469"/>
            <a:ext cx="1729332" cy="1729332"/>
          </a:xfrm>
          <a:prstGeom prst="ellipse">
            <a:avLst/>
          </a:prstGeom>
          <a:solidFill>
            <a:schemeClr val="dk1">
              <a:alpha val="1254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7"/>
          <p:cNvSpPr/>
          <p:nvPr/>
        </p:nvSpPr>
        <p:spPr>
          <a:xfrm>
            <a:off x="3807539" y="1698469"/>
            <a:ext cx="1729332" cy="1729332"/>
          </a:xfrm>
          <a:prstGeom prst="ellipse">
            <a:avLst/>
          </a:prstGeom>
          <a:solidFill>
            <a:schemeClr val="dk1">
              <a:alpha val="1254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7"/>
          <p:cNvSpPr/>
          <p:nvPr/>
        </p:nvSpPr>
        <p:spPr>
          <a:xfrm>
            <a:off x="6646275" y="1698469"/>
            <a:ext cx="1729332" cy="1729332"/>
          </a:xfrm>
          <a:prstGeom prst="ellipse">
            <a:avLst/>
          </a:prstGeom>
          <a:solidFill>
            <a:schemeClr val="dk1">
              <a:alpha val="1254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7"/>
          <p:cNvSpPr/>
          <p:nvPr/>
        </p:nvSpPr>
        <p:spPr>
          <a:xfrm>
            <a:off x="9498658" y="1698469"/>
            <a:ext cx="1729332" cy="1729332"/>
          </a:xfrm>
          <a:prstGeom prst="ellipse">
            <a:avLst/>
          </a:prstGeom>
          <a:solidFill>
            <a:schemeClr val="dk1">
              <a:alpha val="1254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7"/>
          <p:cNvSpPr/>
          <p:nvPr/>
        </p:nvSpPr>
        <p:spPr>
          <a:xfrm>
            <a:off x="4011967" y="1778212"/>
            <a:ext cx="1320476" cy="362088"/>
          </a:xfrm>
          <a:custGeom>
            <a:avLst/>
            <a:gdLst/>
            <a:ahLst/>
            <a:cxnLst/>
            <a:rect l="l" t="t" r="r" b="b"/>
            <a:pathLst>
              <a:path w="1320476" h="362088" extrusionOk="0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7"/>
          <p:cNvSpPr/>
          <p:nvPr/>
        </p:nvSpPr>
        <p:spPr>
          <a:xfrm>
            <a:off x="6850703" y="1778212"/>
            <a:ext cx="1320476" cy="362088"/>
          </a:xfrm>
          <a:custGeom>
            <a:avLst/>
            <a:gdLst/>
            <a:ahLst/>
            <a:cxnLst/>
            <a:rect l="l" t="t" r="r" b="b"/>
            <a:pathLst>
              <a:path w="1320476" h="362088" extrusionOk="0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7"/>
          <p:cNvSpPr/>
          <p:nvPr/>
        </p:nvSpPr>
        <p:spPr>
          <a:xfrm>
            <a:off x="9703086" y="1778212"/>
            <a:ext cx="1320476" cy="362088"/>
          </a:xfrm>
          <a:custGeom>
            <a:avLst/>
            <a:gdLst/>
            <a:ahLst/>
            <a:cxnLst/>
            <a:rect l="l" t="t" r="r" b="b"/>
            <a:pathLst>
              <a:path w="1320476" h="362088" extrusionOk="0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7"/>
          <p:cNvSpPr/>
          <p:nvPr/>
        </p:nvSpPr>
        <p:spPr>
          <a:xfrm>
            <a:off x="1158568" y="1778212"/>
            <a:ext cx="1320476" cy="362088"/>
          </a:xfrm>
          <a:custGeom>
            <a:avLst/>
            <a:gdLst/>
            <a:ahLst/>
            <a:cxnLst/>
            <a:rect l="l" t="t" r="r" b="b"/>
            <a:pathLst>
              <a:path w="1320476" h="362088" extrusionOk="0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7"/>
          <p:cNvSpPr txBox="1"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7"/>
          <p:cNvSpPr/>
          <p:nvPr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7"/>
          <p:cNvSpPr>
            <a:spLocks noGrp="1"/>
          </p:cNvSpPr>
          <p:nvPr>
            <p:ph type="pic" idx="2"/>
          </p:nvPr>
        </p:nvSpPr>
        <p:spPr>
          <a:xfrm>
            <a:off x="1103638" y="1848535"/>
            <a:ext cx="1430337" cy="1430337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28" name="Google Shape;128;p17"/>
          <p:cNvSpPr>
            <a:spLocks noGrp="1"/>
          </p:cNvSpPr>
          <p:nvPr>
            <p:ph type="pic" idx="3"/>
          </p:nvPr>
        </p:nvSpPr>
        <p:spPr>
          <a:xfrm>
            <a:off x="3957037" y="1848535"/>
            <a:ext cx="1430337" cy="1430337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29" name="Google Shape;129;p17"/>
          <p:cNvSpPr>
            <a:spLocks noGrp="1"/>
          </p:cNvSpPr>
          <p:nvPr>
            <p:ph type="pic" idx="4"/>
          </p:nvPr>
        </p:nvSpPr>
        <p:spPr>
          <a:xfrm>
            <a:off x="6795773" y="1848535"/>
            <a:ext cx="1430337" cy="1430337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30" name="Google Shape;130;p17"/>
          <p:cNvSpPr>
            <a:spLocks noGrp="1"/>
          </p:cNvSpPr>
          <p:nvPr>
            <p:ph type="pic" idx="5"/>
          </p:nvPr>
        </p:nvSpPr>
        <p:spPr>
          <a:xfrm>
            <a:off x="9648156" y="1848535"/>
            <a:ext cx="1430337" cy="1430337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31" name="Google Shape;131;p17"/>
          <p:cNvSpPr txBox="1">
            <a:spLocks noGrp="1"/>
          </p:cNvSpPr>
          <p:nvPr>
            <p:ph type="body" idx="1"/>
          </p:nvPr>
        </p:nvSpPr>
        <p:spPr>
          <a:xfrm>
            <a:off x="524454" y="4052306"/>
            <a:ext cx="2588705" cy="174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17"/>
          <p:cNvSpPr txBox="1">
            <a:spLocks noGrp="1"/>
          </p:cNvSpPr>
          <p:nvPr>
            <p:ph type="body" idx="6"/>
          </p:nvPr>
        </p:nvSpPr>
        <p:spPr>
          <a:xfrm>
            <a:off x="524454" y="3539268"/>
            <a:ext cx="2588705" cy="495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D1D51"/>
              </a:buClr>
              <a:buSzPts val="1600"/>
              <a:buNone/>
              <a:defRPr sz="1600" b="1" cap="none">
                <a:solidFill>
                  <a:srgbClr val="0D1D5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17"/>
          <p:cNvSpPr txBox="1">
            <a:spLocks noGrp="1"/>
          </p:cNvSpPr>
          <p:nvPr>
            <p:ph type="body" idx="7"/>
          </p:nvPr>
        </p:nvSpPr>
        <p:spPr>
          <a:xfrm>
            <a:off x="3377853" y="4052306"/>
            <a:ext cx="2588705" cy="174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17"/>
          <p:cNvSpPr txBox="1">
            <a:spLocks noGrp="1"/>
          </p:cNvSpPr>
          <p:nvPr>
            <p:ph type="body" idx="8"/>
          </p:nvPr>
        </p:nvSpPr>
        <p:spPr>
          <a:xfrm>
            <a:off x="3377853" y="3539268"/>
            <a:ext cx="2588705" cy="495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D1D51"/>
              </a:buClr>
              <a:buSzPts val="1600"/>
              <a:buNone/>
              <a:defRPr sz="1600" b="1" cap="none">
                <a:solidFill>
                  <a:srgbClr val="0D1D5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17"/>
          <p:cNvSpPr txBox="1">
            <a:spLocks noGrp="1"/>
          </p:cNvSpPr>
          <p:nvPr>
            <p:ph type="body" idx="9"/>
          </p:nvPr>
        </p:nvSpPr>
        <p:spPr>
          <a:xfrm>
            <a:off x="6216589" y="4052306"/>
            <a:ext cx="2588705" cy="174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17"/>
          <p:cNvSpPr txBox="1">
            <a:spLocks noGrp="1"/>
          </p:cNvSpPr>
          <p:nvPr>
            <p:ph type="body" idx="13"/>
          </p:nvPr>
        </p:nvSpPr>
        <p:spPr>
          <a:xfrm>
            <a:off x="6216589" y="3539268"/>
            <a:ext cx="2588705" cy="495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D1D51"/>
              </a:buClr>
              <a:buSzPts val="1600"/>
              <a:buNone/>
              <a:defRPr sz="1600" b="1" cap="none">
                <a:solidFill>
                  <a:srgbClr val="0D1D5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17"/>
          <p:cNvSpPr txBox="1">
            <a:spLocks noGrp="1"/>
          </p:cNvSpPr>
          <p:nvPr>
            <p:ph type="body" idx="14"/>
          </p:nvPr>
        </p:nvSpPr>
        <p:spPr>
          <a:xfrm>
            <a:off x="9068972" y="4052306"/>
            <a:ext cx="2588705" cy="174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p17"/>
          <p:cNvSpPr txBox="1">
            <a:spLocks noGrp="1"/>
          </p:cNvSpPr>
          <p:nvPr>
            <p:ph type="body" idx="15"/>
          </p:nvPr>
        </p:nvSpPr>
        <p:spPr>
          <a:xfrm>
            <a:off x="9068972" y="3539268"/>
            <a:ext cx="2588705" cy="495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D1D51"/>
              </a:buClr>
              <a:buSzPts val="1600"/>
              <a:buNone/>
              <a:defRPr sz="1600" b="1" cap="none">
                <a:solidFill>
                  <a:srgbClr val="0D1D5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39" name="Google Shape;139;p17" descr="EUMETSAT | Monitoring the weather and climate from space | EUMETS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8602" y="6547353"/>
            <a:ext cx="1022712" cy="187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966" y="6514702"/>
            <a:ext cx="252668" cy="252668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7"/>
          <p:cNvSpPr/>
          <p:nvPr/>
        </p:nvSpPr>
        <p:spPr>
          <a:xfrm>
            <a:off x="11845812" y="651946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7"/>
          <p:cNvSpPr txBox="1">
            <a:spLocks noGrp="1"/>
          </p:cNvSpPr>
          <p:nvPr>
            <p:ph type="sldNum" idx="12"/>
          </p:nvPr>
        </p:nvSpPr>
        <p:spPr>
          <a:xfrm>
            <a:off x="11837839" y="656580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04018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_02">
  <p:cSld name="2_Title Slide_02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8"/>
          <p:cNvSpPr>
            <a:spLocks noGrp="1"/>
          </p:cNvSpPr>
          <p:nvPr>
            <p:ph type="pic" idx="2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146" name="Google Shape;146;p18"/>
          <p:cNvGrpSpPr/>
          <p:nvPr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</p:grpSpPr>
        <p:sp>
          <p:nvSpPr>
            <p:cNvPr id="147" name="Google Shape;147;p18"/>
            <p:cNvSpPr/>
            <p:nvPr/>
          </p:nvSpPr>
          <p:spPr>
            <a:xfrm>
              <a:off x="11114088" y="2241550"/>
              <a:ext cx="1905000" cy="2354263"/>
            </a:xfrm>
            <a:custGeom>
              <a:avLst/>
              <a:gdLst/>
              <a:ahLst/>
              <a:cxnLst/>
              <a:rect l="l" t="t" r="r" b="b"/>
              <a:pathLst>
                <a:path w="447" h="553" extrusionOk="0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solidFill>
              <a:schemeClr val="lt1">
                <a:alpha val="15294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18"/>
            <p:cNvSpPr/>
            <p:nvPr/>
          </p:nvSpPr>
          <p:spPr>
            <a:xfrm>
              <a:off x="11412538" y="2590800"/>
              <a:ext cx="835025" cy="1673225"/>
            </a:xfrm>
            <a:custGeom>
              <a:avLst/>
              <a:gdLst/>
              <a:ahLst/>
              <a:cxnLst/>
              <a:rect l="l" t="t" r="r" b="b"/>
              <a:pathLst>
                <a:path w="196" h="393" extrusionOk="0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solidFill>
              <a:schemeClr val="lt1">
                <a:alpha val="15294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49" name="Google Shape;149;p18"/>
          <p:cNvCxnSpPr/>
          <p:nvPr/>
        </p:nvCxnSpPr>
        <p:spPr>
          <a:xfrm>
            <a:off x="6469778" y="4233582"/>
            <a:ext cx="2532336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50" name="Google Shape;150;p18" descr="Envelop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41475" y="4452337"/>
            <a:ext cx="387795" cy="387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8" descr="Networ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22084" y="4925640"/>
            <a:ext cx="426575" cy="426575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8"/>
          <p:cNvSpPr txBox="1">
            <a:spLocks noGrp="1"/>
          </p:cNvSpPr>
          <p:nvPr>
            <p:ph type="subTitle" idx="1"/>
          </p:nvPr>
        </p:nvSpPr>
        <p:spPr>
          <a:xfrm>
            <a:off x="7002130" y="4484691"/>
            <a:ext cx="4540440" cy="503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 cap="none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53" name="Google Shape;153;p18"/>
          <p:cNvSpPr txBox="1">
            <a:spLocks noGrp="1"/>
          </p:cNvSpPr>
          <p:nvPr>
            <p:ph type="body" idx="3"/>
          </p:nvPr>
        </p:nvSpPr>
        <p:spPr>
          <a:xfrm>
            <a:off x="7002320" y="5012635"/>
            <a:ext cx="4533900" cy="503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 cap="none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4" name="Google Shape;154;p18"/>
          <p:cNvSpPr txBox="1">
            <a:spLocks noGrp="1"/>
          </p:cNvSpPr>
          <p:nvPr>
            <p:ph type="title"/>
          </p:nvPr>
        </p:nvSpPr>
        <p:spPr>
          <a:xfrm>
            <a:off x="6469778" y="3158641"/>
            <a:ext cx="5011410" cy="92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858018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1_Section Header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9"/>
          <p:cNvSpPr txBox="1">
            <a:spLocks noGrp="1"/>
          </p:cNvSpPr>
          <p:nvPr>
            <p:ph type="title"/>
          </p:nvPr>
        </p:nvSpPr>
        <p:spPr>
          <a:xfrm>
            <a:off x="831850" y="182563"/>
            <a:ext cx="10515600" cy="940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1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9"/>
          <p:cNvSpPr/>
          <p:nvPr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9"/>
          <p:cNvSpPr txBox="1">
            <a:spLocks noGrp="1"/>
          </p:cNvSpPr>
          <p:nvPr>
            <p:ph type="sldNum" idx="12"/>
          </p:nvPr>
        </p:nvSpPr>
        <p:spPr>
          <a:xfrm>
            <a:off x="11363696" y="645573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60" name="Google Shape;160;p19"/>
          <p:cNvGrpSpPr/>
          <p:nvPr/>
        </p:nvGrpSpPr>
        <p:grpSpPr>
          <a:xfrm rot="-5400000">
            <a:off x="1637386" y="1473117"/>
            <a:ext cx="8917229" cy="10769768"/>
            <a:chOff x="-1728305" y="-2049517"/>
            <a:chExt cx="8917229" cy="10769768"/>
          </a:xfrm>
        </p:grpSpPr>
        <p:sp>
          <p:nvSpPr>
            <p:cNvPr id="161" name="Google Shape;161;p19"/>
            <p:cNvSpPr/>
            <p:nvPr/>
          </p:nvSpPr>
          <p:spPr>
            <a:xfrm>
              <a:off x="754010" y="708293"/>
              <a:ext cx="5334029" cy="5334029"/>
            </a:xfrm>
            <a:prstGeom prst="ellipse">
              <a:avLst/>
            </a:prstGeom>
            <a:solidFill>
              <a:schemeClr val="lt1">
                <a:alpha val="15294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2" name="Google Shape;162;p19"/>
            <p:cNvGrpSpPr/>
            <p:nvPr/>
          </p:nvGrpSpPr>
          <p:grpSpPr>
            <a:xfrm>
              <a:off x="-1728305" y="-2049517"/>
              <a:ext cx="8917229" cy="10769768"/>
              <a:chOff x="11114088" y="2241550"/>
              <a:chExt cx="1905000" cy="2354263"/>
            </a:xfrm>
          </p:grpSpPr>
          <p:sp>
            <p:nvSpPr>
              <p:cNvPr id="163" name="Google Shape;163;p19"/>
              <p:cNvSpPr/>
              <p:nvPr/>
            </p:nvSpPr>
            <p:spPr>
              <a:xfrm>
                <a:off x="11114088" y="2241550"/>
                <a:ext cx="1905000" cy="2354263"/>
              </a:xfrm>
              <a:custGeom>
                <a:avLst/>
                <a:gdLst/>
                <a:ahLst/>
                <a:cxnLst/>
                <a:rect l="l" t="t" r="r" b="b"/>
                <a:pathLst>
                  <a:path w="447" h="553" extrusionOk="0">
                    <a:moveTo>
                      <a:pt x="0" y="264"/>
                    </a:moveTo>
                    <a:cubicBezTo>
                      <a:pt x="5" y="176"/>
                      <a:pt x="49" y="96"/>
                      <a:pt x="141" y="48"/>
                    </a:cubicBezTo>
                    <a:cubicBezTo>
                      <a:pt x="235" y="0"/>
                      <a:pt x="327" y="9"/>
                      <a:pt x="414" y="67"/>
                    </a:cubicBezTo>
                    <a:cubicBezTo>
                      <a:pt x="425" y="75"/>
                      <a:pt x="439" y="82"/>
                      <a:pt x="438" y="98"/>
                    </a:cubicBezTo>
                    <a:cubicBezTo>
                      <a:pt x="437" y="120"/>
                      <a:pt x="413" y="127"/>
                      <a:pt x="391" y="111"/>
                    </a:cubicBezTo>
                    <a:cubicBezTo>
                      <a:pt x="294" y="40"/>
                      <a:pt x="166" y="56"/>
                      <a:pt x="94" y="149"/>
                    </a:cubicBezTo>
                    <a:cubicBezTo>
                      <a:pt x="30" y="231"/>
                      <a:pt x="36" y="349"/>
                      <a:pt x="107" y="424"/>
                    </a:cubicBezTo>
                    <a:cubicBezTo>
                      <a:pt x="180" y="502"/>
                      <a:pt x="296" y="514"/>
                      <a:pt x="383" y="453"/>
                    </a:cubicBezTo>
                    <a:cubicBezTo>
                      <a:pt x="386" y="451"/>
                      <a:pt x="390" y="449"/>
                      <a:pt x="393" y="446"/>
                    </a:cubicBezTo>
                    <a:cubicBezTo>
                      <a:pt x="407" y="433"/>
                      <a:pt x="420" y="433"/>
                      <a:pt x="433" y="449"/>
                    </a:cubicBezTo>
                    <a:cubicBezTo>
                      <a:pt x="447" y="467"/>
                      <a:pt x="433" y="477"/>
                      <a:pt x="421" y="485"/>
                    </a:cubicBezTo>
                    <a:cubicBezTo>
                      <a:pt x="353" y="537"/>
                      <a:pt x="277" y="553"/>
                      <a:pt x="194" y="531"/>
                    </a:cubicBezTo>
                    <a:cubicBezTo>
                      <a:pt x="79" y="501"/>
                      <a:pt x="1" y="397"/>
                      <a:pt x="0" y="264"/>
                    </a:cubicBezTo>
                    <a:close/>
                  </a:path>
                </a:pathLst>
              </a:custGeom>
              <a:solidFill>
                <a:schemeClr val="lt1">
                  <a:alpha val="15294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164;p19"/>
              <p:cNvSpPr/>
              <p:nvPr/>
            </p:nvSpPr>
            <p:spPr>
              <a:xfrm>
                <a:off x="11412538" y="2590800"/>
                <a:ext cx="835025" cy="1673225"/>
              </a:xfrm>
              <a:custGeom>
                <a:avLst/>
                <a:gdLst/>
                <a:ahLst/>
                <a:cxnLst/>
                <a:rect l="l" t="t" r="r" b="b"/>
                <a:pathLst>
                  <a:path w="196" h="393" extrusionOk="0">
                    <a:moveTo>
                      <a:pt x="0" y="198"/>
                    </a:moveTo>
                    <a:cubicBezTo>
                      <a:pt x="0" y="103"/>
                      <a:pt x="64" y="26"/>
                      <a:pt x="157" y="8"/>
                    </a:cubicBezTo>
                    <a:cubicBezTo>
                      <a:pt x="171" y="6"/>
                      <a:pt x="188" y="0"/>
                      <a:pt x="192" y="22"/>
                    </a:cubicBezTo>
                    <a:cubicBezTo>
                      <a:pt x="196" y="41"/>
                      <a:pt x="190" y="52"/>
                      <a:pt x="167" y="56"/>
                    </a:cubicBezTo>
                    <a:cubicBezTo>
                      <a:pt x="95" y="70"/>
                      <a:pt x="47" y="129"/>
                      <a:pt x="48" y="198"/>
                    </a:cubicBezTo>
                    <a:cubicBezTo>
                      <a:pt x="48" y="267"/>
                      <a:pt x="97" y="325"/>
                      <a:pt x="170" y="339"/>
                    </a:cubicBezTo>
                    <a:cubicBezTo>
                      <a:pt x="191" y="343"/>
                      <a:pt x="195" y="354"/>
                      <a:pt x="193" y="372"/>
                    </a:cubicBezTo>
                    <a:cubicBezTo>
                      <a:pt x="190" y="393"/>
                      <a:pt x="174" y="389"/>
                      <a:pt x="160" y="387"/>
                    </a:cubicBezTo>
                    <a:cubicBezTo>
                      <a:pt x="70" y="375"/>
                      <a:pt x="0" y="293"/>
                      <a:pt x="0" y="198"/>
                    </a:cubicBezTo>
                    <a:close/>
                  </a:path>
                </a:pathLst>
              </a:custGeom>
              <a:solidFill>
                <a:schemeClr val="lt1">
                  <a:alpha val="15294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65" name="Google Shape;165;p19"/>
          <p:cNvSpPr txBox="1">
            <a:spLocks noGrp="1"/>
          </p:cNvSpPr>
          <p:nvPr>
            <p:ph type="body" idx="1"/>
          </p:nvPr>
        </p:nvSpPr>
        <p:spPr>
          <a:xfrm>
            <a:off x="831850" y="1153348"/>
            <a:ext cx="10515600" cy="648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780788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1_Two Content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Google Shape;167;p20"/>
          <p:cNvGrpSpPr/>
          <p:nvPr/>
        </p:nvGrpSpPr>
        <p:grpSpPr>
          <a:xfrm rot="-2149226">
            <a:off x="7430044" y="-1843126"/>
            <a:ext cx="4436224" cy="5482435"/>
            <a:chOff x="11114088" y="2241550"/>
            <a:chExt cx="1905000" cy="2354263"/>
          </a:xfrm>
        </p:grpSpPr>
        <p:sp>
          <p:nvSpPr>
            <p:cNvPr id="168" name="Google Shape;168;p20"/>
            <p:cNvSpPr/>
            <p:nvPr/>
          </p:nvSpPr>
          <p:spPr>
            <a:xfrm>
              <a:off x="11114088" y="2241550"/>
              <a:ext cx="1905000" cy="2354263"/>
            </a:xfrm>
            <a:custGeom>
              <a:avLst/>
              <a:gdLst/>
              <a:ahLst/>
              <a:cxnLst/>
              <a:rect l="l" t="t" r="r" b="b"/>
              <a:pathLst>
                <a:path w="447" h="553" extrusionOk="0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solidFill>
              <a:schemeClr val="lt2">
                <a:alpha val="52549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20"/>
            <p:cNvSpPr/>
            <p:nvPr/>
          </p:nvSpPr>
          <p:spPr>
            <a:xfrm>
              <a:off x="11412538" y="2590800"/>
              <a:ext cx="835025" cy="1673225"/>
            </a:xfrm>
            <a:custGeom>
              <a:avLst/>
              <a:gdLst/>
              <a:ahLst/>
              <a:cxnLst/>
              <a:rect l="l" t="t" r="r" b="b"/>
              <a:pathLst>
                <a:path w="196" h="393" extrusionOk="0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solidFill>
              <a:schemeClr val="lt2">
                <a:alpha val="52549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20"/>
            <p:cNvSpPr/>
            <p:nvPr/>
          </p:nvSpPr>
          <p:spPr>
            <a:xfrm>
              <a:off x="11728451" y="3071813"/>
              <a:ext cx="306388" cy="719138"/>
            </a:xfrm>
            <a:custGeom>
              <a:avLst/>
              <a:gdLst/>
              <a:ahLst/>
              <a:cxnLst/>
              <a:rect l="l" t="t" r="r" b="b"/>
              <a:pathLst>
                <a:path w="72" h="169" extrusionOk="0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solidFill>
              <a:schemeClr val="lt2">
                <a:alpha val="52549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1" name="Google Shape;171;p20"/>
          <p:cNvSpPr/>
          <p:nvPr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20"/>
          <p:cNvSpPr/>
          <p:nvPr/>
        </p:nvSpPr>
        <p:spPr>
          <a:xfrm>
            <a:off x="11811945" y="651946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20"/>
          <p:cNvSpPr txBox="1">
            <a:spLocks noGrp="1"/>
          </p:cNvSpPr>
          <p:nvPr>
            <p:ph type="sldNum" idx="12"/>
          </p:nvPr>
        </p:nvSpPr>
        <p:spPr>
          <a:xfrm>
            <a:off x="11803972" y="656580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4" name="Google Shape;174;p20"/>
          <p:cNvSpPr txBox="1">
            <a:spLocks noGrp="1"/>
          </p:cNvSpPr>
          <p:nvPr>
            <p:ph type="body" idx="1"/>
          </p:nvPr>
        </p:nvSpPr>
        <p:spPr>
          <a:xfrm>
            <a:off x="515938" y="1825625"/>
            <a:ext cx="5503862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175" name="Google Shape;175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176" name="Google Shape;176;p20"/>
          <p:cNvSpPr txBox="1"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77" name="Google Shape;177;p20" descr="EUMETSAT | Monitoring the weather and climate from space | EUMETS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8602" y="6547353"/>
            <a:ext cx="1022712" cy="187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5333" y="6514702"/>
            <a:ext cx="277935" cy="2526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11880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1_Comparison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" name="Google Shape;180;p21"/>
          <p:cNvGrpSpPr/>
          <p:nvPr/>
        </p:nvGrpSpPr>
        <p:grpSpPr>
          <a:xfrm rot="-2149226">
            <a:off x="7430044" y="-1843126"/>
            <a:ext cx="4436224" cy="5482435"/>
            <a:chOff x="11114088" y="2241550"/>
            <a:chExt cx="1905000" cy="2354263"/>
          </a:xfrm>
        </p:grpSpPr>
        <p:sp>
          <p:nvSpPr>
            <p:cNvPr id="181" name="Google Shape;181;p21"/>
            <p:cNvSpPr/>
            <p:nvPr/>
          </p:nvSpPr>
          <p:spPr>
            <a:xfrm>
              <a:off x="11114088" y="2241550"/>
              <a:ext cx="1905000" cy="2354263"/>
            </a:xfrm>
            <a:custGeom>
              <a:avLst/>
              <a:gdLst/>
              <a:ahLst/>
              <a:cxnLst/>
              <a:rect l="l" t="t" r="r" b="b"/>
              <a:pathLst>
                <a:path w="447" h="553" extrusionOk="0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solidFill>
              <a:schemeClr val="lt2">
                <a:alpha val="52549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21"/>
            <p:cNvSpPr/>
            <p:nvPr/>
          </p:nvSpPr>
          <p:spPr>
            <a:xfrm>
              <a:off x="11412538" y="2590800"/>
              <a:ext cx="835025" cy="1673225"/>
            </a:xfrm>
            <a:custGeom>
              <a:avLst/>
              <a:gdLst/>
              <a:ahLst/>
              <a:cxnLst/>
              <a:rect l="l" t="t" r="r" b="b"/>
              <a:pathLst>
                <a:path w="196" h="393" extrusionOk="0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solidFill>
              <a:schemeClr val="lt2">
                <a:alpha val="52549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21"/>
            <p:cNvSpPr/>
            <p:nvPr/>
          </p:nvSpPr>
          <p:spPr>
            <a:xfrm>
              <a:off x="11728451" y="3071813"/>
              <a:ext cx="306388" cy="719138"/>
            </a:xfrm>
            <a:custGeom>
              <a:avLst/>
              <a:gdLst/>
              <a:ahLst/>
              <a:cxnLst/>
              <a:rect l="l" t="t" r="r" b="b"/>
              <a:pathLst>
                <a:path w="72" h="169" extrusionOk="0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solidFill>
              <a:schemeClr val="lt2">
                <a:alpha val="52549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4" name="Google Shape;184;p21"/>
          <p:cNvSpPr/>
          <p:nvPr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21"/>
          <p:cNvSpPr txBox="1">
            <a:spLocks noGrp="1"/>
          </p:cNvSpPr>
          <p:nvPr>
            <p:ph type="body" idx="1"/>
          </p:nvPr>
        </p:nvSpPr>
        <p:spPr>
          <a:xfrm>
            <a:off x="51593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 b="1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86" name="Google Shape;186;p21"/>
          <p:cNvSpPr txBox="1">
            <a:spLocks noGrp="1"/>
          </p:cNvSpPr>
          <p:nvPr>
            <p:ph type="body" idx="2"/>
          </p:nvPr>
        </p:nvSpPr>
        <p:spPr>
          <a:xfrm>
            <a:off x="51593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7" name="Google Shape;187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sz="2400" b="1">
                <a:solidFill>
                  <a:schemeClr val="accent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88" name="Google Shape;188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" name="Google Shape;189;p21"/>
          <p:cNvSpPr txBox="1"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90" name="Google Shape;190;p21" descr="EUMETSAT | Monitoring the weather and climate from space | EUMETS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8602" y="6547353"/>
            <a:ext cx="1022712" cy="187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966" y="6514702"/>
            <a:ext cx="252668" cy="252668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1"/>
          <p:cNvSpPr/>
          <p:nvPr/>
        </p:nvSpPr>
        <p:spPr>
          <a:xfrm>
            <a:off x="11837335" y="6527932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21"/>
          <p:cNvSpPr txBox="1">
            <a:spLocks noGrp="1"/>
          </p:cNvSpPr>
          <p:nvPr>
            <p:ph type="sldNum" idx="12"/>
          </p:nvPr>
        </p:nvSpPr>
        <p:spPr>
          <a:xfrm>
            <a:off x="11829362" y="6574274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03575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1_Picture with Caption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2"/>
          <p:cNvSpPr>
            <a:spLocks noGrp="1"/>
          </p:cNvSpPr>
          <p:nvPr>
            <p:ph type="pic" idx="2"/>
          </p:nvPr>
        </p:nvSpPr>
        <p:spPr>
          <a:xfrm>
            <a:off x="6096000" y="768485"/>
            <a:ext cx="5305662" cy="530566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196" name="Google Shape;196;p22"/>
          <p:cNvGrpSpPr/>
          <p:nvPr/>
        </p:nvGrpSpPr>
        <p:grpSpPr>
          <a:xfrm flipH="1">
            <a:off x="5400786" y="-2003509"/>
            <a:ext cx="8917229" cy="10769768"/>
            <a:chOff x="11114088" y="2241550"/>
            <a:chExt cx="1905000" cy="2354263"/>
          </a:xfrm>
        </p:grpSpPr>
        <p:sp>
          <p:nvSpPr>
            <p:cNvPr id="197" name="Google Shape;197;p22"/>
            <p:cNvSpPr/>
            <p:nvPr/>
          </p:nvSpPr>
          <p:spPr>
            <a:xfrm>
              <a:off x="11114088" y="2241550"/>
              <a:ext cx="1905000" cy="2354263"/>
            </a:xfrm>
            <a:custGeom>
              <a:avLst/>
              <a:gdLst/>
              <a:ahLst/>
              <a:cxnLst/>
              <a:rect l="l" t="t" r="r" b="b"/>
              <a:pathLst>
                <a:path w="447" h="553" extrusionOk="0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solidFill>
              <a:schemeClr val="lt2">
                <a:alpha val="9058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22"/>
            <p:cNvSpPr/>
            <p:nvPr/>
          </p:nvSpPr>
          <p:spPr>
            <a:xfrm>
              <a:off x="11412538" y="2590800"/>
              <a:ext cx="835025" cy="1673225"/>
            </a:xfrm>
            <a:custGeom>
              <a:avLst/>
              <a:gdLst/>
              <a:ahLst/>
              <a:cxnLst/>
              <a:rect l="l" t="t" r="r" b="b"/>
              <a:pathLst>
                <a:path w="196" h="393" extrusionOk="0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solidFill>
              <a:schemeClr val="lt2">
                <a:alpha val="90588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9" name="Google Shape;199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2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pic>
        <p:nvPicPr>
          <p:cNvPr id="201" name="Google Shape;201;p22" descr="EUMETSAT | Monitoring the weather and climate from space | EUMETS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8602" y="6547353"/>
            <a:ext cx="1022712" cy="187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966" y="6514702"/>
            <a:ext cx="252668" cy="2526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2395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_02">
  <p:cSld name="Title Slide_02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10"/>
          <p:cNvSpPr txBox="1">
            <a:spLocks noGrp="1"/>
          </p:cNvSpPr>
          <p:nvPr>
            <p:ph type="ctrTitle"/>
          </p:nvPr>
        </p:nvSpPr>
        <p:spPr>
          <a:xfrm>
            <a:off x="6343650" y="2173288"/>
            <a:ext cx="5143500" cy="2090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orbel"/>
              <a:buNone/>
              <a:defRPr sz="5400" b="1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 cap="none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8" name="Google Shape;38;p10"/>
          <p:cNvSpPr>
            <a:spLocks noGrp="1"/>
          </p:cNvSpPr>
          <p:nvPr>
            <p:ph type="pic" idx="2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lt2"/>
          </a:solidFill>
          <a:ln>
            <a:noFill/>
          </a:ln>
        </p:spPr>
      </p:sp>
      <p:grpSp>
        <p:nvGrpSpPr>
          <p:cNvPr id="39" name="Google Shape;39;p10"/>
          <p:cNvGrpSpPr/>
          <p:nvPr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</p:grpSpPr>
        <p:sp>
          <p:nvSpPr>
            <p:cNvPr id="40" name="Google Shape;40;p10"/>
            <p:cNvSpPr/>
            <p:nvPr/>
          </p:nvSpPr>
          <p:spPr>
            <a:xfrm>
              <a:off x="11114088" y="2241550"/>
              <a:ext cx="1905000" cy="2354263"/>
            </a:xfrm>
            <a:custGeom>
              <a:avLst/>
              <a:gdLst/>
              <a:ahLst/>
              <a:cxnLst/>
              <a:rect l="l" t="t" r="r" b="b"/>
              <a:pathLst>
                <a:path w="447" h="553" extrusionOk="0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solidFill>
              <a:schemeClr val="lt1">
                <a:alpha val="1490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10"/>
            <p:cNvSpPr/>
            <p:nvPr/>
          </p:nvSpPr>
          <p:spPr>
            <a:xfrm>
              <a:off x="11412538" y="2590800"/>
              <a:ext cx="835025" cy="1673225"/>
            </a:xfrm>
            <a:custGeom>
              <a:avLst/>
              <a:gdLst/>
              <a:ahLst/>
              <a:cxnLst/>
              <a:rect l="l" t="t" r="r" b="b"/>
              <a:pathLst>
                <a:path w="196" h="393" extrusionOk="0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solidFill>
              <a:schemeClr val="lt1">
                <a:alpha val="1490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2" name="Google Shape;42;p10"/>
          <p:cNvCxnSpPr/>
          <p:nvPr/>
        </p:nvCxnSpPr>
        <p:spPr>
          <a:xfrm>
            <a:off x="6469778" y="4233582"/>
            <a:ext cx="2532336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1_Content with Caption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p23"/>
          <p:cNvGrpSpPr/>
          <p:nvPr/>
        </p:nvGrpSpPr>
        <p:grpSpPr>
          <a:xfrm rot="-2149226">
            <a:off x="7430044" y="-1843126"/>
            <a:ext cx="4436224" cy="5482435"/>
            <a:chOff x="11114088" y="2241550"/>
            <a:chExt cx="1905000" cy="2354263"/>
          </a:xfrm>
        </p:grpSpPr>
        <p:sp>
          <p:nvSpPr>
            <p:cNvPr id="205" name="Google Shape;205;p23"/>
            <p:cNvSpPr/>
            <p:nvPr/>
          </p:nvSpPr>
          <p:spPr>
            <a:xfrm>
              <a:off x="11114088" y="2241550"/>
              <a:ext cx="1905000" cy="2354263"/>
            </a:xfrm>
            <a:custGeom>
              <a:avLst/>
              <a:gdLst/>
              <a:ahLst/>
              <a:cxnLst/>
              <a:rect l="l" t="t" r="r" b="b"/>
              <a:pathLst>
                <a:path w="447" h="553" extrusionOk="0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solidFill>
              <a:schemeClr val="lt2">
                <a:alpha val="52549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23"/>
            <p:cNvSpPr/>
            <p:nvPr/>
          </p:nvSpPr>
          <p:spPr>
            <a:xfrm>
              <a:off x="11412538" y="2590800"/>
              <a:ext cx="835025" cy="1673225"/>
            </a:xfrm>
            <a:custGeom>
              <a:avLst/>
              <a:gdLst/>
              <a:ahLst/>
              <a:cxnLst/>
              <a:rect l="l" t="t" r="r" b="b"/>
              <a:pathLst>
                <a:path w="196" h="393" extrusionOk="0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solidFill>
              <a:schemeClr val="lt2">
                <a:alpha val="52549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23"/>
            <p:cNvSpPr/>
            <p:nvPr/>
          </p:nvSpPr>
          <p:spPr>
            <a:xfrm>
              <a:off x="11728451" y="3071813"/>
              <a:ext cx="306388" cy="719138"/>
            </a:xfrm>
            <a:custGeom>
              <a:avLst/>
              <a:gdLst/>
              <a:ahLst/>
              <a:cxnLst/>
              <a:rect l="l" t="t" r="r" b="b"/>
              <a:pathLst>
                <a:path w="72" h="169" extrusionOk="0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solidFill>
              <a:schemeClr val="lt2">
                <a:alpha val="52549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8" name="Google Shape;208;p23"/>
          <p:cNvSpPr/>
          <p:nvPr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2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11" name="Google Shape;211;p23"/>
          <p:cNvSpPr txBox="1">
            <a:spLocks noGrp="1"/>
          </p:cNvSpPr>
          <p:nvPr>
            <p:ph type="body" idx="2"/>
          </p:nvPr>
        </p:nvSpPr>
        <p:spPr>
          <a:xfrm>
            <a:off x="5183188" y="457201"/>
            <a:ext cx="6172200" cy="540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 dirty="0"/>
          </a:p>
        </p:txBody>
      </p:sp>
      <p:pic>
        <p:nvPicPr>
          <p:cNvPr id="212" name="Google Shape;212;p23" descr="EUMETSAT | Monitoring the weather and climate from space | EUMETS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8602" y="6547353"/>
            <a:ext cx="1022712" cy="187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966" y="6514702"/>
            <a:ext cx="252668" cy="252668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3"/>
          <p:cNvSpPr/>
          <p:nvPr/>
        </p:nvSpPr>
        <p:spPr>
          <a:xfrm>
            <a:off x="11845812" y="651946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23"/>
          <p:cNvSpPr txBox="1">
            <a:spLocks noGrp="1"/>
          </p:cNvSpPr>
          <p:nvPr>
            <p:ph type="sldNum" idx="12"/>
          </p:nvPr>
        </p:nvSpPr>
        <p:spPr>
          <a:xfrm>
            <a:off x="11837839" y="656580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73994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solidFill>
          <a:schemeClr val="dk1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4"/>
          <p:cNvSpPr/>
          <p:nvPr/>
        </p:nvSpPr>
        <p:spPr>
          <a:xfrm>
            <a:off x="147782" y="-8719"/>
            <a:ext cx="11896436" cy="647425"/>
          </a:xfrm>
          <a:prstGeom prst="rect">
            <a:avLst/>
          </a:prstGeom>
          <a:solidFill>
            <a:srgbClr val="00205B"/>
          </a:solidFill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18" name="Google Shape;218;p44"/>
          <p:cNvSpPr/>
          <p:nvPr/>
        </p:nvSpPr>
        <p:spPr>
          <a:xfrm>
            <a:off x="145054" y="-8719"/>
            <a:ext cx="647425" cy="6474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19" name="Google Shape;219;p44"/>
          <p:cNvSpPr txBox="1"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36000" bIns="360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44"/>
          <p:cNvSpPr txBox="1">
            <a:spLocks noGrp="1"/>
          </p:cNvSpPr>
          <p:nvPr>
            <p:ph type="body" idx="1"/>
          </p:nvPr>
        </p:nvSpPr>
        <p:spPr>
          <a:xfrm>
            <a:off x="145053" y="1139429"/>
            <a:ext cx="11627339" cy="526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 sz="20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800"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21" name="Google Shape;221;p44"/>
          <p:cNvPicPr preferRelativeResize="0"/>
          <p:nvPr/>
        </p:nvPicPr>
        <p:blipFill rotWithShape="1">
          <a:blip r:embed="rId2">
            <a:alphaModFix/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44" descr="EUMETSAT | Monitoring the weather and climate from space | EUMETSA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8602" y="6547353"/>
            <a:ext cx="1022712" cy="187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7966" y="6514702"/>
            <a:ext cx="252668" cy="2526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5_Title and Content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5"/>
          <p:cNvSpPr/>
          <p:nvPr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45"/>
          <p:cNvSpPr txBox="1">
            <a:spLocks noGrp="1"/>
          </p:cNvSpPr>
          <p:nvPr>
            <p:ph type="body" idx="1"/>
          </p:nvPr>
        </p:nvSpPr>
        <p:spPr>
          <a:xfrm>
            <a:off x="515937" y="1354667"/>
            <a:ext cx="11413595" cy="4822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227" name="Google Shape;227;p45"/>
          <p:cNvSpPr txBox="1">
            <a:spLocks noGrp="1"/>
          </p:cNvSpPr>
          <p:nvPr>
            <p:ph type="title"/>
          </p:nvPr>
        </p:nvSpPr>
        <p:spPr>
          <a:xfrm>
            <a:off x="515937" y="-4704"/>
            <a:ext cx="11150600" cy="920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None/>
              <a:defRPr/>
            </a:lvl9pPr>
          </a:lstStyle>
          <a:p>
            <a:endParaRPr/>
          </a:p>
        </p:txBody>
      </p:sp>
      <p:pic>
        <p:nvPicPr>
          <p:cNvPr id="228" name="Google Shape;228;p45" descr="EUMETSAT | Monitoring the weather and climate from space | EUMETS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8602" y="6547353"/>
            <a:ext cx="1022712" cy="187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966" y="6514702"/>
            <a:ext cx="252668" cy="252668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45"/>
          <p:cNvSpPr/>
          <p:nvPr/>
        </p:nvSpPr>
        <p:spPr>
          <a:xfrm>
            <a:off x="11845812" y="651946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45"/>
          <p:cNvSpPr txBox="1">
            <a:spLocks noGrp="1"/>
          </p:cNvSpPr>
          <p:nvPr>
            <p:ph type="sldNum" idx="12"/>
          </p:nvPr>
        </p:nvSpPr>
        <p:spPr>
          <a:xfrm>
            <a:off x="11837839" y="656580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GEO MCC">
  <p:cSld name="Title - GEO MCC">
    <p:bg>
      <p:bgPr>
        <a:solidFill>
          <a:schemeClr val="dk1"/>
        </a:solid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5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668913" y="1199921"/>
            <a:ext cx="9463265" cy="5362516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58"/>
          <p:cNvSpPr/>
          <p:nvPr/>
        </p:nvSpPr>
        <p:spPr>
          <a:xfrm>
            <a:off x="36945" y="1154545"/>
            <a:ext cx="3306619" cy="5375564"/>
          </a:xfrm>
          <a:custGeom>
            <a:avLst/>
            <a:gdLst/>
            <a:ahLst/>
            <a:cxnLst/>
            <a:rect l="l" t="t" r="r" b="b"/>
            <a:pathLst>
              <a:path w="3306619" h="5375564" extrusionOk="0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235" name="Google Shape;235;p58"/>
          <p:cNvPicPr preferRelativeResize="0"/>
          <p:nvPr/>
        </p:nvPicPr>
        <p:blipFill rotWithShape="1">
          <a:blip r:embed="rId3">
            <a:alphaModFix/>
          </a:blip>
          <a:srcRect b="3838"/>
          <a:stretch/>
        </p:blipFill>
        <p:spPr>
          <a:xfrm>
            <a:off x="-1" y="-1"/>
            <a:ext cx="12192001" cy="6594765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58"/>
          <p:cNvSpPr/>
          <p:nvPr/>
        </p:nvSpPr>
        <p:spPr>
          <a:xfrm>
            <a:off x="145054" y="-8719"/>
            <a:ext cx="2107258" cy="6474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cxnSp>
        <p:nvCxnSpPr>
          <p:cNvPr id="237" name="Google Shape;237;p58"/>
          <p:cNvCxnSpPr/>
          <p:nvPr/>
        </p:nvCxnSpPr>
        <p:spPr>
          <a:xfrm>
            <a:off x="145054" y="638706"/>
            <a:ext cx="12046946" cy="0"/>
          </a:xfrm>
          <a:prstGeom prst="straightConnector1">
            <a:avLst/>
          </a:prstGeom>
          <a:solidFill>
            <a:schemeClr val="lt2"/>
          </a:solidFill>
          <a:ln w="9525" cap="flat" cmpd="sng">
            <a:solidFill>
              <a:schemeClr val="dk2">
                <a:alpha val="2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38" name="Google Shape;238;p58"/>
          <p:cNvPicPr preferRelativeResize="0"/>
          <p:nvPr/>
        </p:nvPicPr>
        <p:blipFill rotWithShape="1">
          <a:blip r:embed="rId4">
            <a:alphaModFix/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Archive">
  <p:cSld name="Title - Archive">
    <p:bg>
      <p:bgPr>
        <a:solidFill>
          <a:schemeClr val="dk1"/>
        </a:solidFill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2003" y="1215158"/>
            <a:ext cx="9409964" cy="5332312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59"/>
          <p:cNvSpPr/>
          <p:nvPr/>
        </p:nvSpPr>
        <p:spPr>
          <a:xfrm flipH="1">
            <a:off x="8871770" y="1154545"/>
            <a:ext cx="3306619" cy="5375564"/>
          </a:xfrm>
          <a:custGeom>
            <a:avLst/>
            <a:gdLst/>
            <a:ahLst/>
            <a:cxnLst/>
            <a:rect l="l" t="t" r="r" b="b"/>
            <a:pathLst>
              <a:path w="3306619" h="5375564" extrusionOk="0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242" name="Google Shape;242;p59"/>
          <p:cNvPicPr preferRelativeResize="0"/>
          <p:nvPr/>
        </p:nvPicPr>
        <p:blipFill rotWithShape="1">
          <a:blip r:embed="rId3">
            <a:alphaModFix/>
          </a:blip>
          <a:srcRect b="3838"/>
          <a:stretch/>
        </p:blipFill>
        <p:spPr>
          <a:xfrm flipH="1">
            <a:off x="0" y="0"/>
            <a:ext cx="12192000" cy="6594765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59"/>
          <p:cNvSpPr/>
          <p:nvPr/>
        </p:nvSpPr>
        <p:spPr>
          <a:xfrm>
            <a:off x="145054" y="-8719"/>
            <a:ext cx="2107258" cy="6474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cxnSp>
        <p:nvCxnSpPr>
          <p:cNvPr id="244" name="Google Shape;244;p59"/>
          <p:cNvCxnSpPr/>
          <p:nvPr/>
        </p:nvCxnSpPr>
        <p:spPr>
          <a:xfrm>
            <a:off x="145054" y="638706"/>
            <a:ext cx="12046946" cy="0"/>
          </a:xfrm>
          <a:prstGeom prst="straightConnector1">
            <a:avLst/>
          </a:prstGeom>
          <a:solidFill>
            <a:schemeClr val="lt2"/>
          </a:solidFill>
          <a:ln w="9525" cap="flat" cmpd="sng">
            <a:solidFill>
              <a:schemeClr val="dk2">
                <a:alpha val="2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45" name="Google Shape;245;p59"/>
          <p:cNvPicPr preferRelativeResize="0"/>
          <p:nvPr/>
        </p:nvPicPr>
        <p:blipFill rotWithShape="1">
          <a:blip r:embed="rId4">
            <a:alphaModFix/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LEO MCC">
  <p:cSld name="Title - LEO MCC">
    <p:bg>
      <p:bgPr>
        <a:solidFill>
          <a:schemeClr val="dk1"/>
        </a:solidFill>
        <a:effectLst/>
      </p:bgPr>
    </p:bg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6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615878" y="1178260"/>
            <a:ext cx="9505713" cy="538657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60"/>
          <p:cNvSpPr/>
          <p:nvPr/>
        </p:nvSpPr>
        <p:spPr>
          <a:xfrm>
            <a:off x="36945" y="1154545"/>
            <a:ext cx="3306619" cy="5375564"/>
          </a:xfrm>
          <a:custGeom>
            <a:avLst/>
            <a:gdLst/>
            <a:ahLst/>
            <a:cxnLst/>
            <a:rect l="l" t="t" r="r" b="b"/>
            <a:pathLst>
              <a:path w="3306619" h="5375564" extrusionOk="0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249" name="Google Shape;249;p60"/>
          <p:cNvPicPr preferRelativeResize="0"/>
          <p:nvPr/>
        </p:nvPicPr>
        <p:blipFill rotWithShape="1">
          <a:blip r:embed="rId3">
            <a:alphaModFix/>
          </a:blip>
          <a:srcRect b="3838"/>
          <a:stretch/>
        </p:blipFill>
        <p:spPr>
          <a:xfrm>
            <a:off x="-1" y="-8718"/>
            <a:ext cx="12192001" cy="6594765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60"/>
          <p:cNvSpPr/>
          <p:nvPr/>
        </p:nvSpPr>
        <p:spPr>
          <a:xfrm>
            <a:off x="145054" y="-8719"/>
            <a:ext cx="2107258" cy="6474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cxnSp>
        <p:nvCxnSpPr>
          <p:cNvPr id="251" name="Google Shape;251;p60"/>
          <p:cNvCxnSpPr/>
          <p:nvPr/>
        </p:nvCxnSpPr>
        <p:spPr>
          <a:xfrm>
            <a:off x="145054" y="638706"/>
            <a:ext cx="12046946" cy="0"/>
          </a:xfrm>
          <a:prstGeom prst="straightConnector1">
            <a:avLst/>
          </a:prstGeom>
          <a:solidFill>
            <a:schemeClr val="lt2"/>
          </a:solidFill>
          <a:ln w="9525" cap="flat" cmpd="sng">
            <a:solidFill>
              <a:schemeClr val="dk2">
                <a:alpha val="2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52" name="Google Shape;252;p60"/>
          <p:cNvPicPr preferRelativeResize="0"/>
          <p:nvPr/>
        </p:nvPicPr>
        <p:blipFill rotWithShape="1">
          <a:blip r:embed="rId4">
            <a:alphaModFix/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bg>
      <p:bgPr>
        <a:solidFill>
          <a:schemeClr val="dk1"/>
        </a:solid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61"/>
          <p:cNvSpPr/>
          <p:nvPr/>
        </p:nvSpPr>
        <p:spPr>
          <a:xfrm>
            <a:off x="0" y="1139429"/>
            <a:ext cx="8183418" cy="54474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255" name="Google Shape;255;p61"/>
          <p:cNvPicPr preferRelativeResize="0"/>
          <p:nvPr/>
        </p:nvPicPr>
        <p:blipFill rotWithShape="1">
          <a:blip r:embed="rId2">
            <a:alphaModFix/>
          </a:blip>
          <a:srcRect t="12794" b="3164"/>
          <a:stretch/>
        </p:blipFill>
        <p:spPr>
          <a:xfrm>
            <a:off x="0" y="877455"/>
            <a:ext cx="12192000" cy="576349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61"/>
          <p:cNvSpPr/>
          <p:nvPr/>
        </p:nvSpPr>
        <p:spPr>
          <a:xfrm>
            <a:off x="145054" y="-8719"/>
            <a:ext cx="647425" cy="6474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57" name="Google Shape;257;p61"/>
          <p:cNvSpPr txBox="1"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36000" bIns="360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61"/>
          <p:cNvSpPr txBox="1">
            <a:spLocks noGrp="1"/>
          </p:cNvSpPr>
          <p:nvPr>
            <p:ph type="body" idx="1"/>
          </p:nvPr>
        </p:nvSpPr>
        <p:spPr>
          <a:xfrm>
            <a:off x="6308436" y="1237673"/>
            <a:ext cx="5463956" cy="5164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 sz="20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800"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59" name="Google Shape;259;p61"/>
          <p:cNvPicPr preferRelativeResize="0"/>
          <p:nvPr/>
        </p:nvPicPr>
        <p:blipFill rotWithShape="1">
          <a:blip r:embed="rId3">
            <a:alphaModFix/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6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778" y="3061592"/>
            <a:ext cx="1245440" cy="12434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bg>
      <p:bgPr>
        <a:solidFill>
          <a:schemeClr val="dk1"/>
        </a:solidFill>
        <a:effectLst/>
      </p:bgPr>
    </p:bg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62"/>
          <p:cNvSpPr/>
          <p:nvPr/>
        </p:nvSpPr>
        <p:spPr>
          <a:xfrm>
            <a:off x="145053" y="-8719"/>
            <a:ext cx="11901894" cy="647425"/>
          </a:xfrm>
          <a:prstGeom prst="rect">
            <a:avLst/>
          </a:prstGeom>
          <a:solidFill>
            <a:srgbClr val="D6D2C4">
              <a:alpha val="40000"/>
            </a:srgbClr>
          </a:solidFill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63" name="Google Shape;263;p62"/>
          <p:cNvSpPr/>
          <p:nvPr/>
        </p:nvSpPr>
        <p:spPr>
          <a:xfrm>
            <a:off x="145054" y="-8719"/>
            <a:ext cx="647425" cy="6474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64" name="Google Shape;264;p62"/>
          <p:cNvSpPr txBox="1"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36000" bIns="360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62"/>
          <p:cNvSpPr txBox="1">
            <a:spLocks noGrp="1"/>
          </p:cNvSpPr>
          <p:nvPr>
            <p:ph type="body" idx="1"/>
          </p:nvPr>
        </p:nvSpPr>
        <p:spPr>
          <a:xfrm>
            <a:off x="145053" y="1139429"/>
            <a:ext cx="11627339" cy="526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 sz="20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800"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66" name="Google Shape;266;p62"/>
          <p:cNvPicPr preferRelativeResize="0"/>
          <p:nvPr/>
        </p:nvPicPr>
        <p:blipFill rotWithShape="1">
          <a:blip r:embed="rId2">
            <a:alphaModFix/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bg>
      <p:bgPr>
        <a:solidFill>
          <a:schemeClr val="dk1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63"/>
          <p:cNvSpPr/>
          <p:nvPr/>
        </p:nvSpPr>
        <p:spPr>
          <a:xfrm>
            <a:off x="145053" y="-8719"/>
            <a:ext cx="11901894" cy="647425"/>
          </a:xfrm>
          <a:prstGeom prst="rect">
            <a:avLst/>
          </a:prstGeom>
          <a:solidFill>
            <a:srgbClr val="D6D2C4">
              <a:alpha val="40000"/>
            </a:srgbClr>
          </a:solidFill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269" name="Google Shape;269;p63"/>
          <p:cNvPicPr preferRelativeResize="0"/>
          <p:nvPr/>
        </p:nvPicPr>
        <p:blipFill rotWithShape="1">
          <a:blip r:embed="rId2">
            <a:alphaModFix/>
          </a:blip>
          <a:srcRect l="6413" t="28964" r="31087" b="35710"/>
          <a:stretch/>
        </p:blipFill>
        <p:spPr>
          <a:xfrm>
            <a:off x="-42530" y="-42530"/>
            <a:ext cx="12227442" cy="6911163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63"/>
          <p:cNvSpPr txBox="1"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36000" bIns="360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63"/>
          <p:cNvSpPr txBox="1">
            <a:spLocks noGrp="1"/>
          </p:cNvSpPr>
          <p:nvPr>
            <p:ph type="body" idx="1"/>
          </p:nvPr>
        </p:nvSpPr>
        <p:spPr>
          <a:xfrm>
            <a:off x="145053" y="1139429"/>
            <a:ext cx="11627339" cy="526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 sz="20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800"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63"/>
          <p:cNvSpPr/>
          <p:nvPr/>
        </p:nvSpPr>
        <p:spPr>
          <a:xfrm>
            <a:off x="145054" y="-8719"/>
            <a:ext cx="647425" cy="6474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273" name="Google Shape;273;p63"/>
          <p:cNvPicPr preferRelativeResize="0"/>
          <p:nvPr/>
        </p:nvPicPr>
        <p:blipFill rotWithShape="1">
          <a:blip r:embed="rId3">
            <a:alphaModFix/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bg>
      <p:bgPr>
        <a:solidFill>
          <a:schemeClr val="dk1"/>
        </a:solidFill>
        <a:effectLst/>
      </p:bgPr>
    </p:bg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64"/>
          <p:cNvSpPr/>
          <p:nvPr/>
        </p:nvSpPr>
        <p:spPr>
          <a:xfrm>
            <a:off x="314311" y="-1679944"/>
            <a:ext cx="11288822" cy="11288822"/>
          </a:xfrm>
          <a:prstGeom prst="rect">
            <a:avLst/>
          </a:prstGeom>
          <a:blipFill rotWithShape="1">
            <a:blip r:embed="rId2">
              <a:alphaModFix amt="30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76" name="Google Shape;276;p64"/>
          <p:cNvSpPr/>
          <p:nvPr/>
        </p:nvSpPr>
        <p:spPr>
          <a:xfrm>
            <a:off x="145053" y="-8719"/>
            <a:ext cx="11901894" cy="6474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77" name="Google Shape;277;p64"/>
          <p:cNvSpPr txBox="1"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36000" bIns="360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64"/>
          <p:cNvSpPr txBox="1">
            <a:spLocks noGrp="1"/>
          </p:cNvSpPr>
          <p:nvPr>
            <p:ph type="body" idx="1"/>
          </p:nvPr>
        </p:nvSpPr>
        <p:spPr>
          <a:xfrm>
            <a:off x="145053" y="1139429"/>
            <a:ext cx="11627339" cy="526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 sz="20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800"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64"/>
          <p:cNvSpPr/>
          <p:nvPr/>
        </p:nvSpPr>
        <p:spPr>
          <a:xfrm>
            <a:off x="145054" y="-8719"/>
            <a:ext cx="647425" cy="6474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280" name="Google Shape;280;p64"/>
          <p:cNvPicPr preferRelativeResize="0"/>
          <p:nvPr/>
        </p:nvPicPr>
        <p:blipFill rotWithShape="1">
          <a:blip r:embed="rId3">
            <a:alphaModFix/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with Image">
  <p:cSld name="Section Header with Image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11"/>
          <p:cNvSpPr txBox="1">
            <a:spLocks noGrp="1"/>
          </p:cNvSpPr>
          <p:nvPr>
            <p:ph type="title"/>
          </p:nvPr>
        </p:nvSpPr>
        <p:spPr>
          <a:xfrm>
            <a:off x="831850" y="182563"/>
            <a:ext cx="10515600" cy="940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1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2139388" y="1154832"/>
            <a:ext cx="7900525" cy="764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11"/>
          <p:cNvSpPr>
            <a:spLocks noGrp="1"/>
          </p:cNvSpPr>
          <p:nvPr>
            <p:ph type="pic" idx="2"/>
          </p:nvPr>
        </p:nvSpPr>
        <p:spPr>
          <a:xfrm>
            <a:off x="2993041" y="2270376"/>
            <a:ext cx="6206400" cy="458762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&amp;A">
  <p:cSld name="Q&amp;A">
    <p:bg>
      <p:bgPr>
        <a:solidFill>
          <a:schemeClr val="dk1"/>
        </a:solidFill>
        <a:effectLst/>
      </p:bgPr>
    </p:bg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65"/>
          <p:cNvSpPr/>
          <p:nvPr/>
        </p:nvSpPr>
        <p:spPr>
          <a:xfrm>
            <a:off x="0" y="1139429"/>
            <a:ext cx="8183418" cy="54474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283" name="Google Shape;283;p65"/>
          <p:cNvPicPr preferRelativeResize="0"/>
          <p:nvPr/>
        </p:nvPicPr>
        <p:blipFill rotWithShape="1">
          <a:blip r:embed="rId2">
            <a:alphaModFix/>
          </a:blip>
          <a:srcRect t="12525" b="3434"/>
          <a:stretch/>
        </p:blipFill>
        <p:spPr>
          <a:xfrm>
            <a:off x="0" y="858982"/>
            <a:ext cx="12192000" cy="5763491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65"/>
          <p:cNvSpPr/>
          <p:nvPr/>
        </p:nvSpPr>
        <p:spPr>
          <a:xfrm>
            <a:off x="145054" y="-8719"/>
            <a:ext cx="647425" cy="6474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85" name="Google Shape;285;p65"/>
          <p:cNvSpPr txBox="1">
            <a:spLocks noGrp="1"/>
          </p:cNvSpPr>
          <p:nvPr>
            <p:ph type="body" idx="1"/>
          </p:nvPr>
        </p:nvSpPr>
        <p:spPr>
          <a:xfrm>
            <a:off x="6308436" y="1237673"/>
            <a:ext cx="5463956" cy="5164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/>
            </a:lvl1pPr>
            <a:lvl2pPr marL="914400" lvl="1" indent="-22860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/>
            </a:lvl3pPr>
            <a:lvl4pPr marL="1828800" lvl="3" indent="-22860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4pPr>
            <a:lvl5pPr marL="2286000" lvl="4" indent="-2286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86" name="Google Shape;286;p65"/>
          <p:cNvPicPr preferRelativeResize="0"/>
          <p:nvPr/>
        </p:nvPicPr>
        <p:blipFill rotWithShape="1">
          <a:blip r:embed="rId3">
            <a:alphaModFix/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6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3147" y="2427580"/>
            <a:ext cx="2640047" cy="26359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66"/>
          <p:cNvSpPr txBox="1">
            <a:spLocks noGrp="1"/>
          </p:cNvSpPr>
          <p:nvPr>
            <p:ph type="title"/>
          </p:nvPr>
        </p:nvSpPr>
        <p:spPr>
          <a:xfrm>
            <a:off x="792479" y="4"/>
            <a:ext cx="11399521" cy="600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36000" bIns="360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Google Shape;291;p67" descr="Graphical user interface, applicatio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3121" y="4874899"/>
            <a:ext cx="3153923" cy="2083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36000" bIns="360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67"/>
          <p:cNvSpPr txBox="1">
            <a:spLocks noGrp="1"/>
          </p:cNvSpPr>
          <p:nvPr>
            <p:ph type="body" idx="1"/>
          </p:nvPr>
        </p:nvSpPr>
        <p:spPr>
          <a:xfrm>
            <a:off x="838200" y="1854200"/>
            <a:ext cx="10515600" cy="4327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68"/>
          <p:cNvSpPr txBox="1">
            <a:spLocks noGrp="1"/>
          </p:cNvSpPr>
          <p:nvPr>
            <p:ph type="title"/>
          </p:nvPr>
        </p:nvSpPr>
        <p:spPr>
          <a:xfrm>
            <a:off x="0" y="1"/>
            <a:ext cx="12192000" cy="10199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36000" bIns="360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68"/>
          <p:cNvSpPr txBox="1">
            <a:spLocks noGrp="1"/>
          </p:cNvSpPr>
          <p:nvPr>
            <p:ph type="body" idx="1"/>
          </p:nvPr>
        </p:nvSpPr>
        <p:spPr>
          <a:xfrm>
            <a:off x="328249" y="1237127"/>
            <a:ext cx="8714152" cy="526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509968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31"/>
              <a:buChar char="•"/>
              <a:defRPr/>
            </a:lvl1pPr>
            <a:lvl2pPr marL="914400" lvl="1" indent="-478726" algn="l">
              <a:spcBef>
                <a:spcPts val="788"/>
              </a:spcBef>
              <a:spcAft>
                <a:spcPts val="0"/>
              </a:spcAft>
              <a:buClr>
                <a:schemeClr val="dk2"/>
              </a:buClr>
              <a:buSzPts val="3939"/>
              <a:buChar char="•"/>
              <a:defRPr/>
            </a:lvl2pPr>
            <a:lvl3pPr marL="1371600" lvl="2" indent="-447420" algn="l">
              <a:spcBef>
                <a:spcPts val="689"/>
              </a:spcBef>
              <a:spcAft>
                <a:spcPts val="0"/>
              </a:spcAft>
              <a:buClr>
                <a:schemeClr val="dk2"/>
              </a:buClr>
              <a:buSzPts val="3446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lag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379" y="1254271"/>
            <a:ext cx="9393251" cy="5322841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1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B1E87582-D026-203A-9BBE-CB00676C4699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B6B38FFA-0A00-7FD5-3C4D-9938D347A91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1CE063-C87C-0A18-DEF7-814326DD88C6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2720376417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HQ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2" y="1240251"/>
            <a:ext cx="9386105" cy="5318792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Logo box">
            <a:extLst>
              <a:ext uri="{FF2B5EF4-FFF2-40B4-BE49-F238E27FC236}">
                <a16:creationId xmlns:a16="http://schemas.microsoft.com/office/drawing/2014/main" id="{99E13975-02CC-D6EC-70D0-1FEBF815AACC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1792412E-F0EE-A978-6B0E-573980CE26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DECA89-C807-FD8D-94E8-1CD2839F3821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3742909301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TG Glob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102" y="1254582"/>
            <a:ext cx="9335283" cy="5289993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8718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Logo box">
            <a:extLst>
              <a:ext uri="{FF2B5EF4-FFF2-40B4-BE49-F238E27FC236}">
                <a16:creationId xmlns:a16="http://schemas.microsoft.com/office/drawing/2014/main" id="{3E24760C-1972-1C7B-D901-0A8AC2BC358B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1D4D450C-18F9-43FB-1C8C-0ADDD638F7E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2565E45-BC8D-B119-8ED2-61578806CC7E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2943206593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- 40 year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0 years graphic" descr="A planet in space with stars&#10;&#10;AI-generated content may be incorrect.">
            <a:extLst>
              <a:ext uri="{FF2B5EF4-FFF2-40B4-BE49-F238E27FC236}">
                <a16:creationId xmlns:a16="http://schemas.microsoft.com/office/drawing/2014/main" id="{BBB028B2-8594-01B4-DB76-83DE48C421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246" y="873665"/>
            <a:ext cx="10117753" cy="5690949"/>
          </a:xfrm>
          <a:prstGeom prst="rect">
            <a:avLst/>
          </a:prstGeom>
        </p:spPr>
      </p:pic>
      <p:sp>
        <p:nvSpPr>
          <p:cNvPr id="8" name="Yellow block">
            <a:extLst>
              <a:ext uri="{FF2B5EF4-FFF2-40B4-BE49-F238E27FC236}">
                <a16:creationId xmlns:a16="http://schemas.microsoft.com/office/drawing/2014/main" id="{73E69A27-C49E-0668-BB1A-1F7C33B0ED3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auto">
          <a:xfrm>
            <a:off x="63690" y="1150961"/>
            <a:ext cx="2620370" cy="5436358"/>
          </a:xfrm>
          <a:custGeom>
            <a:avLst/>
            <a:gdLst>
              <a:gd name="connsiteX0" fmla="*/ 0 w 2620370"/>
              <a:gd name="connsiteY0" fmla="*/ 0 h 5436358"/>
              <a:gd name="connsiteX1" fmla="*/ 2620370 w 2620370"/>
              <a:gd name="connsiteY1" fmla="*/ 0 h 5436358"/>
              <a:gd name="connsiteX2" fmla="*/ 2110853 w 2620370"/>
              <a:gd name="connsiteY2" fmla="*/ 2706806 h 5436358"/>
              <a:gd name="connsiteX3" fmla="*/ 2593074 w 2620370"/>
              <a:gd name="connsiteY3" fmla="*/ 5436358 h 5436358"/>
              <a:gd name="connsiteX4" fmla="*/ 4549 w 2620370"/>
              <a:gd name="connsiteY4" fmla="*/ 5436358 h 5436358"/>
              <a:gd name="connsiteX5" fmla="*/ 0 w 2620370"/>
              <a:gd name="connsiteY5" fmla="*/ 0 h 5436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20370" h="5436358">
                <a:moveTo>
                  <a:pt x="0" y="0"/>
                </a:moveTo>
                <a:lnTo>
                  <a:pt x="2620370" y="0"/>
                </a:lnTo>
                <a:lnTo>
                  <a:pt x="2110853" y="2706806"/>
                </a:lnTo>
                <a:lnTo>
                  <a:pt x="2593074" y="5436358"/>
                </a:lnTo>
                <a:lnTo>
                  <a:pt x="4549" y="5436358"/>
                </a:lnTo>
                <a:cubicBezTo>
                  <a:pt x="3033" y="3624239"/>
                  <a:pt x="1516" y="1812119"/>
                  <a:pt x="0" y="0"/>
                </a:cubicBezTo>
                <a:close/>
              </a:path>
            </a:pathLst>
          </a:cu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IE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10" name="Border + circles" descr="A black and white logo&#10;&#10;AI-generated content may be incorrect.">
            <a:extLst>
              <a:ext uri="{FF2B5EF4-FFF2-40B4-BE49-F238E27FC236}">
                <a16:creationId xmlns:a16="http://schemas.microsoft.com/office/drawing/2014/main" id="{236E409B-0FC4-2FD2-CCB3-4114BE10523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8"/>
          <a:stretch>
            <a:fillRect/>
          </a:stretch>
        </p:blipFill>
        <p:spPr>
          <a:xfrm>
            <a:off x="-1" y="0"/>
            <a:ext cx="12191999" cy="6619164"/>
          </a:xfrm>
          <a:prstGeom prst="rect">
            <a:avLst/>
          </a:prstGeom>
        </p:spPr>
      </p:pic>
      <p:sp>
        <p:nvSpPr>
          <p:cNvPr id="264" name="Logo box"/>
          <p:cNvSpPr>
            <a:spLocks noGrp="1" noRot="1" noMove="1" noResize="1" noEditPoints="1" noAdjustHandles="1" noChangeArrowheads="1" noChangeShapeType="1"/>
          </p:cNvSpPr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Grey line"/>
          <p:cNvCxnSpPr>
            <a:cxnSpLocks noGrp="1" noRot="1" noMove="1" noResize="1" noEditPoints="1" noAdjustHandles="1" noChangeArrowheads="1" noChangeShapeType="1"/>
          </p:cNvCxnSpPr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EUM logo"/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>
            <a:fillRect/>
          </a:stretch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  <p:pic>
        <p:nvPicPr>
          <p:cNvPr id="6" name="Picture 5" descr="A white number with a heart in the middle&#10;&#10;AI-generated content may be incorrect.">
            <a:extLst>
              <a:ext uri="{FF2B5EF4-FFF2-40B4-BE49-F238E27FC236}">
                <a16:creationId xmlns:a16="http://schemas.microsoft.com/office/drawing/2014/main" id="{EA442971-9A88-AE38-266B-83EFD12116C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3424" y="3806894"/>
            <a:ext cx="2308788" cy="23087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1EAC638-434D-CD96-ADA6-A8A31A7F65E3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3871458012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- 40 year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0 years graphic" descr="A planet in space with stars&#10;&#10;AI-generated content may be incorrect.">
            <a:extLst>
              <a:ext uri="{FF2B5EF4-FFF2-40B4-BE49-F238E27FC236}">
                <a16:creationId xmlns:a16="http://schemas.microsoft.com/office/drawing/2014/main" id="{BBB028B2-8594-01B4-DB76-83DE48C421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246" y="873665"/>
            <a:ext cx="10117753" cy="5690949"/>
          </a:xfrm>
          <a:prstGeom prst="rect">
            <a:avLst/>
          </a:prstGeom>
        </p:spPr>
      </p:pic>
      <p:sp>
        <p:nvSpPr>
          <p:cNvPr id="8" name="Yellow block">
            <a:extLst>
              <a:ext uri="{FF2B5EF4-FFF2-40B4-BE49-F238E27FC236}">
                <a16:creationId xmlns:a16="http://schemas.microsoft.com/office/drawing/2014/main" id="{73E69A27-C49E-0668-BB1A-1F7C33B0ED3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auto">
          <a:xfrm>
            <a:off x="63690" y="1150961"/>
            <a:ext cx="2620370" cy="5436358"/>
          </a:xfrm>
          <a:custGeom>
            <a:avLst/>
            <a:gdLst>
              <a:gd name="connsiteX0" fmla="*/ 0 w 2620370"/>
              <a:gd name="connsiteY0" fmla="*/ 0 h 5436358"/>
              <a:gd name="connsiteX1" fmla="*/ 2620370 w 2620370"/>
              <a:gd name="connsiteY1" fmla="*/ 0 h 5436358"/>
              <a:gd name="connsiteX2" fmla="*/ 2110853 w 2620370"/>
              <a:gd name="connsiteY2" fmla="*/ 2706806 h 5436358"/>
              <a:gd name="connsiteX3" fmla="*/ 2593074 w 2620370"/>
              <a:gd name="connsiteY3" fmla="*/ 5436358 h 5436358"/>
              <a:gd name="connsiteX4" fmla="*/ 4549 w 2620370"/>
              <a:gd name="connsiteY4" fmla="*/ 5436358 h 5436358"/>
              <a:gd name="connsiteX5" fmla="*/ 0 w 2620370"/>
              <a:gd name="connsiteY5" fmla="*/ 0 h 5436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20370" h="5436358">
                <a:moveTo>
                  <a:pt x="0" y="0"/>
                </a:moveTo>
                <a:lnTo>
                  <a:pt x="2620370" y="0"/>
                </a:lnTo>
                <a:lnTo>
                  <a:pt x="2110853" y="2706806"/>
                </a:lnTo>
                <a:lnTo>
                  <a:pt x="2593074" y="5436358"/>
                </a:lnTo>
                <a:lnTo>
                  <a:pt x="4549" y="5436358"/>
                </a:lnTo>
                <a:cubicBezTo>
                  <a:pt x="3033" y="3624239"/>
                  <a:pt x="1516" y="1812119"/>
                  <a:pt x="0" y="0"/>
                </a:cubicBezTo>
                <a:close/>
              </a:path>
            </a:pathLst>
          </a:cu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IE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10" name="Border + circles" descr="A black and white logo&#10;&#10;AI-generated content may be incorrect.">
            <a:extLst>
              <a:ext uri="{FF2B5EF4-FFF2-40B4-BE49-F238E27FC236}">
                <a16:creationId xmlns:a16="http://schemas.microsoft.com/office/drawing/2014/main" id="{236E409B-0FC4-2FD2-CCB3-4114BE10523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8"/>
          <a:stretch>
            <a:fillRect/>
          </a:stretch>
        </p:blipFill>
        <p:spPr>
          <a:xfrm>
            <a:off x="-1" y="0"/>
            <a:ext cx="12191999" cy="6619164"/>
          </a:xfrm>
          <a:prstGeom prst="rect">
            <a:avLst/>
          </a:prstGeom>
        </p:spPr>
      </p:pic>
      <p:sp>
        <p:nvSpPr>
          <p:cNvPr id="264" name="Logo box"/>
          <p:cNvSpPr>
            <a:spLocks noGrp="1" noRot="1" noMove="1" noResize="1" noEditPoints="1" noAdjustHandles="1" noChangeArrowheads="1" noChangeShapeType="1"/>
          </p:cNvSpPr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Grey line"/>
          <p:cNvCxnSpPr>
            <a:cxnSpLocks noGrp="1" noRot="1" noMove="1" noResize="1" noEditPoints="1" noAdjustHandles="1" noChangeArrowheads="1" noChangeShapeType="1"/>
          </p:cNvCxnSpPr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8168BE2B-138D-388A-5A54-7DA68A7F1B9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6883F94-637F-7AD4-143D-485D8A58AAE1}"/>
              </a:ext>
            </a:extLst>
          </p:cNvPr>
          <p:cNvSpPr txBox="1"/>
          <p:nvPr userDrawn="1"/>
        </p:nvSpPr>
        <p:spPr>
          <a:xfrm>
            <a:off x="7674123" y="4783090"/>
            <a:ext cx="3704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0" kern="100" spc="-100">
                <a:solidFill>
                  <a:schemeClr val="tx1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</a:t>
            </a:r>
          </a:p>
          <a:p>
            <a:pPr algn="ctr"/>
            <a:r>
              <a:rPr lang="en-US" sz="2000" b="0" kern="100" spc="-100">
                <a:solidFill>
                  <a:schemeClr val="tx1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3608370673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TG Europ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0" y="1240115"/>
            <a:ext cx="9335286" cy="5289994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Logo box">
            <a:extLst>
              <a:ext uri="{FF2B5EF4-FFF2-40B4-BE49-F238E27FC236}">
                <a16:creationId xmlns:a16="http://schemas.microsoft.com/office/drawing/2014/main" id="{450ADCB7-16EB-B622-638C-A1A4954E3E64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52BC845D-EDCB-49FB-8EA7-B86F49B5F99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889ADF8-1EBB-F2EA-CAD4-829F7E52DF13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417556221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with Image">
  <p:cSld name="Title and Content with Image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body" idx="1"/>
          </p:nvPr>
        </p:nvSpPr>
        <p:spPr>
          <a:xfrm>
            <a:off x="538960" y="1825625"/>
            <a:ext cx="4914189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2"/>
          <p:cNvSpPr/>
          <p:nvPr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12"/>
          <p:cNvSpPr>
            <a:spLocks noGrp="1"/>
          </p:cNvSpPr>
          <p:nvPr>
            <p:ph type="pic" idx="2"/>
          </p:nvPr>
        </p:nvSpPr>
        <p:spPr>
          <a:xfrm>
            <a:off x="5884648" y="0"/>
            <a:ext cx="6307353" cy="5780372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52" name="Google Shape;52;p12"/>
          <p:cNvSpPr txBox="1">
            <a:spLocks noGrp="1"/>
          </p:cNvSpPr>
          <p:nvPr>
            <p:ph type="title"/>
          </p:nvPr>
        </p:nvSpPr>
        <p:spPr>
          <a:xfrm>
            <a:off x="515938" y="499595"/>
            <a:ext cx="493721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53" name="Google Shape;53;p12" descr="EUMETSAT | Monitoring the weather and climate from space | EUMETS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8602" y="6547353"/>
            <a:ext cx="1022712" cy="187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966" y="6514702"/>
            <a:ext cx="252668" cy="252668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2"/>
          <p:cNvSpPr/>
          <p:nvPr/>
        </p:nvSpPr>
        <p:spPr>
          <a:xfrm>
            <a:off x="11845812" y="651946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12"/>
          <p:cNvSpPr txBox="1">
            <a:spLocks noGrp="1"/>
          </p:cNvSpPr>
          <p:nvPr>
            <p:ph type="sldNum" idx="12"/>
          </p:nvPr>
        </p:nvSpPr>
        <p:spPr>
          <a:xfrm>
            <a:off x="11837839" y="656580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" name="Google Shape;57;p12"/>
          <p:cNvSpPr txBox="1"/>
          <p:nvPr/>
        </p:nvSpPr>
        <p:spPr>
          <a:xfrm>
            <a:off x="1610519" y="6502536"/>
            <a:ext cx="45466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ACB8CA"/>
                </a:solidFill>
                <a:latin typeface="Arial"/>
                <a:ea typeface="Arial"/>
                <a:cs typeface="Arial"/>
                <a:sym typeface="Arial"/>
              </a:rPr>
              <a:t>High Level Working Group Meeting 2023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Flag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lanet in space with stars&#10;&#10;AI-generated content may be incorrect.">
            <a:extLst>
              <a:ext uri="{FF2B5EF4-FFF2-40B4-BE49-F238E27FC236}">
                <a16:creationId xmlns:a16="http://schemas.microsoft.com/office/drawing/2014/main" id="{E4EFABC4-666E-0E12-FBFB-C5321CC934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" b="3668"/>
          <a:stretch>
            <a:fillRect/>
          </a:stretch>
        </p:blipFill>
        <p:spPr>
          <a:xfrm>
            <a:off x="63690" y="1108378"/>
            <a:ext cx="12055526" cy="5478940"/>
          </a:xfrm>
          <a:prstGeom prst="rect">
            <a:avLst/>
          </a:prstGeom>
        </p:spPr>
      </p:pic>
      <p:sp>
        <p:nvSpPr>
          <p:cNvPr id="8" name="Yellow block">
            <a:extLst>
              <a:ext uri="{FF2B5EF4-FFF2-40B4-BE49-F238E27FC236}">
                <a16:creationId xmlns:a16="http://schemas.microsoft.com/office/drawing/2014/main" id="{73E69A27-C49E-0668-BB1A-1F7C33B0ED3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auto">
          <a:xfrm>
            <a:off x="63690" y="1150961"/>
            <a:ext cx="2620370" cy="5436358"/>
          </a:xfrm>
          <a:custGeom>
            <a:avLst/>
            <a:gdLst>
              <a:gd name="connsiteX0" fmla="*/ 0 w 2620370"/>
              <a:gd name="connsiteY0" fmla="*/ 0 h 5436358"/>
              <a:gd name="connsiteX1" fmla="*/ 2620370 w 2620370"/>
              <a:gd name="connsiteY1" fmla="*/ 0 h 5436358"/>
              <a:gd name="connsiteX2" fmla="*/ 2110853 w 2620370"/>
              <a:gd name="connsiteY2" fmla="*/ 2706806 h 5436358"/>
              <a:gd name="connsiteX3" fmla="*/ 2593074 w 2620370"/>
              <a:gd name="connsiteY3" fmla="*/ 5436358 h 5436358"/>
              <a:gd name="connsiteX4" fmla="*/ 4549 w 2620370"/>
              <a:gd name="connsiteY4" fmla="*/ 5436358 h 5436358"/>
              <a:gd name="connsiteX5" fmla="*/ 0 w 2620370"/>
              <a:gd name="connsiteY5" fmla="*/ 0 h 5436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20370" h="5436358">
                <a:moveTo>
                  <a:pt x="0" y="0"/>
                </a:moveTo>
                <a:lnTo>
                  <a:pt x="2620370" y="0"/>
                </a:lnTo>
                <a:lnTo>
                  <a:pt x="2110853" y="2706806"/>
                </a:lnTo>
                <a:lnTo>
                  <a:pt x="2593074" y="5436358"/>
                </a:lnTo>
                <a:lnTo>
                  <a:pt x="4549" y="5436358"/>
                </a:lnTo>
                <a:cubicBezTo>
                  <a:pt x="3033" y="3624239"/>
                  <a:pt x="1516" y="18121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IE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10" name="Border + circles" descr="A black and white logo&#10;&#10;AI-generated content may be incorrect.">
            <a:extLst>
              <a:ext uri="{FF2B5EF4-FFF2-40B4-BE49-F238E27FC236}">
                <a16:creationId xmlns:a16="http://schemas.microsoft.com/office/drawing/2014/main" id="{236E409B-0FC4-2FD2-CCB3-4114BE10523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8"/>
          <a:stretch>
            <a:fillRect/>
          </a:stretch>
        </p:blipFill>
        <p:spPr>
          <a:xfrm>
            <a:off x="-1" y="0"/>
            <a:ext cx="12191999" cy="6619164"/>
          </a:xfrm>
          <a:prstGeom prst="rect">
            <a:avLst/>
          </a:prstGeom>
        </p:spPr>
      </p:pic>
      <p:cxnSp>
        <p:nvCxnSpPr>
          <p:cNvPr id="268" name="Grey line"/>
          <p:cNvCxnSpPr>
            <a:cxnSpLocks noGrp="1" noRot="1" noMove="1" noResize="1" noEditPoints="1" noAdjustHandles="1" noChangeArrowheads="1" noChangeShapeType="1"/>
          </p:cNvCxnSpPr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Logo box">
            <a:extLst>
              <a:ext uri="{FF2B5EF4-FFF2-40B4-BE49-F238E27FC236}">
                <a16:creationId xmlns:a16="http://schemas.microsoft.com/office/drawing/2014/main" id="{3E392C0A-DF10-D30F-EF0B-A3B046BCF0AF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3D277281-68D4-7402-4B74-477146D330A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F3A12D-ABE6-2685-297C-35A400BEF856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1337083152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etop/EP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124" y="1210440"/>
            <a:ext cx="9465846" cy="5324538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1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FB0A5B34-CD22-5471-332A-2BB0E79DB534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F514F7FE-53E7-7C2F-D72B-C60357B6A40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421CDD-B50E-22CF-1176-6D423C69DCB4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2204089155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EPS-S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74"/>
          <a:stretch>
            <a:fillRect/>
          </a:stretch>
        </p:blipFill>
        <p:spPr>
          <a:xfrm>
            <a:off x="125175" y="1249142"/>
            <a:ext cx="10281095" cy="5320624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52BAA7E5-AA45-8CC8-A434-4FDF0DF3F348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5CC3971B-9FF7-641A-E637-3E8DAF071F9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0F01C85-380F-6659-4C7D-C31A69DAE05F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365309937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S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106" y="1122694"/>
            <a:ext cx="9619897" cy="5451274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8718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4B0AAA1B-1421-17DE-B4BF-B223B75DE9F1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05F18F6B-5996-4FDB-4CBA-3C363925A11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0C3572-4EAB-966F-2580-59825C4BE64B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1437678368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T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54" y="1145464"/>
            <a:ext cx="9616414" cy="5449300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5320F485-C9D1-F50E-BBD5-B0693DBE73F9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356EAB93-8FF6-4A70-A33D-3294E57DF9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8B2C236-179D-2AF6-D0E9-935FD2A2FFB0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905615385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CO2M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54" y="1240411"/>
            <a:ext cx="9479236" cy="5334150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C56B2F4-0B34-32AE-E744-78BF841E5A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25516"/>
            <a:ext cx="12192000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Logo box">
            <a:extLst>
              <a:ext uri="{FF2B5EF4-FFF2-40B4-BE49-F238E27FC236}">
                <a16:creationId xmlns:a16="http://schemas.microsoft.com/office/drawing/2014/main" id="{1BFE9D57-D127-805F-6B28-6561E60D2B68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ED564E5C-D37A-50D8-CCE0-E76EEEFC1DC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E4355E2-5E5E-1BD2-A90C-8BC1CFCD3730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3376381783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torm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398" y="1191201"/>
            <a:ext cx="9421602" cy="5338907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8718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B3646FAC-CF52-97F7-560F-F61F4002620B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23D6C2C-ACBF-3ED3-3352-8A2D806B0DD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688088-F2F7-0AAB-C01C-80B07FF845AE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3639506537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Ocean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1199"/>
            <a:ext cx="9436548" cy="5347376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2EF30257-1967-6570-EB43-02821B02C490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6E749021-2A2E-C4D1-EF4D-C1453695479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575E3C-B026-EDAA-E326-EC232EC77333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219096308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Atmosphe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058" y="1199921"/>
            <a:ext cx="9406214" cy="5330187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1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91C69168-F063-CFEF-E75F-923C5D299174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7C460F7A-3E10-FADA-F010-5CF6432CC4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53D748A-91F8-E795-587F-35D125A6B60D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1097046071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Ocean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9921"/>
            <a:ext cx="9421156" cy="5338654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Logo box">
            <a:extLst>
              <a:ext uri="{FF2B5EF4-FFF2-40B4-BE49-F238E27FC236}">
                <a16:creationId xmlns:a16="http://schemas.microsoft.com/office/drawing/2014/main" id="{9E84224C-4C73-1526-2E13-7EABF69CB171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500C430E-5B8F-8D64-3D68-63C03CF1493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7AF93F-6E70-CD3C-2B50-548D30572A9C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343323690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02">
  <p:cSld name="Title and Content 02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title"/>
          </p:nvPr>
        </p:nvSpPr>
        <p:spPr>
          <a:xfrm>
            <a:off x="515938" y="499595"/>
            <a:ext cx="493721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body" idx="1"/>
          </p:nvPr>
        </p:nvSpPr>
        <p:spPr>
          <a:xfrm>
            <a:off x="538960" y="1825625"/>
            <a:ext cx="4914189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/>
          <p:nvPr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13"/>
          <p:cNvSpPr/>
          <p:nvPr/>
        </p:nvSpPr>
        <p:spPr>
          <a:xfrm>
            <a:off x="7854462" y="988536"/>
            <a:ext cx="4329129" cy="4880927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20405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3"/>
          <p:cNvSpPr/>
          <p:nvPr/>
        </p:nvSpPr>
        <p:spPr>
          <a:xfrm>
            <a:off x="5107816" y="633613"/>
            <a:ext cx="5571908" cy="5571906"/>
          </a:xfrm>
          <a:prstGeom prst="ellipse">
            <a:avLst/>
          </a:prstGeom>
          <a:solidFill>
            <a:schemeClr val="lt2">
              <a:alpha val="5215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13"/>
          <p:cNvSpPr>
            <a:spLocks noGrp="1"/>
          </p:cNvSpPr>
          <p:nvPr>
            <p:ph type="pic" idx="2"/>
          </p:nvPr>
        </p:nvSpPr>
        <p:spPr>
          <a:xfrm>
            <a:off x="5455212" y="988536"/>
            <a:ext cx="4884848" cy="4884848"/>
          </a:xfrm>
          <a:prstGeom prst="ellipse">
            <a:avLst/>
          </a:prstGeom>
          <a:solidFill>
            <a:srgbClr val="D8D8D8"/>
          </a:solidFill>
          <a:ln>
            <a:noFill/>
          </a:ln>
        </p:spPr>
      </p:sp>
      <p:pic>
        <p:nvPicPr>
          <p:cNvPr id="65" name="Google Shape;65;p13" descr="EUMETSAT | Monitoring the weather and climate from space | EUMETS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8602" y="6547353"/>
            <a:ext cx="1022712" cy="187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966" y="6514702"/>
            <a:ext cx="252668" cy="252668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3"/>
          <p:cNvSpPr/>
          <p:nvPr/>
        </p:nvSpPr>
        <p:spPr>
          <a:xfrm>
            <a:off x="11845812" y="651946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3"/>
          <p:cNvSpPr txBox="1">
            <a:spLocks noGrp="1"/>
          </p:cNvSpPr>
          <p:nvPr>
            <p:ph type="sldNum" idx="12"/>
          </p:nvPr>
        </p:nvSpPr>
        <p:spPr>
          <a:xfrm>
            <a:off x="11837839" y="656580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9" name="Google Shape;69;p13"/>
          <p:cNvSpPr txBox="1"/>
          <p:nvPr/>
        </p:nvSpPr>
        <p:spPr>
          <a:xfrm>
            <a:off x="1610519" y="6502536"/>
            <a:ext cx="45466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ACB8CA"/>
                </a:solidFill>
                <a:latin typeface="Arial"/>
                <a:ea typeface="Arial"/>
                <a:cs typeface="Arial"/>
                <a:sym typeface="Arial"/>
              </a:rPr>
              <a:t>High Level Working Group Meeting 2023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MS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610" y="1115816"/>
            <a:ext cx="9572000" cy="5424132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8718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2F8D1782-09A4-E4EE-9062-989272A21B4F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149D061C-DBAD-84FD-050D-DE0C3B37812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D610775-6E5F-1479-897C-FAA96D2B806A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3273310925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GEO MCC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913" y="1199921"/>
            <a:ext cx="9463265" cy="5362516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1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Logo box">
            <a:extLst>
              <a:ext uri="{FF2B5EF4-FFF2-40B4-BE49-F238E27FC236}">
                <a16:creationId xmlns:a16="http://schemas.microsoft.com/office/drawing/2014/main" id="{9B33E338-9B66-30DC-6ACC-0333EE688179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46AB5C5D-2B53-13DF-9B60-EC2446B4D16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8C73E9F-B629-BFD0-BC22-E48014F492D5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1321587494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O MCC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878" y="1178260"/>
            <a:ext cx="9505713" cy="5386570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>
            <a:fillRect/>
          </a:stretch>
        </p:blipFill>
        <p:spPr>
          <a:xfrm>
            <a:off x="-1" y="-8718"/>
            <a:ext cx="12192001" cy="6594765"/>
          </a:xfrm>
          <a:prstGeom prst="rect">
            <a:avLst/>
          </a:prstGeom>
        </p:spPr>
      </p:pic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Logo box">
            <a:extLst>
              <a:ext uri="{FF2B5EF4-FFF2-40B4-BE49-F238E27FC236}">
                <a16:creationId xmlns:a16="http://schemas.microsoft.com/office/drawing/2014/main" id="{B4880620-B971-CC87-45FE-B58B31E02554}"/>
              </a:ext>
            </a:extLst>
          </p:cNvPr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B733BCAA-E5CD-7601-F265-95B3169EE5B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" y="-8719"/>
            <a:ext cx="1939895" cy="646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53B711D-16AD-B6E1-1EA5-A05A455B38C3}"/>
              </a:ext>
            </a:extLst>
          </p:cNvPr>
          <p:cNvSpPr txBox="1"/>
          <p:nvPr userDrawn="1"/>
        </p:nvSpPr>
        <p:spPr>
          <a:xfrm>
            <a:off x="9075634" y="158614"/>
            <a:ext cx="306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kern="100" spc="-100">
                <a:solidFill>
                  <a:srgbClr val="800000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Trusted in Space. Essential on Earth.</a:t>
            </a:r>
          </a:p>
        </p:txBody>
      </p:sp>
    </p:spTree>
    <p:extLst>
      <p:ext uri="{BB962C8B-B14F-4D97-AF65-F5344CB8AC3E}">
        <p14:creationId xmlns:p14="http://schemas.microsoft.com/office/powerpoint/2010/main" val="3652326352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3165"/>
          <a:stretch>
            <a:fillRect/>
          </a:stretch>
        </p:blipFill>
        <p:spPr>
          <a:xfrm>
            <a:off x="0" y="877455"/>
            <a:ext cx="12192000" cy="576349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8" y="3061592"/>
            <a:ext cx="1245440" cy="1243492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/>
          <a:lstStyle>
            <a:lvl1pPr>
              <a:defRPr sz="3200" spc="-100" baseline="0"/>
            </a:lvl1pPr>
            <a:lvl2pPr>
              <a:defRPr sz="2800" spc="-100" baseline="0"/>
            </a:lvl2pPr>
            <a:lvl3pPr>
              <a:defRPr sz="2400" spc="-100" baseline="0"/>
            </a:lvl3pPr>
            <a:lvl4pPr>
              <a:defRPr sz="2000" spc="-100" baseline="0"/>
            </a:lvl4pPr>
            <a:lvl5pPr>
              <a:defRPr sz="1800" spc="-1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EE4C975A-D8FD-20D8-1337-4EFFD65ED2F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539665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yellow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3165"/>
          <a:stretch>
            <a:fillRect/>
          </a:stretch>
        </p:blipFill>
        <p:spPr>
          <a:xfrm>
            <a:off x="0" y="877455"/>
            <a:ext cx="12192000" cy="5763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8" y="3061592"/>
            <a:ext cx="1245440" cy="1243492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/>
          <a:lstStyle>
            <a:lvl1pPr>
              <a:defRPr sz="3200" spc="-100" baseline="0"/>
            </a:lvl1pPr>
            <a:lvl2pPr>
              <a:defRPr sz="2800" spc="-100" baseline="0"/>
            </a:lvl2pPr>
            <a:lvl3pPr>
              <a:defRPr sz="2400" spc="-100" baseline="0"/>
            </a:lvl3pPr>
            <a:lvl4pPr>
              <a:defRPr sz="2000" spc="-100" baseline="0"/>
            </a:lvl4pPr>
            <a:lvl5pPr>
              <a:defRPr sz="1800" spc="-1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6A40B4-9476-3CC7-1FC9-048DA89B5726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950D9AEB-55E7-D78F-89E0-5D9043EE575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638591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purp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3165"/>
          <a:stretch>
            <a:fillRect/>
          </a:stretch>
        </p:blipFill>
        <p:spPr>
          <a:xfrm>
            <a:off x="0" y="877455"/>
            <a:ext cx="12192000" cy="5763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8" y="3061592"/>
            <a:ext cx="1245440" cy="1243492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/>
          <a:lstStyle>
            <a:lvl1pPr>
              <a:defRPr sz="3200" spc="-100" baseline="0"/>
            </a:lvl1pPr>
            <a:lvl2pPr>
              <a:defRPr sz="2800" spc="-100" baseline="0"/>
            </a:lvl2pPr>
            <a:lvl3pPr>
              <a:defRPr sz="2400" spc="-100" baseline="0"/>
            </a:lvl3pPr>
            <a:lvl4pPr>
              <a:defRPr sz="2000" spc="-100" baseline="0"/>
            </a:lvl4pPr>
            <a:lvl5pPr>
              <a:defRPr sz="1800" spc="-1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5EA9A88-C455-E7C7-6727-AB6BAE746E39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F7EB373E-9305-7F05-2C7F-6B6E7648398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931540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gree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3165"/>
          <a:stretch>
            <a:fillRect/>
          </a:stretch>
        </p:blipFill>
        <p:spPr>
          <a:xfrm>
            <a:off x="0" y="877455"/>
            <a:ext cx="12192000" cy="5763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8" y="3061592"/>
            <a:ext cx="1245440" cy="1243492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/>
          <a:lstStyle>
            <a:lvl1pPr>
              <a:defRPr sz="3200" spc="-100" baseline="0"/>
            </a:lvl1pPr>
            <a:lvl2pPr>
              <a:defRPr sz="2800" spc="-100" baseline="0"/>
            </a:lvl2pPr>
            <a:lvl3pPr>
              <a:defRPr sz="2400" spc="-100" baseline="0"/>
            </a:lvl3pPr>
            <a:lvl4pPr>
              <a:defRPr sz="2000" spc="-100" baseline="0"/>
            </a:lvl4pPr>
            <a:lvl5pPr>
              <a:defRPr sz="1800" spc="-1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35587F-E5E3-C072-6931-1000911C6A8E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F88EA190-1ED4-7718-4AA2-91BF52AF025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660262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oran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3165"/>
          <a:stretch>
            <a:fillRect/>
          </a:stretch>
        </p:blipFill>
        <p:spPr>
          <a:xfrm>
            <a:off x="0" y="877455"/>
            <a:ext cx="12192000" cy="5763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8" y="3061592"/>
            <a:ext cx="1245440" cy="1243492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/>
          <a:lstStyle>
            <a:lvl1pPr>
              <a:defRPr sz="3200" spc="-100" baseline="0"/>
            </a:lvl1pPr>
            <a:lvl2pPr>
              <a:defRPr sz="2800" spc="-100" baseline="0"/>
            </a:lvl2pPr>
            <a:lvl3pPr>
              <a:defRPr sz="2400" spc="-100" baseline="0"/>
            </a:lvl3pPr>
            <a:lvl4pPr>
              <a:defRPr sz="2000" spc="-100" baseline="0"/>
            </a:lvl4pPr>
            <a:lvl5pPr>
              <a:defRPr sz="1800" spc="-1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6C6A13-D0B2-112F-D4E9-A0818AC63EE5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B4E3C7E9-B696-DF37-A1F9-B75CFDE6C36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534960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 -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5" b="3434"/>
          <a:stretch>
            <a:fillRect/>
          </a:stretch>
        </p:blipFill>
        <p:spPr>
          <a:xfrm>
            <a:off x="0" y="858982"/>
            <a:ext cx="12192000" cy="5763491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 anchor="ctr"/>
          <a:lstStyle>
            <a:lvl1pPr marL="0" indent="0">
              <a:buNone/>
              <a:defRPr sz="3200" baseline="0"/>
            </a:lvl1pPr>
            <a:lvl2pPr marL="562722" indent="0">
              <a:buNone/>
              <a:defRPr sz="2800" baseline="0"/>
            </a:lvl2pPr>
            <a:lvl3pPr marL="1125443" indent="0">
              <a:buNone/>
              <a:defRPr sz="2400" baseline="0"/>
            </a:lvl3pPr>
            <a:lvl4pPr marL="1688165" indent="0">
              <a:buNone/>
              <a:defRPr sz="2000" baseline="0"/>
            </a:lvl4pPr>
            <a:lvl5pPr marL="2250887" indent="0">
              <a:buNone/>
              <a:defRPr sz="18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47" y="2427580"/>
            <a:ext cx="2640047" cy="263591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734FFE1-4D68-C451-C29A-95B93B3980B4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2DE914CB-0948-49A5-51BF-A80AEC799A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093708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 - yellow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5" b="3434"/>
          <a:stretch>
            <a:fillRect/>
          </a:stretch>
        </p:blipFill>
        <p:spPr>
          <a:xfrm>
            <a:off x="0" y="858982"/>
            <a:ext cx="12192000" cy="5763491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 anchor="ctr"/>
          <a:lstStyle>
            <a:lvl1pPr marL="0" indent="0">
              <a:buNone/>
              <a:defRPr sz="3200" baseline="0"/>
            </a:lvl1pPr>
            <a:lvl2pPr marL="562722" indent="0">
              <a:buNone/>
              <a:defRPr sz="2800" baseline="0"/>
            </a:lvl2pPr>
            <a:lvl3pPr marL="1125443" indent="0">
              <a:buNone/>
              <a:defRPr sz="2400" baseline="0"/>
            </a:lvl3pPr>
            <a:lvl4pPr marL="1688165" indent="0">
              <a:buNone/>
              <a:defRPr sz="2000" baseline="0"/>
            </a:lvl4pPr>
            <a:lvl5pPr marL="2250887" indent="0">
              <a:buNone/>
              <a:defRPr sz="18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47" y="2427580"/>
            <a:ext cx="2640047" cy="263591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90110A3-A2FA-0ED7-51BC-DE1CBE681CC6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468E99D9-7E18-FB4C-4098-30FD111D56A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09632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03">
  <p:cSld name="Title and Content 03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/>
          <p:nvPr/>
        </p:nvSpPr>
        <p:spPr>
          <a:xfrm>
            <a:off x="8308181" y="1630018"/>
            <a:ext cx="3883819" cy="437321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4"/>
          <p:cNvSpPr/>
          <p:nvPr/>
        </p:nvSpPr>
        <p:spPr>
          <a:xfrm>
            <a:off x="9833702" y="1823757"/>
            <a:ext cx="832104" cy="832104"/>
          </a:xfrm>
          <a:prstGeom prst="ellipse">
            <a:avLst/>
          </a:prstGeom>
          <a:solidFill>
            <a:schemeClr val="accent3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14"/>
          <p:cNvSpPr>
            <a:spLocks noGrp="1"/>
          </p:cNvSpPr>
          <p:nvPr>
            <p:ph type="pic" idx="2"/>
          </p:nvPr>
        </p:nvSpPr>
        <p:spPr>
          <a:xfrm>
            <a:off x="9998318" y="1988373"/>
            <a:ext cx="502873" cy="502873"/>
          </a:xfrm>
          <a:prstGeom prst="rect">
            <a:avLst/>
          </a:prstGeom>
          <a:noFill/>
          <a:ln>
            <a:noFill/>
          </a:ln>
        </p:spPr>
      </p:sp>
      <p:sp>
        <p:nvSpPr>
          <p:cNvPr id="74" name="Google Shape;74;p14"/>
          <p:cNvSpPr/>
          <p:nvPr/>
        </p:nvSpPr>
        <p:spPr>
          <a:xfrm>
            <a:off x="0" y="1630018"/>
            <a:ext cx="3883819" cy="437321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4"/>
          <p:cNvSpPr/>
          <p:nvPr/>
        </p:nvSpPr>
        <p:spPr>
          <a:xfrm>
            <a:off x="1526011" y="1823757"/>
            <a:ext cx="832104" cy="832104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14"/>
          <p:cNvSpPr txBox="1"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body" idx="1"/>
          </p:nvPr>
        </p:nvSpPr>
        <p:spPr>
          <a:xfrm>
            <a:off x="219126" y="3207024"/>
            <a:ext cx="3445566" cy="2504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/>
          <p:nvPr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14"/>
          <p:cNvSpPr>
            <a:spLocks noGrp="1"/>
          </p:cNvSpPr>
          <p:nvPr>
            <p:ph type="pic" idx="3"/>
          </p:nvPr>
        </p:nvSpPr>
        <p:spPr>
          <a:xfrm>
            <a:off x="3883819" y="1630018"/>
            <a:ext cx="4424362" cy="4373217"/>
          </a:xfrm>
          <a:prstGeom prst="rect">
            <a:avLst/>
          </a:prstGeom>
          <a:solidFill>
            <a:srgbClr val="D0CECE"/>
          </a:solidFill>
          <a:ln>
            <a:noFill/>
          </a:ln>
        </p:spPr>
      </p:sp>
      <p:sp>
        <p:nvSpPr>
          <p:cNvPr id="80" name="Google Shape;80;p14"/>
          <p:cNvSpPr txBox="1">
            <a:spLocks noGrp="1"/>
          </p:cNvSpPr>
          <p:nvPr>
            <p:ph type="body" idx="4"/>
          </p:nvPr>
        </p:nvSpPr>
        <p:spPr>
          <a:xfrm>
            <a:off x="8527490" y="3207024"/>
            <a:ext cx="3445200" cy="2504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4"/>
          <p:cNvSpPr txBox="1">
            <a:spLocks noGrp="1"/>
          </p:cNvSpPr>
          <p:nvPr>
            <p:ph type="body" idx="5"/>
          </p:nvPr>
        </p:nvSpPr>
        <p:spPr>
          <a:xfrm>
            <a:off x="219126" y="2711636"/>
            <a:ext cx="3445566" cy="495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 cap="none"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body" idx="6"/>
          </p:nvPr>
        </p:nvSpPr>
        <p:spPr>
          <a:xfrm>
            <a:off x="8527124" y="2711636"/>
            <a:ext cx="3445566" cy="495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 cap="none"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14"/>
          <p:cNvSpPr>
            <a:spLocks noGrp="1"/>
          </p:cNvSpPr>
          <p:nvPr>
            <p:ph type="pic" idx="7"/>
          </p:nvPr>
        </p:nvSpPr>
        <p:spPr>
          <a:xfrm>
            <a:off x="1690627" y="1988373"/>
            <a:ext cx="502873" cy="502873"/>
          </a:xfrm>
          <a:prstGeom prst="rect">
            <a:avLst/>
          </a:prstGeom>
          <a:noFill/>
          <a:ln>
            <a:noFill/>
          </a:ln>
        </p:spPr>
      </p:sp>
      <p:pic>
        <p:nvPicPr>
          <p:cNvPr id="84" name="Google Shape;84;p14" descr="EUMETSAT | Monitoring the weather and climate from space | EUMETS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8602" y="6547353"/>
            <a:ext cx="1022712" cy="187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966" y="6514702"/>
            <a:ext cx="252668" cy="252668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4"/>
          <p:cNvSpPr txBox="1"/>
          <p:nvPr/>
        </p:nvSpPr>
        <p:spPr>
          <a:xfrm>
            <a:off x="1610519" y="6502536"/>
            <a:ext cx="45466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ACB8CA"/>
                </a:solidFill>
                <a:latin typeface="Arial"/>
                <a:ea typeface="Arial"/>
                <a:cs typeface="Arial"/>
                <a:sym typeface="Arial"/>
              </a:rPr>
              <a:t>High Level Working Group Meeting 2023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4"/>
          <p:cNvSpPr/>
          <p:nvPr/>
        </p:nvSpPr>
        <p:spPr>
          <a:xfrm>
            <a:off x="11845812" y="651946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4"/>
          <p:cNvSpPr txBox="1">
            <a:spLocks noGrp="1"/>
          </p:cNvSpPr>
          <p:nvPr>
            <p:ph type="sldNum" idx="12"/>
          </p:nvPr>
        </p:nvSpPr>
        <p:spPr>
          <a:xfrm>
            <a:off x="11837839" y="656580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 - purp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5" b="3434"/>
          <a:stretch>
            <a:fillRect/>
          </a:stretch>
        </p:blipFill>
        <p:spPr>
          <a:xfrm>
            <a:off x="0" y="858982"/>
            <a:ext cx="12192000" cy="5763491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 anchor="ctr"/>
          <a:lstStyle>
            <a:lvl1pPr marL="0" indent="0">
              <a:buNone/>
              <a:defRPr sz="3200" baseline="0"/>
            </a:lvl1pPr>
            <a:lvl2pPr marL="562722" indent="0">
              <a:buNone/>
              <a:defRPr sz="2800" baseline="0"/>
            </a:lvl2pPr>
            <a:lvl3pPr marL="1125443" indent="0">
              <a:buNone/>
              <a:defRPr sz="2400" baseline="0"/>
            </a:lvl3pPr>
            <a:lvl4pPr marL="1688165" indent="0">
              <a:buNone/>
              <a:defRPr sz="2000" baseline="0"/>
            </a:lvl4pPr>
            <a:lvl5pPr marL="2250887" indent="0">
              <a:buNone/>
              <a:defRPr sz="18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47" y="2427580"/>
            <a:ext cx="2640047" cy="263591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40E88DA-5D62-A14E-BC69-AE25EB34AF4A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79308BB-6CA2-65A0-6D2E-7C45980895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504068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 - gree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5" b="3434"/>
          <a:stretch>
            <a:fillRect/>
          </a:stretch>
        </p:blipFill>
        <p:spPr>
          <a:xfrm>
            <a:off x="0" y="858982"/>
            <a:ext cx="12192000" cy="5763491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 anchor="ctr"/>
          <a:lstStyle>
            <a:lvl1pPr marL="0" indent="0">
              <a:buNone/>
              <a:defRPr sz="3200" baseline="0"/>
            </a:lvl1pPr>
            <a:lvl2pPr marL="562722" indent="0">
              <a:buNone/>
              <a:defRPr sz="2800" baseline="0"/>
            </a:lvl2pPr>
            <a:lvl3pPr marL="1125443" indent="0">
              <a:buNone/>
              <a:defRPr sz="2400" baseline="0"/>
            </a:lvl3pPr>
            <a:lvl4pPr marL="1688165" indent="0">
              <a:buNone/>
              <a:defRPr sz="2000" baseline="0"/>
            </a:lvl4pPr>
            <a:lvl5pPr marL="2250887" indent="0">
              <a:buNone/>
              <a:defRPr sz="18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47" y="2427580"/>
            <a:ext cx="2640047" cy="263591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3D84B37-8BB0-CA6D-8B7F-6FA21B7C8B06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975A67A-673B-1D1E-D9EA-A2FBE92D58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230239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 - oran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5" b="3434"/>
          <a:stretch>
            <a:fillRect/>
          </a:stretch>
        </p:blipFill>
        <p:spPr>
          <a:xfrm>
            <a:off x="0" y="858982"/>
            <a:ext cx="12192000" cy="5763491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 anchor="ctr"/>
          <a:lstStyle>
            <a:lvl1pPr marL="0" indent="0">
              <a:buNone/>
              <a:defRPr sz="3200" baseline="0"/>
            </a:lvl1pPr>
            <a:lvl2pPr marL="562722" indent="0">
              <a:buNone/>
              <a:defRPr sz="2800" baseline="0"/>
            </a:lvl2pPr>
            <a:lvl3pPr marL="1125443" indent="0">
              <a:buNone/>
              <a:defRPr sz="2400" baseline="0"/>
            </a:lvl3pPr>
            <a:lvl4pPr marL="1688165" indent="0">
              <a:buNone/>
              <a:defRPr sz="2000" baseline="0"/>
            </a:lvl4pPr>
            <a:lvl5pPr marL="2250887" indent="0">
              <a:buNone/>
              <a:defRPr sz="18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47" y="2427580"/>
            <a:ext cx="2640047" cy="263591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475B50D-643C-BEAF-946D-CA5BDCDB9285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C8BA6208-16A5-ABE6-DD31-D682752E082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443197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7782" y="-8719"/>
            <a:ext cx="11896436" cy="647425"/>
          </a:xfrm>
          <a:prstGeom prst="rect">
            <a:avLst/>
          </a:prstGeom>
          <a:solidFill>
            <a:srgbClr val="00205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 spc="-100" baseline="0"/>
            </a:lvl1pPr>
            <a:lvl2pPr>
              <a:defRPr sz="2800" spc="-100" baseline="0"/>
            </a:lvl2pPr>
            <a:lvl3pPr>
              <a:defRPr sz="2400" spc="-100" baseline="0"/>
            </a:lvl3pPr>
            <a:lvl4pPr>
              <a:defRPr sz="2000" spc="-100" baseline="0"/>
            </a:lvl4pPr>
            <a:lvl5pPr>
              <a:defRPr sz="1800" spc="-1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BBAFD0F-C436-EB79-93CC-C81D9016CED8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7" name="Picture 6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C0BFFBB0-45D1-C44C-2322-077B17D693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629337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lue background">
    <p:bg>
      <p:bgPr>
        <a:solidFill>
          <a:srgbClr val="2539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900" b="1" i="0" u="none" strike="noStrike" kern="1200" cap="none" spc="0" normalizeH="0" baseline="0" noProof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79" y="-8719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10901866" y="641568"/>
            <a:ext cx="12266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www.eumetsat.int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2" y="1139428"/>
            <a:ext cx="11822493" cy="52626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7DD8B77-78AB-30A3-2819-0AD7A8288E5E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3462B3FA-722D-E418-91CF-AD733B5D65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997106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ured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rgbClr val="D6D2C4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3" t="28964" r="31087" b="35710"/>
          <a:stretch>
            <a:fillRect/>
          </a:stretch>
        </p:blipFill>
        <p:spPr>
          <a:xfrm>
            <a:off x="-42530" y="-42530"/>
            <a:ext cx="12227442" cy="69111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B347559-999B-94F9-6210-9E45B6B2067F}"/>
              </a:ext>
            </a:extLst>
          </p:cNvPr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16BB19EE-C37A-F940-80CE-C5B1FC503D5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1"/>
          <a:stretch>
            <a:fillRect/>
          </a:stretch>
        </p:blipFill>
        <p:spPr>
          <a:xfrm>
            <a:off x="165575" y="-1547"/>
            <a:ext cx="605540" cy="6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478224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7782" y="-8719"/>
            <a:ext cx="11896436" cy="647425"/>
          </a:xfrm>
          <a:prstGeom prst="rect">
            <a:avLst/>
          </a:prstGeom>
          <a:solidFill>
            <a:srgbClr val="00205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 spc="-100" baseline="0"/>
            </a:lvl1pPr>
            <a:lvl2pPr>
              <a:defRPr sz="2800" spc="-100" baseline="0"/>
            </a:lvl2pPr>
            <a:lvl3pPr>
              <a:defRPr sz="2400" spc="-100" baseline="0"/>
            </a:lvl3pPr>
            <a:lvl4pPr>
              <a:defRPr sz="2000" spc="-100" baseline="0"/>
            </a:lvl4pPr>
            <a:lvl5pPr>
              <a:defRPr sz="1800" spc="-100" baseline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271124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7782" y="-8719"/>
            <a:ext cx="11896436" cy="647425"/>
          </a:xfrm>
          <a:prstGeom prst="rect">
            <a:avLst/>
          </a:prstGeom>
          <a:solidFill>
            <a:srgbClr val="00205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>
            <a:fillRect/>
          </a:stretch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10275496" y="6603525"/>
            <a:ext cx="1462072" cy="214984"/>
            <a:chOff x="6189793" y="6000773"/>
            <a:chExt cx="4343735" cy="638706"/>
          </a:xfrm>
        </p:grpSpPr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6554" y="6000773"/>
              <a:ext cx="2146974" cy="63870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317" b="34099"/>
            <a:stretch>
              <a:fillRect/>
            </a:stretch>
          </p:blipFill>
          <p:spPr>
            <a:xfrm>
              <a:off x="6189793" y="6166267"/>
              <a:ext cx="2237237" cy="3241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19697884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M 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racked ground with the sun in the background&#10;&#10;Description automatically generated">
            <a:extLst>
              <a:ext uri="{FF2B5EF4-FFF2-40B4-BE49-F238E27FC236}">
                <a16:creationId xmlns:a16="http://schemas.microsoft.com/office/drawing/2014/main" id="{634F5380-2E99-23B1-B5F0-B0F91444A8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7235"/>
            <a:ext cx="9477883" cy="5042060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69" y="1154545"/>
            <a:ext cx="3306619" cy="5042049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rgbClr val="F2A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/>
        </p:blipFill>
        <p:spPr>
          <a:xfrm flipH="1">
            <a:off x="13611" y="-87345"/>
            <a:ext cx="12192000" cy="6306640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54361F7-6794-D720-B23F-92A2B5D8744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26018" y="1480705"/>
            <a:ext cx="3496456" cy="1202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383111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M A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078491"/>
          </a:xfrm>
          <a:prstGeom prst="rect">
            <a:avLst/>
          </a:prstGeom>
          <a:solidFill>
            <a:srgbClr val="F2A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3165"/>
          <a:stretch/>
        </p:blipFill>
        <p:spPr>
          <a:xfrm>
            <a:off x="0" y="887057"/>
            <a:ext cx="12192000" cy="5329375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8" y="3061592"/>
            <a:ext cx="1245440" cy="1243492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/>
          <a:lstStyle>
            <a:lvl1pPr>
              <a:defRPr sz="3200" spc="-100" baseline="0"/>
            </a:lvl1pPr>
            <a:lvl2pPr>
              <a:defRPr sz="2800" spc="-100" baseline="0"/>
            </a:lvl2pPr>
            <a:lvl3pPr>
              <a:defRPr sz="2400" spc="-100" baseline="0"/>
            </a:lvl3pPr>
            <a:lvl4pPr>
              <a:defRPr sz="2000" spc="-100" baseline="0"/>
            </a:lvl4pPr>
            <a:lvl5pPr>
              <a:defRPr sz="1800" spc="-1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B20EDB7-0126-7744-3465-8A4CE6908AA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499324" y="108855"/>
            <a:ext cx="1547622" cy="432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719B24D-F5C3-0B9F-77EB-C36F20E960F7}"/>
              </a:ext>
            </a:extLst>
          </p:cNvPr>
          <p:cNvSpPr txBox="1"/>
          <p:nvPr userDrawn="1"/>
        </p:nvSpPr>
        <p:spPr>
          <a:xfrm>
            <a:off x="11099036" y="641568"/>
            <a:ext cx="10294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b="0" baseline="0" dirty="0">
                <a:solidFill>
                  <a:schemeClr val="bg1"/>
                </a:solidFill>
                <a:latin typeface="Bahnschrift SemiLight" panose="020B0502040204020203" pitchFamily="34" charset="0"/>
                <a:ea typeface="Roboto" panose="02000000000000000000" pitchFamily="2" charset="0"/>
              </a:rPr>
              <a:t>www.cmsaf.eu</a:t>
            </a:r>
          </a:p>
        </p:txBody>
      </p:sp>
    </p:spTree>
    <p:extLst>
      <p:ext uri="{BB962C8B-B14F-4D97-AF65-F5344CB8AC3E}">
        <p14:creationId xmlns:p14="http://schemas.microsoft.com/office/powerpoint/2010/main" val="73501239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 Layout">
  <p:cSld name="Comparison Layou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5"/>
          <p:cNvSpPr/>
          <p:nvPr/>
        </p:nvSpPr>
        <p:spPr>
          <a:xfrm>
            <a:off x="6599236" y="4707908"/>
            <a:ext cx="5592763" cy="100647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5"/>
          <p:cNvSpPr/>
          <p:nvPr/>
        </p:nvSpPr>
        <p:spPr>
          <a:xfrm>
            <a:off x="-82063" y="1648186"/>
            <a:ext cx="5709139" cy="100647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5"/>
          <p:cNvSpPr txBox="1">
            <a:spLocks noGrp="1"/>
          </p:cNvSpPr>
          <p:nvPr>
            <p:ph type="title"/>
          </p:nvPr>
        </p:nvSpPr>
        <p:spPr>
          <a:xfrm>
            <a:off x="520700" y="51185"/>
            <a:ext cx="11150600" cy="920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5"/>
          <p:cNvSpPr txBox="1">
            <a:spLocks noGrp="1"/>
          </p:cNvSpPr>
          <p:nvPr>
            <p:ph type="body" idx="1"/>
          </p:nvPr>
        </p:nvSpPr>
        <p:spPr>
          <a:xfrm>
            <a:off x="680934" y="2863158"/>
            <a:ext cx="4074002" cy="2846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15"/>
          <p:cNvSpPr/>
          <p:nvPr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5"/>
          <p:cNvSpPr txBox="1">
            <a:spLocks noGrp="1"/>
          </p:cNvSpPr>
          <p:nvPr>
            <p:ph type="body" idx="2"/>
          </p:nvPr>
        </p:nvSpPr>
        <p:spPr>
          <a:xfrm>
            <a:off x="1309370" y="1903728"/>
            <a:ext cx="3445566" cy="495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 b="1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body" idx="3"/>
          </p:nvPr>
        </p:nvSpPr>
        <p:spPr>
          <a:xfrm>
            <a:off x="7327918" y="1648186"/>
            <a:ext cx="4074002" cy="2834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15"/>
          <p:cNvSpPr txBox="1">
            <a:spLocks noGrp="1"/>
          </p:cNvSpPr>
          <p:nvPr>
            <p:ph type="body" idx="4"/>
          </p:nvPr>
        </p:nvSpPr>
        <p:spPr>
          <a:xfrm>
            <a:off x="7475709" y="4963450"/>
            <a:ext cx="3445566" cy="495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 b="1" cap="none">
                <a:solidFill>
                  <a:schemeClr val="accent3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15"/>
          <p:cNvSpPr/>
          <p:nvPr/>
        </p:nvSpPr>
        <p:spPr>
          <a:xfrm>
            <a:off x="5084763" y="1652762"/>
            <a:ext cx="1001899" cy="1001899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5"/>
          <p:cNvSpPr>
            <a:spLocks noGrp="1"/>
          </p:cNvSpPr>
          <p:nvPr>
            <p:ph type="pic" idx="5"/>
          </p:nvPr>
        </p:nvSpPr>
        <p:spPr>
          <a:xfrm>
            <a:off x="5282969" y="1850968"/>
            <a:ext cx="605487" cy="605487"/>
          </a:xfrm>
          <a:prstGeom prst="rect">
            <a:avLst/>
          </a:prstGeom>
          <a:noFill/>
          <a:ln>
            <a:noFill/>
          </a:ln>
        </p:spPr>
      </p:sp>
      <p:sp>
        <p:nvSpPr>
          <p:cNvPr id="100" name="Google Shape;100;p15"/>
          <p:cNvSpPr/>
          <p:nvPr/>
        </p:nvSpPr>
        <p:spPr>
          <a:xfrm>
            <a:off x="6100576" y="4707907"/>
            <a:ext cx="1001899" cy="1001899"/>
          </a:xfrm>
          <a:prstGeom prst="ellipse">
            <a:avLst/>
          </a:prstGeom>
          <a:solidFill>
            <a:schemeClr val="accent3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5"/>
          <p:cNvSpPr>
            <a:spLocks noGrp="1"/>
          </p:cNvSpPr>
          <p:nvPr>
            <p:ph type="pic" idx="6"/>
          </p:nvPr>
        </p:nvSpPr>
        <p:spPr>
          <a:xfrm>
            <a:off x="6298782" y="4906113"/>
            <a:ext cx="605487" cy="605487"/>
          </a:xfrm>
          <a:prstGeom prst="rect">
            <a:avLst/>
          </a:prstGeom>
          <a:noFill/>
          <a:ln>
            <a:noFill/>
          </a:ln>
        </p:spPr>
      </p:sp>
      <p:pic>
        <p:nvPicPr>
          <p:cNvPr id="102" name="Google Shape;102;p15" descr="EUMETSAT | Monitoring the weather and climate from space | EUMETS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8602" y="6547353"/>
            <a:ext cx="1022712" cy="187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966" y="6514702"/>
            <a:ext cx="252668" cy="252668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5"/>
          <p:cNvSpPr/>
          <p:nvPr/>
        </p:nvSpPr>
        <p:spPr>
          <a:xfrm>
            <a:off x="11845812" y="651946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5"/>
          <p:cNvSpPr txBox="1">
            <a:spLocks noGrp="1"/>
          </p:cNvSpPr>
          <p:nvPr>
            <p:ph type="sldNum" idx="12"/>
          </p:nvPr>
        </p:nvSpPr>
        <p:spPr>
          <a:xfrm>
            <a:off x="11837839" y="656580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M Basic whit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7782" y="-8719"/>
            <a:ext cx="10243293" cy="647425"/>
          </a:xfrm>
          <a:prstGeom prst="rect">
            <a:avLst/>
          </a:prstGeom>
          <a:solidFill>
            <a:srgbClr val="00205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077003"/>
          </a:xfrm>
        </p:spPr>
        <p:txBody>
          <a:bodyPr/>
          <a:lstStyle>
            <a:lvl1pPr>
              <a:defRPr sz="3200" spc="-100" baseline="0"/>
            </a:lvl1pPr>
            <a:lvl2pPr>
              <a:defRPr sz="2800" spc="-100" baseline="0"/>
            </a:lvl2pPr>
            <a:lvl3pPr>
              <a:defRPr sz="2400" spc="-100" baseline="0"/>
            </a:lvl3pPr>
            <a:lvl4pPr>
              <a:defRPr sz="2000" spc="-100" baseline="0"/>
            </a:lvl4pPr>
            <a:lvl5pPr>
              <a:defRPr sz="1800" spc="-1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FA520B-4469-CFD6-076C-FBAE784335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5D52ADC-43C8-524E-89EF-415A0D50620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99324" y="108855"/>
            <a:ext cx="1547622" cy="432000"/>
          </a:xfrm>
          <a:prstGeom prst="rect">
            <a:avLst/>
          </a:prstGeom>
        </p:spPr>
      </p:pic>
      <p:sp>
        <p:nvSpPr>
          <p:cNvPr id="8" name="TextBox 12">
            <a:extLst>
              <a:ext uri="{FF2B5EF4-FFF2-40B4-BE49-F238E27FC236}">
                <a16:creationId xmlns:a16="http://schemas.microsoft.com/office/drawing/2014/main" id="{65901A32-5170-4D97-BBB6-A1EBF3E0E8D3}"/>
              </a:ext>
            </a:extLst>
          </p:cNvPr>
          <p:cNvSpPr txBox="1"/>
          <p:nvPr userDrawn="1"/>
        </p:nvSpPr>
        <p:spPr>
          <a:xfrm>
            <a:off x="11099036" y="641568"/>
            <a:ext cx="10294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b="0" baseline="0" dirty="0">
                <a:solidFill>
                  <a:schemeClr val="bg1"/>
                </a:solidFill>
                <a:latin typeface="Bahnschrift SemiLight" panose="020B0502040204020203" pitchFamily="34" charset="0"/>
                <a:ea typeface="Roboto" panose="02000000000000000000" pitchFamily="2" charset="0"/>
              </a:rPr>
              <a:t>www.cmsaf.eu</a:t>
            </a:r>
          </a:p>
        </p:txBody>
      </p:sp>
    </p:spTree>
    <p:extLst>
      <p:ext uri="{BB962C8B-B14F-4D97-AF65-F5344CB8AC3E}">
        <p14:creationId xmlns:p14="http://schemas.microsoft.com/office/powerpoint/2010/main" val="2578356853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M Basic dark">
    <p:bg>
      <p:bgPr>
        <a:solidFill>
          <a:srgbClr val="2539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1" i="0" u="none" strike="noStrike" kern="1200" cap="none" spc="0" normalizeH="0" baseline="0" noProof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79" y="-8719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2" y="1139429"/>
            <a:ext cx="11822493" cy="507700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409CD2-A404-E8C1-0DBD-B26D436575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9324" y="108855"/>
            <a:ext cx="1547622" cy="432000"/>
          </a:xfrm>
          <a:prstGeom prst="rect">
            <a:avLst/>
          </a:prstGeom>
        </p:spPr>
      </p:pic>
      <p:pic>
        <p:nvPicPr>
          <p:cNvPr id="5" name="Picture 4" descr="A blue circle with white lines&#10;&#10;Description automatically generated">
            <a:extLst>
              <a:ext uri="{FF2B5EF4-FFF2-40B4-BE49-F238E27FC236}">
                <a16:creationId xmlns:a16="http://schemas.microsoft.com/office/drawing/2014/main" id="{A12D3192-0DCA-14F5-2FA0-511878B616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55" y="48196"/>
            <a:ext cx="526247" cy="526247"/>
          </a:xfrm>
          <a:prstGeom prst="rect">
            <a:avLst/>
          </a:prstGeom>
        </p:spPr>
      </p:pic>
      <p:sp>
        <p:nvSpPr>
          <p:cNvPr id="8" name="TextBox 12">
            <a:extLst>
              <a:ext uri="{FF2B5EF4-FFF2-40B4-BE49-F238E27FC236}">
                <a16:creationId xmlns:a16="http://schemas.microsoft.com/office/drawing/2014/main" id="{D83FC3BB-BF06-444A-A2A6-7ECB5B82A45D}"/>
              </a:ext>
            </a:extLst>
          </p:cNvPr>
          <p:cNvSpPr txBox="1"/>
          <p:nvPr userDrawn="1"/>
        </p:nvSpPr>
        <p:spPr>
          <a:xfrm>
            <a:off x="11099036" y="641568"/>
            <a:ext cx="10294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b="0" baseline="0" dirty="0">
                <a:solidFill>
                  <a:schemeClr val="tx1"/>
                </a:solidFill>
                <a:latin typeface="Bahnschrift SemiLight" panose="020B0502040204020203" pitchFamily="34" charset="0"/>
                <a:ea typeface="Roboto" panose="02000000000000000000" pitchFamily="2" charset="0"/>
              </a:rPr>
              <a:t>www.cmsaf.eu</a:t>
            </a:r>
          </a:p>
        </p:txBody>
      </p:sp>
    </p:spTree>
    <p:extLst>
      <p:ext uri="{BB962C8B-B14F-4D97-AF65-F5344CB8AC3E}">
        <p14:creationId xmlns:p14="http://schemas.microsoft.com/office/powerpoint/2010/main" val="2225239068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M Basic texture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rgbClr val="D6D2C4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3" t="28964" r="31087" b="35710"/>
          <a:stretch/>
        </p:blipFill>
        <p:spPr>
          <a:xfrm>
            <a:off x="-42530" y="-42529"/>
            <a:ext cx="12227442" cy="62589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30"/>
            <a:ext cx="11627339" cy="50857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9F102D0-2CD7-44B5-A550-5FA2589CBBB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499324" y="108855"/>
            <a:ext cx="1547622" cy="432000"/>
          </a:xfrm>
          <a:prstGeom prst="rect">
            <a:avLst/>
          </a:prstGeom>
        </p:spPr>
      </p:pic>
      <p:sp>
        <p:nvSpPr>
          <p:cNvPr id="10" name="TextBox 12">
            <a:extLst>
              <a:ext uri="{FF2B5EF4-FFF2-40B4-BE49-F238E27FC236}">
                <a16:creationId xmlns:a16="http://schemas.microsoft.com/office/drawing/2014/main" id="{E277AA3E-CF7E-4FB8-957E-BADB128F7AA5}"/>
              </a:ext>
            </a:extLst>
          </p:cNvPr>
          <p:cNvSpPr txBox="1"/>
          <p:nvPr userDrawn="1"/>
        </p:nvSpPr>
        <p:spPr>
          <a:xfrm>
            <a:off x="11099036" y="641568"/>
            <a:ext cx="10294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b="0" baseline="0" dirty="0">
                <a:solidFill>
                  <a:schemeClr val="bg1"/>
                </a:solidFill>
                <a:latin typeface="Bahnschrift SemiLight" panose="020B0502040204020203" pitchFamily="34" charset="0"/>
                <a:ea typeface="Roboto" panose="02000000000000000000" pitchFamily="2" charset="0"/>
              </a:rPr>
              <a:t>www.cmsaf.eu</a:t>
            </a:r>
          </a:p>
        </p:txBody>
      </p:sp>
    </p:spTree>
    <p:extLst>
      <p:ext uri="{BB962C8B-B14F-4D97-AF65-F5344CB8AC3E}">
        <p14:creationId xmlns:p14="http://schemas.microsoft.com/office/powerpoint/2010/main" val="3218685427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M Q&amp;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43503"/>
            <a:ext cx="8183418" cy="5074417"/>
          </a:xfrm>
          <a:prstGeom prst="rect">
            <a:avLst/>
          </a:prstGeom>
          <a:solidFill>
            <a:srgbClr val="F2A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1" i="0" u="none" strike="noStrike" kern="1200" cap="none" spc="0" normalizeH="0" baseline="0" noProof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5" b="3434"/>
          <a:stretch/>
        </p:blipFill>
        <p:spPr>
          <a:xfrm>
            <a:off x="0" y="863793"/>
            <a:ext cx="12192000" cy="5352639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1" i="0" u="none" strike="noStrike" kern="1200" cap="none" spc="0" normalizeH="0" baseline="0" noProof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074417"/>
          </a:xfrm>
        </p:spPr>
        <p:txBody>
          <a:bodyPr anchor="ctr"/>
          <a:lstStyle>
            <a:lvl1pPr marL="0" indent="0">
              <a:buNone/>
              <a:defRPr sz="3200" baseline="0"/>
            </a:lvl1pPr>
            <a:lvl2pPr marL="562722" indent="0">
              <a:buNone/>
              <a:defRPr sz="2800" baseline="0"/>
            </a:lvl2pPr>
            <a:lvl3pPr marL="1125443" indent="0">
              <a:buNone/>
              <a:defRPr sz="2400" baseline="0"/>
            </a:lvl3pPr>
            <a:lvl4pPr marL="1688165" indent="0">
              <a:buNone/>
              <a:defRPr sz="2000" baseline="0"/>
            </a:lvl4pPr>
            <a:lvl5pPr marL="2250887" indent="0">
              <a:buNone/>
              <a:defRPr sz="18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47" y="2427580"/>
            <a:ext cx="2640047" cy="26359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2422F23-5D4A-F75C-1C1E-8B104B83709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499324" y="108855"/>
            <a:ext cx="1547622" cy="432000"/>
          </a:xfrm>
          <a:prstGeom prst="rect">
            <a:avLst/>
          </a:prstGeom>
        </p:spPr>
      </p:pic>
      <p:sp>
        <p:nvSpPr>
          <p:cNvPr id="11" name="TextBox 12">
            <a:extLst>
              <a:ext uri="{FF2B5EF4-FFF2-40B4-BE49-F238E27FC236}">
                <a16:creationId xmlns:a16="http://schemas.microsoft.com/office/drawing/2014/main" id="{44B92337-FDE1-4C84-AADE-E64C115DDA50}"/>
              </a:ext>
            </a:extLst>
          </p:cNvPr>
          <p:cNvSpPr txBox="1"/>
          <p:nvPr userDrawn="1"/>
        </p:nvSpPr>
        <p:spPr>
          <a:xfrm>
            <a:off x="11099036" y="641568"/>
            <a:ext cx="10294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b="0" baseline="0" dirty="0">
                <a:solidFill>
                  <a:schemeClr val="bg1"/>
                </a:solidFill>
                <a:latin typeface="Bahnschrift SemiLight" panose="020B0502040204020203" pitchFamily="34" charset="0"/>
                <a:ea typeface="Roboto" panose="02000000000000000000" pitchFamily="2" charset="0"/>
              </a:rPr>
              <a:t>www.cmsaf.eu</a:t>
            </a:r>
          </a:p>
        </p:txBody>
      </p:sp>
    </p:spTree>
    <p:extLst>
      <p:ext uri="{BB962C8B-B14F-4D97-AF65-F5344CB8AC3E}">
        <p14:creationId xmlns:p14="http://schemas.microsoft.com/office/powerpoint/2010/main" val="204946423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am Slide">
  <p:cSld name="Team Slide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oogle Shape;107;p17"/>
          <p:cNvGrpSpPr/>
          <p:nvPr/>
        </p:nvGrpSpPr>
        <p:grpSpPr>
          <a:xfrm rot="-2149226">
            <a:off x="7430044" y="-1843126"/>
            <a:ext cx="4436224" cy="5482435"/>
            <a:chOff x="11114088" y="2241550"/>
            <a:chExt cx="1905000" cy="2354263"/>
          </a:xfrm>
        </p:grpSpPr>
        <p:sp>
          <p:nvSpPr>
            <p:cNvPr id="108" name="Google Shape;108;p17"/>
            <p:cNvSpPr/>
            <p:nvPr/>
          </p:nvSpPr>
          <p:spPr>
            <a:xfrm>
              <a:off x="11114088" y="2241550"/>
              <a:ext cx="1905000" cy="2354263"/>
            </a:xfrm>
            <a:custGeom>
              <a:avLst/>
              <a:gdLst/>
              <a:ahLst/>
              <a:cxnLst/>
              <a:rect l="l" t="t" r="r" b="b"/>
              <a:pathLst>
                <a:path w="447" h="553" extrusionOk="0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solidFill>
              <a:schemeClr val="lt2">
                <a:alpha val="52156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17"/>
            <p:cNvSpPr/>
            <p:nvPr/>
          </p:nvSpPr>
          <p:spPr>
            <a:xfrm>
              <a:off x="11412538" y="2590800"/>
              <a:ext cx="835025" cy="1673225"/>
            </a:xfrm>
            <a:custGeom>
              <a:avLst/>
              <a:gdLst/>
              <a:ahLst/>
              <a:cxnLst/>
              <a:rect l="l" t="t" r="r" b="b"/>
              <a:pathLst>
                <a:path w="196" h="393" extrusionOk="0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solidFill>
              <a:schemeClr val="lt2">
                <a:alpha val="52156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17"/>
            <p:cNvSpPr/>
            <p:nvPr/>
          </p:nvSpPr>
          <p:spPr>
            <a:xfrm>
              <a:off x="11728451" y="3071813"/>
              <a:ext cx="306388" cy="719138"/>
            </a:xfrm>
            <a:custGeom>
              <a:avLst/>
              <a:gdLst/>
              <a:ahLst/>
              <a:cxnLst/>
              <a:rect l="l" t="t" r="r" b="b"/>
              <a:pathLst>
                <a:path w="72" h="169" extrusionOk="0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solidFill>
              <a:schemeClr val="lt2">
                <a:alpha val="52156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1" name="Google Shape;111;p17"/>
          <p:cNvSpPr/>
          <p:nvPr/>
        </p:nvSpPr>
        <p:spPr>
          <a:xfrm>
            <a:off x="954140" y="1698469"/>
            <a:ext cx="1729332" cy="1729332"/>
          </a:xfrm>
          <a:prstGeom prst="ellipse">
            <a:avLst/>
          </a:prstGeom>
          <a:solidFill>
            <a:schemeClr val="dk1">
              <a:alpha val="1215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7"/>
          <p:cNvSpPr/>
          <p:nvPr/>
        </p:nvSpPr>
        <p:spPr>
          <a:xfrm>
            <a:off x="3807539" y="1698469"/>
            <a:ext cx="1729332" cy="1729332"/>
          </a:xfrm>
          <a:prstGeom prst="ellipse">
            <a:avLst/>
          </a:prstGeom>
          <a:solidFill>
            <a:schemeClr val="dk1">
              <a:alpha val="1215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7"/>
          <p:cNvSpPr/>
          <p:nvPr/>
        </p:nvSpPr>
        <p:spPr>
          <a:xfrm>
            <a:off x="6646275" y="1698469"/>
            <a:ext cx="1729332" cy="1729332"/>
          </a:xfrm>
          <a:prstGeom prst="ellipse">
            <a:avLst/>
          </a:prstGeom>
          <a:solidFill>
            <a:schemeClr val="dk1">
              <a:alpha val="1215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7"/>
          <p:cNvSpPr/>
          <p:nvPr/>
        </p:nvSpPr>
        <p:spPr>
          <a:xfrm>
            <a:off x="9498658" y="1698469"/>
            <a:ext cx="1729332" cy="1729332"/>
          </a:xfrm>
          <a:prstGeom prst="ellipse">
            <a:avLst/>
          </a:prstGeom>
          <a:solidFill>
            <a:schemeClr val="dk1">
              <a:alpha val="1215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7"/>
          <p:cNvSpPr/>
          <p:nvPr/>
        </p:nvSpPr>
        <p:spPr>
          <a:xfrm>
            <a:off x="4011967" y="1778212"/>
            <a:ext cx="1320476" cy="362088"/>
          </a:xfrm>
          <a:custGeom>
            <a:avLst/>
            <a:gdLst/>
            <a:ahLst/>
            <a:cxnLst/>
            <a:rect l="l" t="t" r="r" b="b"/>
            <a:pathLst>
              <a:path w="1320476" h="362088" extrusionOk="0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7"/>
          <p:cNvSpPr/>
          <p:nvPr/>
        </p:nvSpPr>
        <p:spPr>
          <a:xfrm>
            <a:off x="6850703" y="1778212"/>
            <a:ext cx="1320476" cy="362088"/>
          </a:xfrm>
          <a:custGeom>
            <a:avLst/>
            <a:gdLst/>
            <a:ahLst/>
            <a:cxnLst/>
            <a:rect l="l" t="t" r="r" b="b"/>
            <a:pathLst>
              <a:path w="1320476" h="362088" extrusionOk="0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7"/>
          <p:cNvSpPr/>
          <p:nvPr/>
        </p:nvSpPr>
        <p:spPr>
          <a:xfrm>
            <a:off x="9703086" y="1778212"/>
            <a:ext cx="1320476" cy="362088"/>
          </a:xfrm>
          <a:custGeom>
            <a:avLst/>
            <a:gdLst/>
            <a:ahLst/>
            <a:cxnLst/>
            <a:rect l="l" t="t" r="r" b="b"/>
            <a:pathLst>
              <a:path w="1320476" h="362088" extrusionOk="0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7"/>
          <p:cNvSpPr/>
          <p:nvPr/>
        </p:nvSpPr>
        <p:spPr>
          <a:xfrm>
            <a:off x="1158568" y="1778212"/>
            <a:ext cx="1320476" cy="362088"/>
          </a:xfrm>
          <a:custGeom>
            <a:avLst/>
            <a:gdLst/>
            <a:ahLst/>
            <a:cxnLst/>
            <a:rect l="l" t="t" r="r" b="b"/>
            <a:pathLst>
              <a:path w="1320476" h="362088" extrusionOk="0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7"/>
          <p:cNvSpPr txBox="1"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7"/>
          <p:cNvSpPr/>
          <p:nvPr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7"/>
          <p:cNvSpPr>
            <a:spLocks noGrp="1"/>
          </p:cNvSpPr>
          <p:nvPr>
            <p:ph type="pic" idx="2"/>
          </p:nvPr>
        </p:nvSpPr>
        <p:spPr>
          <a:xfrm>
            <a:off x="1103638" y="1848535"/>
            <a:ext cx="1430337" cy="1430337"/>
          </a:xfrm>
          <a:prstGeom prst="ellipse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22" name="Google Shape;122;p17"/>
          <p:cNvSpPr>
            <a:spLocks noGrp="1"/>
          </p:cNvSpPr>
          <p:nvPr>
            <p:ph type="pic" idx="3"/>
          </p:nvPr>
        </p:nvSpPr>
        <p:spPr>
          <a:xfrm>
            <a:off x="3957037" y="1848535"/>
            <a:ext cx="1430337" cy="1430337"/>
          </a:xfrm>
          <a:prstGeom prst="ellipse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23" name="Google Shape;123;p17"/>
          <p:cNvSpPr>
            <a:spLocks noGrp="1"/>
          </p:cNvSpPr>
          <p:nvPr>
            <p:ph type="pic" idx="4"/>
          </p:nvPr>
        </p:nvSpPr>
        <p:spPr>
          <a:xfrm>
            <a:off x="6795773" y="1848535"/>
            <a:ext cx="1430337" cy="1430337"/>
          </a:xfrm>
          <a:prstGeom prst="ellipse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24" name="Google Shape;124;p17"/>
          <p:cNvSpPr>
            <a:spLocks noGrp="1"/>
          </p:cNvSpPr>
          <p:nvPr>
            <p:ph type="pic" idx="5"/>
          </p:nvPr>
        </p:nvSpPr>
        <p:spPr>
          <a:xfrm>
            <a:off x="9648156" y="1848535"/>
            <a:ext cx="1430337" cy="1430337"/>
          </a:xfrm>
          <a:prstGeom prst="ellipse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25" name="Google Shape;125;p17"/>
          <p:cNvSpPr txBox="1">
            <a:spLocks noGrp="1"/>
          </p:cNvSpPr>
          <p:nvPr>
            <p:ph type="body" idx="1"/>
          </p:nvPr>
        </p:nvSpPr>
        <p:spPr>
          <a:xfrm>
            <a:off x="524454" y="4052306"/>
            <a:ext cx="2588705" cy="174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17"/>
          <p:cNvSpPr txBox="1">
            <a:spLocks noGrp="1"/>
          </p:cNvSpPr>
          <p:nvPr>
            <p:ph type="body" idx="6"/>
          </p:nvPr>
        </p:nvSpPr>
        <p:spPr>
          <a:xfrm>
            <a:off x="524454" y="3539268"/>
            <a:ext cx="2588705" cy="495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D1D51"/>
              </a:buClr>
              <a:buSzPts val="1600"/>
              <a:buNone/>
              <a:defRPr sz="1600" b="1" cap="none">
                <a:solidFill>
                  <a:srgbClr val="0D1D5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" name="Google Shape;127;p17"/>
          <p:cNvSpPr txBox="1">
            <a:spLocks noGrp="1"/>
          </p:cNvSpPr>
          <p:nvPr>
            <p:ph type="body" idx="7"/>
          </p:nvPr>
        </p:nvSpPr>
        <p:spPr>
          <a:xfrm>
            <a:off x="3377853" y="4052306"/>
            <a:ext cx="2588705" cy="174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" name="Google Shape;128;p17"/>
          <p:cNvSpPr txBox="1">
            <a:spLocks noGrp="1"/>
          </p:cNvSpPr>
          <p:nvPr>
            <p:ph type="body" idx="8"/>
          </p:nvPr>
        </p:nvSpPr>
        <p:spPr>
          <a:xfrm>
            <a:off x="3377853" y="3539268"/>
            <a:ext cx="2588705" cy="495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D1D51"/>
              </a:buClr>
              <a:buSzPts val="1600"/>
              <a:buNone/>
              <a:defRPr sz="1600" b="1" cap="none">
                <a:solidFill>
                  <a:srgbClr val="0D1D5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17"/>
          <p:cNvSpPr txBox="1">
            <a:spLocks noGrp="1"/>
          </p:cNvSpPr>
          <p:nvPr>
            <p:ph type="body" idx="9"/>
          </p:nvPr>
        </p:nvSpPr>
        <p:spPr>
          <a:xfrm>
            <a:off x="6216589" y="4052306"/>
            <a:ext cx="2588705" cy="174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" name="Google Shape;130;p17"/>
          <p:cNvSpPr txBox="1">
            <a:spLocks noGrp="1"/>
          </p:cNvSpPr>
          <p:nvPr>
            <p:ph type="body" idx="13"/>
          </p:nvPr>
        </p:nvSpPr>
        <p:spPr>
          <a:xfrm>
            <a:off x="6216589" y="3539268"/>
            <a:ext cx="2588705" cy="495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D1D51"/>
              </a:buClr>
              <a:buSzPts val="1600"/>
              <a:buNone/>
              <a:defRPr sz="1600" b="1" cap="none">
                <a:solidFill>
                  <a:srgbClr val="0D1D5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17"/>
          <p:cNvSpPr txBox="1">
            <a:spLocks noGrp="1"/>
          </p:cNvSpPr>
          <p:nvPr>
            <p:ph type="body" idx="14"/>
          </p:nvPr>
        </p:nvSpPr>
        <p:spPr>
          <a:xfrm>
            <a:off x="9068972" y="4052306"/>
            <a:ext cx="2588705" cy="174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17"/>
          <p:cNvSpPr txBox="1">
            <a:spLocks noGrp="1"/>
          </p:cNvSpPr>
          <p:nvPr>
            <p:ph type="body" idx="15"/>
          </p:nvPr>
        </p:nvSpPr>
        <p:spPr>
          <a:xfrm>
            <a:off x="9068972" y="3539268"/>
            <a:ext cx="2588705" cy="495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D1D51"/>
              </a:buClr>
              <a:buSzPts val="1600"/>
              <a:buNone/>
              <a:defRPr sz="1600" b="1" cap="none">
                <a:solidFill>
                  <a:srgbClr val="0D1D5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33" name="Google Shape;133;p17" descr="EUMETSAT | Monitoring the weather and climate from space | EUMETS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8602" y="6547353"/>
            <a:ext cx="1022712" cy="187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966" y="6514702"/>
            <a:ext cx="252668" cy="252668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7"/>
          <p:cNvSpPr/>
          <p:nvPr/>
        </p:nvSpPr>
        <p:spPr>
          <a:xfrm>
            <a:off x="11845812" y="651946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sldNum" idx="12"/>
          </p:nvPr>
        </p:nvSpPr>
        <p:spPr>
          <a:xfrm>
            <a:off x="11837839" y="656580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26" Type="http://schemas.openxmlformats.org/officeDocument/2006/relationships/slideLayout" Target="../slideLayouts/slideLayout69.xml"/><Relationship Id="rId3" Type="http://schemas.openxmlformats.org/officeDocument/2006/relationships/slideLayout" Target="../slideLayouts/slideLayout46.xml"/><Relationship Id="rId21" Type="http://schemas.openxmlformats.org/officeDocument/2006/relationships/slideLayout" Target="../slideLayouts/slideLayout64.xml"/><Relationship Id="rId34" Type="http://schemas.openxmlformats.org/officeDocument/2006/relationships/slideLayout" Target="../slideLayouts/slideLayout77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5" Type="http://schemas.openxmlformats.org/officeDocument/2006/relationships/slideLayout" Target="../slideLayouts/slideLayout68.xml"/><Relationship Id="rId33" Type="http://schemas.openxmlformats.org/officeDocument/2006/relationships/slideLayout" Target="../slideLayouts/slideLayout76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63.xml"/><Relationship Id="rId29" Type="http://schemas.openxmlformats.org/officeDocument/2006/relationships/slideLayout" Target="../slideLayouts/slideLayout72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24" Type="http://schemas.openxmlformats.org/officeDocument/2006/relationships/slideLayout" Target="../slideLayouts/slideLayout67.xml"/><Relationship Id="rId32" Type="http://schemas.openxmlformats.org/officeDocument/2006/relationships/slideLayout" Target="../slideLayouts/slideLayout75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23" Type="http://schemas.openxmlformats.org/officeDocument/2006/relationships/slideLayout" Target="../slideLayouts/slideLayout66.xml"/><Relationship Id="rId28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31" Type="http://schemas.openxmlformats.org/officeDocument/2006/relationships/slideLayout" Target="../slideLayouts/slideLayout74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Relationship Id="rId22" Type="http://schemas.openxmlformats.org/officeDocument/2006/relationships/slideLayout" Target="../slideLayouts/slideLayout65.xml"/><Relationship Id="rId27" Type="http://schemas.openxmlformats.org/officeDocument/2006/relationships/slideLayout" Target="../slideLayouts/slideLayout70.xml"/><Relationship Id="rId30" Type="http://schemas.openxmlformats.org/officeDocument/2006/relationships/slideLayout" Target="../slideLayouts/slideLayout73.xml"/><Relationship Id="rId35" Type="http://schemas.openxmlformats.org/officeDocument/2006/relationships/theme" Target="../theme/theme3.xml"/><Relationship Id="rId8" Type="http://schemas.openxmlformats.org/officeDocument/2006/relationships/slideLayout" Target="../slideLayouts/slideLayout5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0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5" Type="http://schemas.openxmlformats.org/officeDocument/2006/relationships/slideLayout" Target="../slideLayouts/slideLayout82.xml"/><Relationship Id="rId4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762" r:id="rId16"/>
    <p:sldLayoutId id="2147483763" r:id="rId17"/>
    <p:sldLayoutId id="2147483764" r:id="rId18"/>
    <p:sldLayoutId id="2147483765" r:id="rId19"/>
    <p:sldLayoutId id="2147483766" r:id="rId20"/>
    <p:sldLayoutId id="2147483767" r:id="rId21"/>
    <p:sldLayoutId id="2147483768" r:id="rId22"/>
    <p:sldLayoutId id="2147483769" r:id="rId23"/>
    <p:sldLayoutId id="2147483770" r:id="rId24"/>
    <p:sldLayoutId id="2147483771" r:id="rId25"/>
    <p:sldLayoutId id="2147483772" r:id="rId26"/>
    <p:sldLayoutId id="2147483773" r:id="rId27"/>
    <p:sldLayoutId id="2147483774" r:id="rId28"/>
    <p:sldLayoutId id="2147483775" r:id="rId29"/>
    <p:sldLayoutId id="2147483776" r:id="rId3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25">
          <p15:clr>
            <a:srgbClr val="F26B43"/>
          </p15:clr>
        </p15:guide>
        <p15:guide id="4" pos="7349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3"/>
          <p:cNvSpPr txBox="1">
            <a:spLocks noGrp="1"/>
          </p:cNvSpPr>
          <p:nvPr>
            <p:ph type="title"/>
          </p:nvPr>
        </p:nvSpPr>
        <p:spPr>
          <a:xfrm>
            <a:off x="792479" y="4"/>
            <a:ext cx="11399521" cy="600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36000" bIns="360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446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446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446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446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446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446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446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446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12" name="Google Shape;212;p43"/>
          <p:cNvSpPr txBox="1">
            <a:spLocks noGrp="1"/>
          </p:cNvSpPr>
          <p:nvPr>
            <p:ph type="body" idx="1"/>
          </p:nvPr>
        </p:nvSpPr>
        <p:spPr>
          <a:xfrm>
            <a:off x="145054" y="1139429"/>
            <a:ext cx="11627339" cy="526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509968" algn="l" rtl="0">
              <a:spcBef>
                <a:spcPts val="886"/>
              </a:spcBef>
              <a:spcAft>
                <a:spcPts val="0"/>
              </a:spcAft>
              <a:buClr>
                <a:schemeClr val="dk2"/>
              </a:buClr>
              <a:buSzPts val="4431"/>
              <a:buFont typeface="Arial"/>
              <a:buChar char="•"/>
              <a:defRPr sz="4431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478726" algn="l" rtl="0">
              <a:spcBef>
                <a:spcPts val="788"/>
              </a:spcBef>
              <a:spcAft>
                <a:spcPts val="0"/>
              </a:spcAft>
              <a:buClr>
                <a:schemeClr val="dk2"/>
              </a:buClr>
              <a:buSzPts val="3939"/>
              <a:buFont typeface="Arial"/>
              <a:buChar char="•"/>
              <a:defRPr sz="3939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447420" algn="l" rtl="0">
              <a:spcBef>
                <a:spcPts val="689"/>
              </a:spcBef>
              <a:spcAft>
                <a:spcPts val="0"/>
              </a:spcAft>
              <a:buClr>
                <a:schemeClr val="dk2"/>
              </a:buClr>
              <a:buSzPts val="3446"/>
              <a:buFont typeface="Arial"/>
              <a:buChar char="•"/>
              <a:defRPr sz="3446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416179" algn="l" rtl="0">
              <a:spcBef>
                <a:spcPts val="591"/>
              </a:spcBef>
              <a:spcAft>
                <a:spcPts val="0"/>
              </a:spcAft>
              <a:buClr>
                <a:schemeClr val="dk2"/>
              </a:buClr>
              <a:buSzPts val="2954"/>
              <a:buFont typeface="Arial"/>
              <a:buChar char="•"/>
              <a:defRPr sz="2954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84936" algn="l" rtl="0">
              <a:spcBef>
                <a:spcPts val="492"/>
              </a:spcBef>
              <a:spcAft>
                <a:spcPts val="0"/>
              </a:spcAft>
              <a:buClr>
                <a:schemeClr val="dk2"/>
              </a:buClr>
              <a:buSzPts val="2462"/>
              <a:buFont typeface="Arial"/>
              <a:buChar char="•"/>
              <a:defRPr sz="2462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228600" algn="l" rtl="0">
              <a:spcBef>
                <a:spcPts val="591"/>
              </a:spcBef>
              <a:spcAft>
                <a:spcPts val="0"/>
              </a:spcAft>
              <a:buSzPts val="1400"/>
              <a:buNone/>
              <a:defRPr sz="295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591"/>
              </a:spcBef>
              <a:spcAft>
                <a:spcPts val="0"/>
              </a:spcAft>
              <a:buSzPts val="1400"/>
              <a:buNone/>
              <a:defRPr sz="295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591"/>
              </a:spcBef>
              <a:spcAft>
                <a:spcPts val="0"/>
              </a:spcAft>
              <a:buSzPts val="1400"/>
              <a:buNone/>
              <a:defRPr sz="295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591"/>
              </a:spcBef>
              <a:spcAft>
                <a:spcPts val="0"/>
              </a:spcAft>
              <a:buSzPts val="1400"/>
              <a:buNone/>
              <a:defRPr sz="295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213" name="Google Shape;213;p43"/>
          <p:cNvCxnSpPr/>
          <p:nvPr/>
        </p:nvCxnSpPr>
        <p:spPr>
          <a:xfrm>
            <a:off x="145054" y="638706"/>
            <a:ext cx="12046946" cy="0"/>
          </a:xfrm>
          <a:prstGeom prst="straightConnector1">
            <a:avLst/>
          </a:prstGeom>
          <a:solidFill>
            <a:schemeClr val="lt2"/>
          </a:solidFill>
          <a:ln w="9525" cap="flat" cmpd="sng">
            <a:solidFill>
              <a:schemeClr val="dk2">
                <a:alpha val="2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14" name="Google Shape;214;p43" title="[DM_E_CONFID]"/>
          <p:cNvSpPr/>
          <p:nvPr/>
        </p:nvSpPr>
        <p:spPr>
          <a:xfrm>
            <a:off x="4576120" y="6649210"/>
            <a:ext cx="3113648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rgbClr val="00B5E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5" name="Google Shape;215;p43"/>
          <p:cNvSpPr/>
          <p:nvPr/>
        </p:nvSpPr>
        <p:spPr>
          <a:xfrm>
            <a:off x="11519350" y="6593586"/>
            <a:ext cx="609135" cy="262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5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5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92479" y="4"/>
            <a:ext cx="11399521" cy="60076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36000" rIns="36000" bIns="3600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9700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5054" y="1139429"/>
            <a:ext cx="11627339" cy="5262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TextBox 15"/>
          <p:cNvSpPr txBox="1"/>
          <p:nvPr userDrawn="1"/>
        </p:nvSpPr>
        <p:spPr>
          <a:xfrm>
            <a:off x="10901866" y="641568"/>
            <a:ext cx="12266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b="0" baseline="0">
                <a:solidFill>
                  <a:schemeClr val="bg1"/>
                </a:solidFill>
                <a:latin typeface="Bahnschrift SemiLight" panose="020B0502040204020203" pitchFamily="34" charset="0"/>
                <a:ea typeface="Roboto" panose="02000000000000000000" pitchFamily="2" charset="0"/>
              </a:rPr>
              <a:t>www.eumetsat.int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11519350" y="6593586"/>
            <a:ext cx="60913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fld id="{FF9CC606-8418-49EA-9DB7-3FFD72983DD3}" type="slidenum">
              <a:rPr lang="de-DE" sz="1100" b="0" smtClean="0">
                <a:solidFill>
                  <a:srgbClr val="00B5E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pPr algn="r"/>
              <a:t>‹#›</a:t>
            </a:fld>
            <a:endParaRPr lang="en-GB" sz="100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163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  <p:sldLayoutId id="2147483749" r:id="rId23"/>
    <p:sldLayoutId id="2147483750" r:id="rId24"/>
    <p:sldLayoutId id="2147483751" r:id="rId25"/>
    <p:sldLayoutId id="2147483752" r:id="rId26"/>
    <p:sldLayoutId id="2147483753" r:id="rId27"/>
    <p:sldLayoutId id="2147483754" r:id="rId28"/>
    <p:sldLayoutId id="2147483755" r:id="rId29"/>
    <p:sldLayoutId id="2147483756" r:id="rId30"/>
    <p:sldLayoutId id="2147483757" r:id="rId31"/>
    <p:sldLayoutId id="2147483758" r:id="rId32"/>
    <p:sldLayoutId id="2147483759" r:id="rId33"/>
    <p:sldLayoutId id="2147483760" r:id="rId34"/>
  </p:sldLayoutIdLst>
  <p:transition/>
  <p:txStyles>
    <p:titleStyle>
      <a:lvl1pPr marL="220791" algn="l" rtl="0" eaLnBrk="1" fontAlgn="base" hangingPunct="1">
        <a:spcBef>
          <a:spcPct val="0"/>
        </a:spcBef>
        <a:spcAft>
          <a:spcPct val="0"/>
        </a:spcAft>
        <a:defRPr sz="3200" b="1" spc="-100" baseline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2pPr>
      <a:lvl3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3pPr>
      <a:lvl4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4pPr>
      <a:lvl5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562722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6pPr>
      <a:lvl7pPr marL="1125444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7pPr>
      <a:lvl8pPr marL="1688165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8pPr>
      <a:lvl9pPr marL="2250887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9pPr>
    </p:titleStyle>
    <p:bodyStyle>
      <a:lvl1pPr marL="328254" indent="-328254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431" spc="-100" baseline="0">
          <a:solidFill>
            <a:schemeClr val="tx2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1pPr>
      <a:lvl2pPr marL="914423" indent="-351701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939" spc="-100" baseline="0">
          <a:solidFill>
            <a:schemeClr val="tx2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2pPr>
      <a:lvl3pPr marL="1406804" indent="-281361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446" spc="-100" baseline="0">
          <a:solidFill>
            <a:schemeClr val="tx2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3pPr>
      <a:lvl4pPr marL="1969526" indent="-281361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954" spc="-100" baseline="0">
          <a:solidFill>
            <a:schemeClr val="tx2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4pPr>
      <a:lvl5pPr marL="2532248" indent="-281361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62" spc="-100" baseline="0">
          <a:solidFill>
            <a:schemeClr val="tx2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5pPr>
      <a:lvl6pPr marL="3094970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6pPr>
      <a:lvl7pPr marL="3657691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7pPr>
      <a:lvl8pPr marL="4220413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8pPr>
      <a:lvl9pPr marL="4783135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92479" y="4"/>
            <a:ext cx="11399521" cy="600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36000" rIns="36000" bIns="3600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29700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5054" y="1139429"/>
            <a:ext cx="11627339" cy="5079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Rectangle 61" title="[DM_E_CONFID]"/>
          <p:cNvSpPr>
            <a:spLocks noChangeArrowheads="1"/>
          </p:cNvSpPr>
          <p:nvPr userDrawn="1"/>
        </p:nvSpPr>
        <p:spPr bwMode="auto">
          <a:xfrm>
            <a:off x="4576120" y="6649210"/>
            <a:ext cx="311364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00B5E2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11519350" y="6593586"/>
            <a:ext cx="609135" cy="262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9CC606-8418-49EA-9DB7-3FFD72983DD3}" type="slidenum">
              <a:rPr kumimoji="0" lang="de-DE" sz="1050" b="0" i="0" u="none" strike="noStrike" kern="1200" cap="none" spc="0" normalizeH="0" baseline="0" noProof="0" smtClean="0">
                <a:ln>
                  <a:noFill/>
                </a:ln>
                <a:solidFill>
                  <a:srgbClr val="00B5E2"/>
                </a:solidFill>
                <a:effectLst/>
                <a:uLnTx/>
                <a:uFillTx/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50" b="1" i="0" u="none" strike="noStrike" kern="1200" cap="none" spc="0" normalizeH="0" baseline="0" noProof="0" dirty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Bahnschrift Light" panose="020B0502040204020203" pitchFamily="34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5142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</p:sldLayoutIdLst>
  <p:transition/>
  <p:txStyles>
    <p:titleStyle>
      <a:lvl1pPr marL="220791" algn="l" rtl="0" eaLnBrk="1" fontAlgn="base" hangingPunct="1">
        <a:spcBef>
          <a:spcPct val="0"/>
        </a:spcBef>
        <a:spcAft>
          <a:spcPct val="0"/>
        </a:spcAft>
        <a:defRPr sz="3200" b="1" spc="-100" baseline="0">
          <a:solidFill>
            <a:schemeClr val="bg1"/>
          </a:solidFill>
          <a:latin typeface="Arial" panose="020B0604020202020204" pitchFamily="34" charset="0"/>
          <a:ea typeface="+mj-ea"/>
          <a:cs typeface="Arial" pitchFamily="34" charset="0"/>
        </a:defRPr>
      </a:lvl1pPr>
      <a:lvl2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2pPr>
      <a:lvl3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3pPr>
      <a:lvl4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4pPr>
      <a:lvl5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562722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6pPr>
      <a:lvl7pPr marL="1125444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7pPr>
      <a:lvl8pPr marL="1688165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8pPr>
      <a:lvl9pPr marL="2250887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9pPr>
    </p:titleStyle>
    <p:bodyStyle>
      <a:lvl1pPr marL="328254" indent="-328254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4431" spc="-100" baseline="0">
          <a:solidFill>
            <a:schemeClr val="tx2"/>
          </a:solidFill>
          <a:latin typeface="Arial" panose="020B0604020202020204" pitchFamily="34" charset="0"/>
          <a:ea typeface="Roboto" panose="02000000000000000000" pitchFamily="2" charset="0"/>
          <a:cs typeface="Arial" pitchFamily="34" charset="0"/>
        </a:defRPr>
      </a:lvl1pPr>
      <a:lvl2pPr marL="914423" indent="-35170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939" spc="-100" baseline="0">
          <a:solidFill>
            <a:schemeClr val="tx2"/>
          </a:solidFill>
          <a:latin typeface="Arial" panose="020B0604020202020204" pitchFamily="34" charset="0"/>
          <a:ea typeface="Roboto" panose="02000000000000000000" pitchFamily="2" charset="0"/>
          <a:cs typeface="Arial" pitchFamily="34" charset="0"/>
        </a:defRPr>
      </a:lvl2pPr>
      <a:lvl3pPr marL="1406804" indent="-28136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446" spc="-100" baseline="0">
          <a:solidFill>
            <a:schemeClr val="tx2"/>
          </a:solidFill>
          <a:latin typeface="Arial" panose="020B0604020202020204" pitchFamily="34" charset="0"/>
          <a:ea typeface="Roboto" panose="02000000000000000000" pitchFamily="2" charset="0"/>
          <a:cs typeface="Arial" pitchFamily="34" charset="0"/>
        </a:defRPr>
      </a:lvl3pPr>
      <a:lvl4pPr marL="1969526" indent="-28136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954" spc="-100" baseline="0">
          <a:solidFill>
            <a:schemeClr val="tx2"/>
          </a:solidFill>
          <a:latin typeface="Arial" panose="020B0604020202020204" pitchFamily="34" charset="0"/>
          <a:ea typeface="Roboto" panose="02000000000000000000" pitchFamily="2" charset="0"/>
          <a:cs typeface="Arial" pitchFamily="34" charset="0"/>
        </a:defRPr>
      </a:lvl4pPr>
      <a:lvl5pPr marL="2532248" indent="-28136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62" spc="-100" baseline="0">
          <a:solidFill>
            <a:schemeClr val="tx2"/>
          </a:solidFill>
          <a:latin typeface="Arial" panose="020B0604020202020204" pitchFamily="34" charset="0"/>
          <a:ea typeface="Roboto" panose="02000000000000000000" pitchFamily="2" charset="0"/>
          <a:cs typeface="Arial" pitchFamily="34" charset="0"/>
        </a:defRPr>
      </a:lvl5pPr>
      <a:lvl6pPr marL="3094970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6pPr>
      <a:lvl7pPr marL="3657691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7pPr>
      <a:lvl8pPr marL="4220413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8pPr>
      <a:lvl9pPr marL="4783135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7" Type="http://schemas.openxmlformats.org/officeDocument/2006/relationships/image" Target="../media/image71.gif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i.org/10.5194/amt-13-1167-2020" TargetMode="External"/><Relationship Id="rId4" Type="http://schemas.openxmlformats.org/officeDocument/2006/relationships/image" Target="../media/image7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6.xml"/><Relationship Id="rId13" Type="http://schemas.openxmlformats.org/officeDocument/2006/relationships/customXml" Target="../ink/ink11.xml"/><Relationship Id="rId3" Type="http://schemas.openxmlformats.org/officeDocument/2006/relationships/image" Target="../media/image130.png"/><Relationship Id="rId7" Type="http://schemas.openxmlformats.org/officeDocument/2006/relationships/customXml" Target="../ink/ink5.xml"/><Relationship Id="rId12" Type="http://schemas.openxmlformats.org/officeDocument/2006/relationships/customXml" Target="../ink/ink10.xm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80.xml"/><Relationship Id="rId6" Type="http://schemas.openxmlformats.org/officeDocument/2006/relationships/customXml" Target="../ink/ink4.xml"/><Relationship Id="rId11" Type="http://schemas.openxmlformats.org/officeDocument/2006/relationships/customXml" Target="../ink/ink9.xml"/><Relationship Id="rId5" Type="http://schemas.openxmlformats.org/officeDocument/2006/relationships/customXml" Target="../ink/ink3.xml"/><Relationship Id="rId10" Type="http://schemas.openxmlformats.org/officeDocument/2006/relationships/customXml" Target="../ink/ink8.xml"/><Relationship Id="rId4" Type="http://schemas.openxmlformats.org/officeDocument/2006/relationships/customXml" Target="../ink/ink2.xml"/><Relationship Id="rId9" Type="http://schemas.openxmlformats.org/officeDocument/2006/relationships/customXml" Target="../ink/ink7.xml"/><Relationship Id="rId14" Type="http://schemas.openxmlformats.org/officeDocument/2006/relationships/image" Target="../media/image7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3.xml"/><Relationship Id="rId5" Type="http://schemas.openxmlformats.org/officeDocument/2006/relationships/hyperlink" Target="https://gitlab.eumetsat.int/eumetlab/climate/geo-ring/level1gdemo" TargetMode="External"/><Relationship Id="rId4" Type="http://schemas.openxmlformats.org/officeDocument/2006/relationships/hyperlink" Target="https://user.eumetsat.int/resources/user-guides/geo-ring-test-dat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1"/>
          <p:cNvSpPr txBox="1">
            <a:spLocks noGrp="1"/>
          </p:cNvSpPr>
          <p:nvPr>
            <p:ph type="title"/>
          </p:nvPr>
        </p:nvSpPr>
        <p:spPr>
          <a:xfrm>
            <a:off x="6359866" y="2400458"/>
            <a:ext cx="5832134" cy="866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None/>
            </a:pPr>
            <a:r>
              <a:rPr lang="en-US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Geo-Ring FCDR </a:t>
            </a:r>
            <a:endParaRPr dirty="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3" name="Google Shape;843;p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554" t="523" b="3268"/>
          <a:stretch/>
        </p:blipFill>
        <p:spPr>
          <a:xfrm>
            <a:off x="740229" y="728545"/>
            <a:ext cx="5276244" cy="5158449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reflection stA="50000" endA="275" endPos="40000" dist="101600" dir="5400000" sy="-100000" algn="bl" rotWithShape="0"/>
          </a:effectLst>
        </p:spPr>
      </p:pic>
      <p:sp>
        <p:nvSpPr>
          <p:cNvPr id="844" name="Google Shape;844;p1"/>
          <p:cNvSpPr txBox="1"/>
          <p:nvPr/>
        </p:nvSpPr>
        <p:spPr>
          <a:xfrm>
            <a:off x="4855557" y="6238959"/>
            <a:ext cx="6832922" cy="619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Third Geo-Ring Workshop, 23 – 25</a:t>
            </a:r>
            <a:r>
              <a:rPr lang="en-US" sz="1800" dirty="0">
                <a:solidFill>
                  <a:srgbClr val="00B0F0"/>
                </a:solidFill>
              </a:rPr>
              <a:t>, June</a:t>
            </a:r>
            <a:r>
              <a:rPr lang="en-US" sz="1800" b="0" i="0" u="none" strike="noStrike" cap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2026, EUMETSAT HQ</a:t>
            </a:r>
            <a:endParaRPr dirty="0"/>
          </a:p>
        </p:txBody>
      </p:sp>
      <p:grpSp>
        <p:nvGrpSpPr>
          <p:cNvPr id="845" name="Google Shape;845;p1"/>
          <p:cNvGrpSpPr/>
          <p:nvPr/>
        </p:nvGrpSpPr>
        <p:grpSpPr>
          <a:xfrm>
            <a:off x="4855557" y="104590"/>
            <a:ext cx="5193307" cy="1530533"/>
            <a:chOff x="6567136" y="406036"/>
            <a:chExt cx="5193307" cy="1530533"/>
          </a:xfrm>
        </p:grpSpPr>
        <p:pic>
          <p:nvPicPr>
            <p:cNvPr id="846" name="Google Shape;846;p1" descr="EUMETSAT | Monitoring the weather and climate from space | EUMETSAT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67136" y="878248"/>
              <a:ext cx="3199196" cy="58611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7" name="Google Shape;847;p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0229910" y="406036"/>
              <a:ext cx="1530533" cy="153053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48" name="Google Shape;848;p1"/>
          <p:cNvSpPr txBox="1"/>
          <p:nvPr/>
        </p:nvSpPr>
        <p:spPr>
          <a:xfrm>
            <a:off x="6175529" y="4131827"/>
            <a:ext cx="5276244" cy="206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Viju John</a:t>
            </a:r>
            <a:r>
              <a:rPr lang="en-US" sz="1800" b="0" i="0" u="none" strike="noStrike" cap="none" baseline="30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Carlos Horn</a:t>
            </a:r>
            <a:r>
              <a:rPr lang="en-US" sz="1800" baseline="30000" dirty="0"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Joerg Schulz</a:t>
            </a:r>
            <a:r>
              <a:rPr lang="en-US" sz="1800" baseline="30000" dirty="0"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Jessica Matthews</a:t>
            </a:r>
            <a:r>
              <a:rPr lang="en-US" sz="1800" b="0" i="0" u="none" strike="noStrike" cap="none" baseline="30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Andrew Heidinger</a:t>
            </a:r>
            <a:r>
              <a:rPr lang="en-US" sz="1800" baseline="30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, Steve Wanzong</a:t>
            </a:r>
            <a:r>
              <a:rPr lang="en-US" sz="1800" baseline="30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hin Koyamatsu</a:t>
            </a:r>
            <a:r>
              <a:rPr lang="en-US" sz="1800" b="0" i="0" u="none" strike="noStrike" cap="none" baseline="30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Ken Knapp</a:t>
            </a:r>
            <a:r>
              <a:rPr lang="en-US" sz="1800" baseline="30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Frank Hogervorst</a:t>
            </a:r>
            <a:r>
              <a:rPr lang="en-US" sz="1800" baseline="30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Shibin Balakrishnan</a:t>
            </a:r>
            <a:r>
              <a:rPr lang="en-US" sz="1800" baseline="30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, Ashim Kumar Mitra</a:t>
            </a:r>
            <a:r>
              <a:rPr lang="en-US" sz="1800" baseline="30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30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30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800"/>
            </a:pPr>
            <a:r>
              <a:rPr lang="en-US" b="0" i="0" u="none" strike="noStrike" cap="none" baseline="30000" dirty="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b="0" i="0" u="none" strike="noStrike" cap="none" dirty="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EUMETSAT</a:t>
            </a:r>
            <a:r>
              <a:rPr lang="en-US" dirty="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 , </a:t>
            </a:r>
            <a:r>
              <a:rPr lang="en-US" baseline="30000" dirty="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dirty="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NOAA, </a:t>
            </a:r>
            <a:r>
              <a:rPr lang="en-US" baseline="30000" dirty="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dirty="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JMA, </a:t>
            </a:r>
            <a:r>
              <a:rPr lang="en-US" baseline="30000" dirty="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en-US" dirty="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KnappWeatherSat, </a:t>
            </a:r>
            <a:r>
              <a:rPr lang="en-US" baseline="30000" dirty="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lang="en-US" dirty="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S&amp;T, </a:t>
            </a:r>
            <a:r>
              <a:rPr lang="en-US" baseline="30000" dirty="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-US" dirty="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IMD</a:t>
            </a:r>
            <a:endParaRPr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817A92-F5A4-8226-1384-290FB868F4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56611" y="149206"/>
            <a:ext cx="1386868" cy="13868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22FC5-8AE7-BE68-956F-A77011F22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F0662EA-EA8D-A68D-5F25-F85C0320A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Spectral band adjustment, parallax correction, ...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9A131E-5908-BED1-6779-0AE8AB7EF7A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fld id="{00000000-1234-1234-1234-123412341234}" type="slidenum">
              <a:rPr kumimoji="0" lang="en-US" sz="9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  <a:tabLst/>
                <a:defRPr/>
              </a:pPr>
              <a:t>10</a:t>
            </a:fld>
            <a:endParaRPr kumimoji="0" lang="en-US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A5FCD04-E528-D15A-007D-C4618080D8EF}"/>
              </a:ext>
            </a:extLst>
          </p:cNvPr>
          <p:cNvGrpSpPr/>
          <p:nvPr/>
        </p:nvGrpSpPr>
        <p:grpSpPr>
          <a:xfrm>
            <a:off x="161239" y="1656690"/>
            <a:ext cx="11676600" cy="4602139"/>
            <a:chOff x="130980" y="1277549"/>
            <a:chExt cx="11676600" cy="46021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4468B0A-5E6C-6BB5-72FB-88C5ACC6C7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0980" y="1375205"/>
              <a:ext cx="3922860" cy="450448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97494FF-526A-9681-E504-FB621E15ED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68743" y="1277549"/>
              <a:ext cx="7338837" cy="4302901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D8EC39B1-BCF9-E5C7-DDB3-AF6D29908EBC}"/>
              </a:ext>
            </a:extLst>
          </p:cNvPr>
          <p:cNvSpPr txBox="1"/>
          <p:nvPr/>
        </p:nvSpPr>
        <p:spPr>
          <a:xfrm>
            <a:off x="515937" y="1134934"/>
            <a:ext cx="10221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IASI Spectra are used to derive spectral band adjustment factors (SBAF) for IR channels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AE22CC-CD59-6987-7BE6-6B892DDE4B87}"/>
              </a:ext>
            </a:extLst>
          </p:cNvPr>
          <p:cNvSpPr txBox="1"/>
          <p:nvPr/>
        </p:nvSpPr>
        <p:spPr>
          <a:xfrm>
            <a:off x="6916952" y="6165699"/>
            <a:ext cx="32896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Will be added as metadata </a:t>
            </a:r>
          </a:p>
        </p:txBody>
      </p:sp>
    </p:spTree>
    <p:extLst>
      <p:ext uri="{BB962C8B-B14F-4D97-AF65-F5344CB8AC3E}">
        <p14:creationId xmlns:p14="http://schemas.microsoft.com/office/powerpoint/2010/main" val="3471368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g1896cf85073_0_0"/>
          <p:cNvSpPr txBox="1">
            <a:spLocks noGrp="1"/>
          </p:cNvSpPr>
          <p:nvPr>
            <p:ph type="body" idx="1"/>
          </p:nvPr>
        </p:nvSpPr>
        <p:spPr>
          <a:xfrm>
            <a:off x="6864325" y="1202275"/>
            <a:ext cx="4246500" cy="509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619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 sz="2100" dirty="0"/>
              <a:t>Raw data: rescue activities, radiometric anomaly detection, navigation</a:t>
            </a:r>
            <a:endParaRPr sz="2100" dirty="0"/>
          </a:p>
          <a:p>
            <a:pPr marL="457200" lvl="0" indent="-3619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 sz="2100" dirty="0"/>
              <a:t>GEO FCDR: channel re-calibration, cross-calibration (rather easy for IR but complex for VIS), and spectral band adjustment, validation</a:t>
            </a:r>
            <a:endParaRPr sz="2100" dirty="0"/>
          </a:p>
          <a:p>
            <a:pPr marL="457200" lvl="0" indent="-38100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en-US" sz="2100" dirty="0"/>
              <a:t>L1G-GeoRing: combination of L1G-sat into quasi-global product to be distributed by EUMETSAT and NOAA with additional access for users within the cloud system if feasible </a:t>
            </a:r>
            <a:r>
              <a:rPr lang="en-US" sz="2200" dirty="0"/>
              <a:t> </a:t>
            </a:r>
            <a:endParaRPr sz="2200" dirty="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2100" dirty="0"/>
          </a:p>
        </p:txBody>
      </p:sp>
      <p:sp>
        <p:nvSpPr>
          <p:cNvPr id="1098" name="Google Shape;1098;g1896cf85073_0_0"/>
          <p:cNvSpPr txBox="1">
            <a:spLocks noGrp="1"/>
          </p:cNvSpPr>
          <p:nvPr>
            <p:ph type="title"/>
          </p:nvPr>
        </p:nvSpPr>
        <p:spPr>
          <a:xfrm>
            <a:off x="515937" y="-4704"/>
            <a:ext cx="11150700" cy="9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From Single Satellite Raw Data to Global Product</a:t>
            </a:r>
            <a:endParaRPr/>
          </a:p>
        </p:txBody>
      </p:sp>
      <p:sp>
        <p:nvSpPr>
          <p:cNvPr id="1099" name="Google Shape;1099;g1896cf85073_0_0"/>
          <p:cNvSpPr txBox="1">
            <a:spLocks noGrp="1"/>
          </p:cNvSpPr>
          <p:nvPr>
            <p:ph type="sldNum" idx="12"/>
          </p:nvPr>
        </p:nvSpPr>
        <p:spPr>
          <a:xfrm>
            <a:off x="11837839" y="6565809"/>
            <a:ext cx="294600" cy="1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sp>
        <p:nvSpPr>
          <p:cNvPr id="1101" name="Google Shape;1101;g1896cf85073_0_0"/>
          <p:cNvSpPr txBox="1"/>
          <p:nvPr/>
        </p:nvSpPr>
        <p:spPr>
          <a:xfrm>
            <a:off x="11024375" y="1495350"/>
            <a:ext cx="1167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2" name="Google Shape;1102;g1896cf85073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34450" y="900588"/>
            <a:ext cx="911375" cy="53692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95F7622-1CB4-CD98-45AA-AD2481292A8D}"/>
              </a:ext>
            </a:extLst>
          </p:cNvPr>
          <p:cNvGrpSpPr/>
          <p:nvPr/>
        </p:nvGrpSpPr>
        <p:grpSpPr>
          <a:xfrm>
            <a:off x="246175" y="1405288"/>
            <a:ext cx="6439526" cy="4315725"/>
            <a:chOff x="102566" y="758780"/>
            <a:chExt cx="6029467" cy="3948561"/>
          </a:xfrm>
        </p:grpSpPr>
        <p:pic>
          <p:nvPicPr>
            <p:cNvPr id="3" name="Google Shape;864;p24">
              <a:extLst>
                <a:ext uri="{FF2B5EF4-FFF2-40B4-BE49-F238E27FC236}">
                  <a16:creationId xmlns:a16="http://schemas.microsoft.com/office/drawing/2014/main" id="{B2F4FDB7-E72E-3E9C-43CF-350D652BE5BE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b="59011"/>
            <a:stretch>
              <a:fillRect/>
            </a:stretch>
          </p:blipFill>
          <p:spPr>
            <a:xfrm>
              <a:off x="103733" y="758780"/>
              <a:ext cx="6028300" cy="2011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FA8FBD7-D20B-F8FF-A729-CFB1EFEDAA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60579"/>
            <a:stretch>
              <a:fillRect/>
            </a:stretch>
          </p:blipFill>
          <p:spPr>
            <a:xfrm>
              <a:off x="102566" y="2770293"/>
              <a:ext cx="6029467" cy="1937048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EC3530F-F856-2474-6768-0672A8A8B805}"/>
              </a:ext>
            </a:extLst>
          </p:cNvPr>
          <p:cNvSpPr txBox="1"/>
          <p:nvPr/>
        </p:nvSpPr>
        <p:spPr>
          <a:xfrm>
            <a:off x="1216949" y="5891514"/>
            <a:ext cx="9624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rgbClr val="00B050"/>
                </a:solidFill>
              </a:rPr>
              <a:t>Final data record is still planned to be ready by end of 2027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p5"/>
          <p:cNvSpPr txBox="1">
            <a:spLocks noGrp="1"/>
          </p:cNvSpPr>
          <p:nvPr>
            <p:ph type="title"/>
          </p:nvPr>
        </p:nvSpPr>
        <p:spPr>
          <a:xfrm>
            <a:off x="6486386" y="3082637"/>
            <a:ext cx="5583694" cy="866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Arial"/>
              <a:buNone/>
            </a:pPr>
            <a:r>
              <a:rPr lang="en-US" sz="4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/>
          </a:p>
        </p:txBody>
      </p:sp>
      <p:pic>
        <p:nvPicPr>
          <p:cNvPr id="1115" name="Google Shape;1115;p5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554" t="523" b="3268"/>
          <a:stretch/>
        </p:blipFill>
        <p:spPr>
          <a:xfrm>
            <a:off x="740229" y="728545"/>
            <a:ext cx="5276244" cy="5158449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reflection stA="50000" endA="275" endPos="40000" dist="101600" dir="5400000" sy="-100000" algn="bl" rotWithShape="0"/>
          </a:effectLst>
        </p:spPr>
      </p:pic>
      <p:grpSp>
        <p:nvGrpSpPr>
          <p:cNvPr id="1116" name="Google Shape;1116;p5"/>
          <p:cNvGrpSpPr/>
          <p:nvPr/>
        </p:nvGrpSpPr>
        <p:grpSpPr>
          <a:xfrm>
            <a:off x="6486386" y="406036"/>
            <a:ext cx="5193307" cy="1530533"/>
            <a:chOff x="6567136" y="406036"/>
            <a:chExt cx="5193307" cy="1530533"/>
          </a:xfrm>
        </p:grpSpPr>
        <p:pic>
          <p:nvPicPr>
            <p:cNvPr id="1117" name="Google Shape;1117;p5" descr="EUMETSAT | Monitoring the weather and climate from space | EUMETSAT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67136" y="878248"/>
              <a:ext cx="3199196" cy="58611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8" name="Google Shape;1118;p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0229910" y="406036"/>
              <a:ext cx="1530533" cy="153053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24"/>
          <p:cNvSpPr txBox="1"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dirty="0"/>
              <a:t>EUM-NOAA Joint project – HLWG – 2023 – 2027 </a:t>
            </a:r>
            <a:endParaRPr dirty="0"/>
          </a:p>
        </p:txBody>
      </p:sp>
      <p:sp>
        <p:nvSpPr>
          <p:cNvPr id="863" name="Google Shape;863;p24"/>
          <p:cNvSpPr txBox="1">
            <a:spLocks noGrp="1"/>
          </p:cNvSpPr>
          <p:nvPr>
            <p:ph type="sldNum" idx="12"/>
          </p:nvPr>
        </p:nvSpPr>
        <p:spPr>
          <a:xfrm>
            <a:off x="11898313" y="6565900"/>
            <a:ext cx="293687" cy="187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US"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9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5" name="Google Shape;865;p24"/>
          <p:cNvSpPr txBox="1"/>
          <p:nvPr/>
        </p:nvSpPr>
        <p:spPr>
          <a:xfrm>
            <a:off x="11024375" y="1495350"/>
            <a:ext cx="1167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6" name="Google Shape;866;p24"/>
          <p:cNvSpPr txBox="1"/>
          <p:nvPr/>
        </p:nvSpPr>
        <p:spPr>
          <a:xfrm>
            <a:off x="186924" y="4663540"/>
            <a:ext cx="7393500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lvl="4" indent="-330200">
              <a:buClr>
                <a:srgbClr val="38484E"/>
              </a:buClr>
              <a:buSzPts val="2200"/>
              <a:buFont typeface="Arial"/>
              <a:buChar char="•"/>
            </a:pPr>
            <a:r>
              <a:rPr lang="en-US" sz="18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Discover and archive</a:t>
            </a:r>
            <a:r>
              <a:rPr lang="en-US" sz="1800" b="0" i="0" u="none" strike="noStrike" cap="none" dirty="0">
                <a:solidFill>
                  <a:schemeClr val="bg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all available raw data – rescu</a:t>
            </a:r>
            <a:r>
              <a:rPr lang="en-US" sz="18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e and resilience</a:t>
            </a:r>
          </a:p>
          <a:p>
            <a:pPr marL="3429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484E"/>
              </a:buClr>
              <a:buSzPts val="2200"/>
              <a:buFont typeface="Arial"/>
              <a:buChar char="•"/>
            </a:pPr>
            <a:r>
              <a:rPr lang="en-US" sz="1800" b="0" i="0" u="none" strike="noStrike" cap="none" dirty="0">
                <a:solidFill>
                  <a:schemeClr val="bg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Consistent quali</a:t>
            </a:r>
            <a:r>
              <a:rPr lang="en-US" sz="18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ty control </a:t>
            </a:r>
          </a:p>
          <a:p>
            <a:pPr marL="3429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484E"/>
              </a:buClr>
              <a:buSzPts val="2200"/>
              <a:buFont typeface="Arial"/>
              <a:buChar char="•"/>
            </a:pPr>
            <a:r>
              <a:rPr lang="en-US" sz="1800" b="0" i="0" u="none" strike="noStrike" cap="none" dirty="0">
                <a:solidFill>
                  <a:schemeClr val="bg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Consistent radiometric re-calibration</a:t>
            </a:r>
          </a:p>
          <a:p>
            <a:pPr marL="342900" lvl="0" indent="-330200">
              <a:buClr>
                <a:srgbClr val="38484E"/>
              </a:buClr>
              <a:buSzPts val="2200"/>
              <a:buFont typeface="Arial"/>
              <a:buChar char="•"/>
            </a:pPr>
            <a:r>
              <a:rPr lang="en-US" sz="18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Consistent remapping – 30 minutes, ~5 km</a:t>
            </a:r>
            <a:r>
              <a:rPr lang="en-US" sz="1800" baseline="30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2</a:t>
            </a:r>
            <a:r>
              <a:rPr lang="en-US" sz="18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resolution</a:t>
            </a:r>
          </a:p>
          <a:p>
            <a:pPr marL="342900" lvl="0" indent="-330200">
              <a:buClr>
                <a:srgbClr val="38484E"/>
              </a:buClr>
              <a:buSzPts val="2200"/>
              <a:buFont typeface="Arial"/>
              <a:buChar char="•"/>
            </a:pPr>
            <a:r>
              <a:rPr lang="en-US" sz="1800" b="0" i="0" u="none" strike="noStrike" cap="none" dirty="0">
                <a:solidFill>
                  <a:schemeClr val="bg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Fill data gaps – collaboration with India MET Department</a:t>
            </a:r>
          </a:p>
          <a:p>
            <a:pPr marL="3429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484E"/>
              </a:buClr>
              <a:buSzPts val="2200"/>
              <a:buFont typeface="Arial"/>
              <a:buChar char="•"/>
            </a:pPr>
            <a:r>
              <a:rPr lang="en-US" sz="1800" b="0" i="0" u="none" strike="noStrike" cap="none" dirty="0">
                <a:solidFill>
                  <a:schemeClr val="bg1">
                    <a:lumMod val="50000"/>
                    <a:lumOff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~1980 - 2026 and beyond</a:t>
            </a:r>
            <a:endParaRPr sz="18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D380EF2-9F2A-2388-2122-5B57AD22F78C}"/>
              </a:ext>
            </a:extLst>
          </p:cNvPr>
          <p:cNvGrpSpPr/>
          <p:nvPr/>
        </p:nvGrpSpPr>
        <p:grpSpPr>
          <a:xfrm>
            <a:off x="397130" y="714979"/>
            <a:ext cx="6029467" cy="3948561"/>
            <a:chOff x="102566" y="758780"/>
            <a:chExt cx="6029467" cy="3948561"/>
          </a:xfrm>
        </p:grpSpPr>
        <p:pic>
          <p:nvPicPr>
            <p:cNvPr id="864" name="Google Shape;864;p24"/>
            <p:cNvPicPr preferRelativeResize="0"/>
            <p:nvPr/>
          </p:nvPicPr>
          <p:blipFill rotWithShape="1">
            <a:blip r:embed="rId3">
              <a:alphaModFix/>
            </a:blip>
            <a:srcRect b="59011"/>
            <a:stretch>
              <a:fillRect/>
            </a:stretch>
          </p:blipFill>
          <p:spPr>
            <a:xfrm>
              <a:off x="103733" y="758780"/>
              <a:ext cx="6028300" cy="2011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1F0B80D-B01E-85B6-FDC9-87F7F68753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60579"/>
            <a:stretch>
              <a:fillRect/>
            </a:stretch>
          </p:blipFill>
          <p:spPr>
            <a:xfrm>
              <a:off x="102566" y="2770293"/>
              <a:ext cx="6029467" cy="1937048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3F8D91A3-3C18-D4BE-F830-7D693C79432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830" t="10230" r="31037" b="7855"/>
          <a:stretch>
            <a:fillRect/>
          </a:stretch>
        </p:blipFill>
        <p:spPr>
          <a:xfrm>
            <a:off x="7858285" y="799768"/>
            <a:ext cx="3446408" cy="6058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539DFAA-049E-C46F-3B0E-6B2780F89B0F}"/>
              </a:ext>
            </a:extLst>
          </p:cNvPr>
          <p:cNvSpPr txBox="1"/>
          <p:nvPr/>
        </p:nvSpPr>
        <p:spPr>
          <a:xfrm>
            <a:off x="3051959" y="3284018"/>
            <a:ext cx="61039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"/>
          <p:cNvSpPr txBox="1">
            <a:spLocks noGrp="1"/>
          </p:cNvSpPr>
          <p:nvPr>
            <p:ph type="title"/>
          </p:nvPr>
        </p:nvSpPr>
        <p:spPr>
          <a:xfrm>
            <a:off x="100633" y="97367"/>
            <a:ext cx="7927086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 fontScale="90000"/>
          </a:bodyPr>
          <a:lstStyle/>
          <a:p>
            <a:pPr>
              <a:buSzPct val="111111"/>
            </a:pPr>
            <a:r>
              <a:rPr lang="en-GB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GEO-Ring Workshop #3, June 23-25 2026</a:t>
            </a:r>
            <a:endParaRPr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Google Shape;63;p2"/>
          <p:cNvSpPr txBox="1"/>
          <p:nvPr/>
        </p:nvSpPr>
        <p:spPr>
          <a:xfrm>
            <a:off x="1" y="933438"/>
            <a:ext cx="6401233" cy="3585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indent="-457189">
              <a:spcBef>
                <a:spcPts val="600"/>
              </a:spcBef>
              <a:buClr>
                <a:schemeClr val="dk2"/>
              </a:buClr>
              <a:buSzPts val="1800"/>
              <a:buFont typeface="Arial"/>
              <a:buChar char="●"/>
            </a:pPr>
            <a:r>
              <a:rPr lang="en-GB" sz="2400" dirty="0">
                <a:solidFill>
                  <a:schemeClr val="dk2"/>
                </a:solidFill>
              </a:rPr>
              <a:t>Gathered developers and users</a:t>
            </a:r>
          </a:p>
          <a:p>
            <a:pPr indent="-457189">
              <a:spcBef>
                <a:spcPts val="600"/>
              </a:spcBef>
              <a:buClr>
                <a:schemeClr val="dk2"/>
              </a:buClr>
              <a:buSzPts val="1800"/>
              <a:buFont typeface="Arial"/>
              <a:buChar char="●"/>
            </a:pPr>
            <a:r>
              <a:rPr lang="en-GB" sz="2400" dirty="0">
                <a:solidFill>
                  <a:schemeClr val="dk2"/>
                </a:solidFill>
              </a:rPr>
              <a:t>Discussed the status of the project</a:t>
            </a:r>
          </a:p>
          <a:p>
            <a:pPr indent="-457189">
              <a:spcBef>
                <a:spcPts val="600"/>
              </a:spcBef>
              <a:buClr>
                <a:schemeClr val="dk2"/>
              </a:buClr>
              <a:buSzPts val="1800"/>
              <a:buFont typeface="Arial"/>
              <a:buChar char="●"/>
            </a:pPr>
            <a:r>
              <a:rPr lang="en-GB" sz="2400" dirty="0">
                <a:solidFill>
                  <a:schemeClr val="dk2"/>
                </a:solidFill>
              </a:rPr>
              <a:t>Discussed the test data </a:t>
            </a:r>
            <a:endParaRPr sz="2400" dirty="0">
              <a:solidFill>
                <a:schemeClr val="dk2"/>
              </a:solidFill>
            </a:endParaRPr>
          </a:p>
          <a:p>
            <a:pPr indent="-457189">
              <a:spcBef>
                <a:spcPts val="600"/>
              </a:spcBef>
              <a:buClr>
                <a:schemeClr val="dk2"/>
              </a:buClr>
              <a:buSzPts val="1800"/>
              <a:buFont typeface="Arial"/>
              <a:buChar char="●"/>
            </a:pPr>
            <a:r>
              <a:rPr lang="en-GB" sz="2400" dirty="0">
                <a:solidFill>
                  <a:schemeClr val="dk2"/>
                </a:solidFill>
              </a:rPr>
              <a:t>Gathered user requirements</a:t>
            </a:r>
            <a:endParaRPr lang="en-US" sz="2400" dirty="0">
              <a:solidFill>
                <a:schemeClr val="dk2"/>
              </a:solidFill>
            </a:endParaRPr>
          </a:p>
          <a:p>
            <a:pPr indent="-457189">
              <a:spcBef>
                <a:spcPts val="600"/>
              </a:spcBef>
              <a:buClr>
                <a:schemeClr val="dk2"/>
              </a:buClr>
              <a:buSzPts val="1800"/>
              <a:buFont typeface="Arial"/>
              <a:buChar char="●"/>
            </a:pPr>
            <a:r>
              <a:rPr lang="en-GB" sz="2400" dirty="0">
                <a:solidFill>
                  <a:schemeClr val="dk2"/>
                </a:solidFill>
              </a:rPr>
              <a:t>Discuss plans for operational transition</a:t>
            </a:r>
            <a:endParaRPr sz="2400" dirty="0">
              <a:solidFill>
                <a:schemeClr val="dk2"/>
              </a:solidFill>
            </a:endParaRPr>
          </a:p>
          <a:p>
            <a:pPr marL="1219170" lvl="1" indent="-457189">
              <a:buClr>
                <a:schemeClr val="dk2"/>
              </a:buClr>
              <a:buSzPts val="1800"/>
              <a:buFont typeface="Arial"/>
              <a:buChar char="○"/>
            </a:pPr>
            <a:r>
              <a:rPr lang="en-GB" sz="2400" dirty="0">
                <a:solidFill>
                  <a:schemeClr val="dk2"/>
                </a:solidFill>
              </a:rPr>
              <a:t>Data policy </a:t>
            </a:r>
            <a:endParaRPr sz="2400" dirty="0">
              <a:solidFill>
                <a:schemeClr val="dk2"/>
              </a:solidFill>
            </a:endParaRPr>
          </a:p>
          <a:p>
            <a:pPr marL="1219170" lvl="1" indent="-457189">
              <a:buClr>
                <a:schemeClr val="dk2"/>
              </a:buClr>
              <a:buSzPts val="1800"/>
              <a:buFont typeface="Arial"/>
              <a:buChar char="○"/>
            </a:pPr>
            <a:r>
              <a:rPr lang="en-GB" sz="2400" dirty="0">
                <a:solidFill>
                  <a:schemeClr val="dk2"/>
                </a:solidFill>
              </a:rPr>
              <a:t>Governance </a:t>
            </a:r>
            <a:endParaRPr sz="2400" dirty="0">
              <a:solidFill>
                <a:schemeClr val="dk2"/>
              </a:solidFill>
            </a:endParaRPr>
          </a:p>
          <a:p>
            <a:pPr marL="1219170" lvl="1" indent="-457189">
              <a:buClr>
                <a:schemeClr val="dk2"/>
              </a:buClr>
              <a:buSzPts val="1800"/>
              <a:buFont typeface="Arial"/>
              <a:buChar char="○"/>
            </a:pPr>
            <a:r>
              <a:rPr lang="en-GB" sz="2400" dirty="0">
                <a:solidFill>
                  <a:schemeClr val="dk2"/>
                </a:solidFill>
              </a:rPr>
              <a:t>Access methods</a:t>
            </a:r>
            <a:endParaRPr lang="en-US" sz="2400" dirty="0">
              <a:solidFill>
                <a:schemeClr val="dk2"/>
              </a:solidFill>
            </a:endParaRPr>
          </a:p>
        </p:txBody>
      </p:sp>
      <p:pic>
        <p:nvPicPr>
          <p:cNvPr id="64" name="Google Shape;6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19800" y="860967"/>
            <a:ext cx="6172200" cy="3833623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2"/>
          <p:cNvSpPr txBox="1"/>
          <p:nvPr/>
        </p:nvSpPr>
        <p:spPr>
          <a:xfrm>
            <a:off x="0" y="4864613"/>
            <a:ext cx="12012705" cy="1518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609585" indent="-457189">
              <a:buClr>
                <a:schemeClr val="dk2"/>
              </a:buClr>
              <a:buSzPts val="1800"/>
              <a:buFont typeface="Arial"/>
              <a:buChar char="●"/>
            </a:pPr>
            <a:r>
              <a:rPr lang="en-US" sz="2400" dirty="0">
                <a:solidFill>
                  <a:schemeClr val="dk2"/>
                </a:solidFill>
              </a:rPr>
              <a:t>Discussed inclusion of historic GEO data </a:t>
            </a:r>
            <a:endParaRPr sz="2400" dirty="0">
              <a:solidFill>
                <a:schemeClr val="dk2"/>
              </a:solidFill>
            </a:endParaRPr>
          </a:p>
          <a:p>
            <a:pPr marL="609585" indent="-457189">
              <a:buClr>
                <a:schemeClr val="dk2"/>
              </a:buClr>
              <a:buSzPts val="1800"/>
              <a:buFont typeface="Arial"/>
              <a:buChar char="●"/>
            </a:pPr>
            <a:r>
              <a:rPr lang="en-GB" sz="2400" dirty="0">
                <a:solidFill>
                  <a:schemeClr val="dk2"/>
                </a:solidFill>
              </a:rPr>
              <a:t>Discussed inclusion of LEO imager data and other LEO/GEO data types (lightning, sounders, ...) </a:t>
            </a:r>
            <a:endParaRPr sz="2400" b="1" dirty="0">
              <a:solidFill>
                <a:srgbClr val="00B050"/>
              </a:solidFill>
            </a:endParaRPr>
          </a:p>
          <a:p>
            <a:endParaRPr sz="1867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"/>
          <p:cNvSpPr txBox="1">
            <a:spLocks noGrp="1"/>
          </p:cNvSpPr>
          <p:nvPr>
            <p:ph type="title"/>
          </p:nvPr>
        </p:nvSpPr>
        <p:spPr>
          <a:xfrm>
            <a:off x="415599" y="593367"/>
            <a:ext cx="11625979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>
              <a:buSzPct val="111111"/>
            </a:pPr>
            <a:r>
              <a:rPr lang="en-GB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Feedback from relevant applications – went far beyond L2 </a:t>
            </a:r>
            <a:endParaRPr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7" name="Google Shape;77;p4"/>
          <p:cNvSpPr txBox="1"/>
          <p:nvPr/>
        </p:nvSpPr>
        <p:spPr>
          <a:xfrm>
            <a:off x="536856" y="1288895"/>
            <a:ext cx="10685252" cy="5376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457189" indent="-457189">
              <a:buSzPts val="2000"/>
              <a:buFont typeface="Courier New"/>
              <a:buChar char="o"/>
            </a:pPr>
            <a:r>
              <a:rPr lang="en-GB" sz="2667" dirty="0"/>
              <a:t>We learnt:</a:t>
            </a:r>
            <a:endParaRPr sz="1867" dirty="0"/>
          </a:p>
          <a:p>
            <a:pPr marL="840296" indent="-457189">
              <a:buSzPts val="2000"/>
              <a:buFont typeface="Arial"/>
              <a:buChar char="•"/>
            </a:pPr>
            <a:r>
              <a:rPr lang="en-GB" sz="2667" dirty="0"/>
              <a:t>Spectrum of usage of the GEO-Ring radiances is very broad</a:t>
            </a:r>
          </a:p>
          <a:p>
            <a:pPr marL="383107" lvl="1">
              <a:buSzPts val="2000"/>
            </a:pPr>
            <a:r>
              <a:rPr lang="en-GB" sz="1867" dirty="0"/>
              <a:t>       </a:t>
            </a:r>
            <a:r>
              <a:rPr lang="en-GB" sz="2667" dirty="0"/>
              <a:t>- </a:t>
            </a:r>
            <a:r>
              <a:rPr lang="en-GB" sz="2400" dirty="0"/>
              <a:t>LST, SST, Cloud and aerosols, precipitation, TOA/Surface radiation, </a:t>
            </a:r>
          </a:p>
          <a:p>
            <a:pPr marL="383107" lvl="1">
              <a:buSzPts val="2000"/>
            </a:pPr>
            <a:r>
              <a:rPr lang="en-GB" sz="2400" dirty="0"/>
              <a:t>        Convection tracking, AI/ML weather forecasting, reanalysis,</a:t>
            </a:r>
          </a:p>
          <a:p>
            <a:pPr marL="383107" lvl="1">
              <a:buSzPts val="2000"/>
            </a:pPr>
            <a:r>
              <a:rPr lang="en-GB" sz="2400" dirty="0"/>
              <a:t>        climate model </a:t>
            </a:r>
            <a:r>
              <a:rPr lang="en-GB" sz="2400" dirty="0" err="1"/>
              <a:t>evaluatio</a:t>
            </a:r>
            <a:endParaRPr lang="en-GB" sz="2400" dirty="0"/>
          </a:p>
          <a:p>
            <a:pPr marL="383107" lvl="1">
              <a:buSzPts val="2000"/>
            </a:pPr>
            <a:endParaRPr sz="2667" dirty="0"/>
          </a:p>
          <a:p>
            <a:pPr marL="840296" indent="-457189">
              <a:buSzPts val="2000"/>
              <a:buFont typeface="Arial"/>
              <a:buChar char="•"/>
            </a:pPr>
            <a:r>
              <a:rPr lang="en-GB" sz="2667" dirty="0"/>
              <a:t>Low latency availability down to NRT (~3 hours) is demanded by climate services, precipitation dataset developers,  AI/ML weather forecasting</a:t>
            </a:r>
            <a:endParaRPr sz="1867" dirty="0"/>
          </a:p>
          <a:p>
            <a:pPr marL="840296" indent="-457189">
              <a:buSzPts val="2000"/>
              <a:buFont typeface="Arial"/>
              <a:buChar char="•"/>
            </a:pPr>
            <a:r>
              <a:rPr lang="en-GB" sz="2667" dirty="0"/>
              <a:t>long series is required in many applications, from LST and many other data sets to climate model evaluation</a:t>
            </a:r>
            <a:endParaRPr sz="1867" dirty="0"/>
          </a:p>
          <a:p>
            <a:pPr marL="383108"/>
            <a:endParaRPr sz="2667" dirty="0"/>
          </a:p>
          <a:p>
            <a:endParaRPr sz="2667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1CF4E27-B5E2-F8F2-B8E9-BF422D0DD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-4704"/>
            <a:ext cx="11150600" cy="895353"/>
          </a:xfrm>
        </p:spPr>
        <p:txBody>
          <a:bodyPr/>
          <a:lstStyle/>
          <a:p>
            <a:r>
              <a:rPr lang="en-GB" dirty="0"/>
              <a:t>Data Rescue - Examples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02FB10E-DC43-AA36-CDD8-888F1ABBA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3792026"/>
            <a:ext cx="5208202" cy="2893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68B4C87-A1A8-95A2-9C64-3F7D3C449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711" y="3792026"/>
            <a:ext cx="5220589" cy="2893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692CB0C1-0061-C089-E16E-C5139A2A9E6F}"/>
              </a:ext>
            </a:extLst>
          </p:cNvPr>
          <p:cNvSpPr/>
          <p:nvPr/>
        </p:nvSpPr>
        <p:spPr>
          <a:xfrm>
            <a:off x="5558290" y="523874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oogle Shape;300;p20">
            <a:extLst>
              <a:ext uri="{FF2B5EF4-FFF2-40B4-BE49-F238E27FC236}">
                <a16:creationId xmlns:a16="http://schemas.microsoft.com/office/drawing/2014/main" id="{DE463BA9-0358-901B-EBCE-3FF0E2871D96}"/>
              </a:ext>
            </a:extLst>
          </p:cNvPr>
          <p:cNvGrpSpPr/>
          <p:nvPr/>
        </p:nvGrpSpPr>
        <p:grpSpPr>
          <a:xfrm>
            <a:off x="1226680" y="1413926"/>
            <a:ext cx="5943599" cy="2011680"/>
            <a:chOff x="268300" y="2659950"/>
            <a:chExt cx="6861175" cy="2286000"/>
          </a:xfrm>
        </p:grpSpPr>
        <p:pic>
          <p:nvPicPr>
            <p:cNvPr id="4" name="Google Shape;301;p20">
              <a:extLst>
                <a:ext uri="{FF2B5EF4-FFF2-40B4-BE49-F238E27FC236}">
                  <a16:creationId xmlns:a16="http://schemas.microsoft.com/office/drawing/2014/main" id="{1A675C2C-98C1-8CEC-7F4B-58EE68612748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8300" y="2659950"/>
              <a:ext cx="2286000" cy="2286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302;p20">
              <a:extLst>
                <a:ext uri="{FF2B5EF4-FFF2-40B4-BE49-F238E27FC236}">
                  <a16:creationId xmlns:a16="http://schemas.microsoft.com/office/drawing/2014/main" id="{05D2B43C-B004-E643-D8FB-26308E8A1463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554300" y="2659950"/>
              <a:ext cx="2286000" cy="2286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303;p20">
              <a:extLst>
                <a:ext uri="{FF2B5EF4-FFF2-40B4-BE49-F238E27FC236}">
                  <a16:creationId xmlns:a16="http://schemas.microsoft.com/office/drawing/2014/main" id="{3C9C7559-7150-7DA0-62C1-1FC37CE6CB87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843475" y="2659950"/>
              <a:ext cx="2286000" cy="2286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" name="Google Shape;297;p20">
            <a:extLst>
              <a:ext uri="{FF2B5EF4-FFF2-40B4-BE49-F238E27FC236}">
                <a16:creationId xmlns:a16="http://schemas.microsoft.com/office/drawing/2014/main" id="{B2136B80-4CC8-3E27-7264-CB5EA0540CD0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170279" y="134426"/>
            <a:ext cx="3657600" cy="3657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306;p20">
            <a:extLst>
              <a:ext uri="{FF2B5EF4-FFF2-40B4-BE49-F238E27FC236}">
                <a16:creationId xmlns:a16="http://schemas.microsoft.com/office/drawing/2014/main" id="{BD9EE37F-1D26-76A9-8B7D-291E6BFF828C}"/>
              </a:ext>
            </a:extLst>
          </p:cNvPr>
          <p:cNvSpPr txBox="1"/>
          <p:nvPr/>
        </p:nvSpPr>
        <p:spPr>
          <a:xfrm>
            <a:off x="6994258" y="1602437"/>
            <a:ext cx="3969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0" i="0" u="none" strike="noStrike" cap="none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=</a:t>
            </a:r>
            <a:endParaRPr sz="36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306;p20">
            <a:extLst>
              <a:ext uri="{FF2B5EF4-FFF2-40B4-BE49-F238E27FC236}">
                <a16:creationId xmlns:a16="http://schemas.microsoft.com/office/drawing/2014/main" id="{97051D40-EF53-BFD2-8970-BC6AE3ED6E12}"/>
              </a:ext>
            </a:extLst>
          </p:cNvPr>
          <p:cNvSpPr txBox="1"/>
          <p:nvPr/>
        </p:nvSpPr>
        <p:spPr>
          <a:xfrm>
            <a:off x="5039682" y="1778587"/>
            <a:ext cx="3969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0" i="0" u="none" strike="noStrike" cap="none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 sz="36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306;p20">
            <a:extLst>
              <a:ext uri="{FF2B5EF4-FFF2-40B4-BE49-F238E27FC236}">
                <a16:creationId xmlns:a16="http://schemas.microsoft.com/office/drawing/2014/main" id="{89DB7CDC-5CE4-3FC2-E7DF-EDD1A1D34DE2}"/>
              </a:ext>
            </a:extLst>
          </p:cNvPr>
          <p:cNvSpPr txBox="1"/>
          <p:nvPr/>
        </p:nvSpPr>
        <p:spPr>
          <a:xfrm>
            <a:off x="3146257" y="1795738"/>
            <a:ext cx="3969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0" i="0" u="none" strike="noStrike" cap="none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 sz="36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6CF6A7-6D03-83A8-813F-26C66CE6EACC}"/>
              </a:ext>
            </a:extLst>
          </p:cNvPr>
          <p:cNvSpPr txBox="1"/>
          <p:nvPr/>
        </p:nvSpPr>
        <p:spPr>
          <a:xfrm>
            <a:off x="1907932" y="964684"/>
            <a:ext cx="43123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/>
              <a:t>Figure from Steve Wanzong, SSEC/CIMMS</a:t>
            </a:r>
          </a:p>
        </p:txBody>
      </p:sp>
    </p:spTree>
    <p:extLst>
      <p:ext uri="{BB962C8B-B14F-4D97-AF65-F5344CB8AC3E}">
        <p14:creationId xmlns:p14="http://schemas.microsoft.com/office/powerpoint/2010/main" val="863674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g2ba72c86c83_1_7"/>
          <p:cNvSpPr txBox="1">
            <a:spLocks noGrp="1"/>
          </p:cNvSpPr>
          <p:nvPr>
            <p:ph type="body" idx="1"/>
          </p:nvPr>
        </p:nvSpPr>
        <p:spPr>
          <a:xfrm>
            <a:off x="170149" y="1016304"/>
            <a:ext cx="3466200" cy="5143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4625" lvl="0" indent="-1746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14"/>
              <a:buChar char="•"/>
            </a:pPr>
            <a:r>
              <a:rPr lang="en-US" sz="2200" dirty="0"/>
              <a:t>EUMETSAT developed QC tool to identify radiometric image anomalies in satellite images that are collated into a database</a:t>
            </a:r>
            <a:endParaRPr sz="2200" dirty="0"/>
          </a:p>
          <a:p>
            <a:pPr marL="174625" lvl="0" indent="-17462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14"/>
              <a:buChar char="•"/>
            </a:pPr>
            <a:r>
              <a:rPr lang="en-US" sz="2200" dirty="0"/>
              <a:t>Complete for all Meteosat, Himawari, and GOES </a:t>
            </a:r>
            <a:endParaRPr sz="2200" dirty="0"/>
          </a:p>
          <a:p>
            <a:pPr marL="174625" lvl="0" indent="-174625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414"/>
              <a:buChar char="•"/>
            </a:pPr>
            <a:r>
              <a:rPr lang="en-US" sz="2200" dirty="0"/>
              <a:t>Anomaly images are already available in MVIRI FCDR R2</a:t>
            </a:r>
            <a:endParaRPr sz="2200" dirty="0"/>
          </a:p>
        </p:txBody>
      </p:sp>
      <p:sp>
        <p:nvSpPr>
          <p:cNvPr id="922" name="Google Shape;922;g2ba72c86c83_1_7"/>
          <p:cNvSpPr txBox="1">
            <a:spLocks noGrp="1"/>
          </p:cNvSpPr>
          <p:nvPr>
            <p:ph type="title"/>
          </p:nvPr>
        </p:nvSpPr>
        <p:spPr>
          <a:xfrm>
            <a:off x="515937" y="-4704"/>
            <a:ext cx="11150700" cy="9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Data Quality Control Development</a:t>
            </a:r>
            <a:endParaRPr/>
          </a:p>
        </p:txBody>
      </p:sp>
      <p:sp>
        <p:nvSpPr>
          <p:cNvPr id="923" name="Google Shape;923;g2ba72c86c83_1_7"/>
          <p:cNvSpPr txBox="1">
            <a:spLocks noGrp="1"/>
          </p:cNvSpPr>
          <p:nvPr>
            <p:ph type="sldNum" idx="12"/>
          </p:nvPr>
        </p:nvSpPr>
        <p:spPr>
          <a:xfrm>
            <a:off x="11837839" y="6565809"/>
            <a:ext cx="294600" cy="1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pic>
        <p:nvPicPr>
          <p:cNvPr id="924" name="Google Shape;924;g2ba72c86c83_1_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50133" y="3568055"/>
            <a:ext cx="8171718" cy="2663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25" name="Google Shape;925;g2ba72c86c83_1_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55459" y="1047149"/>
            <a:ext cx="8380125" cy="2003471"/>
          </a:xfrm>
          <a:prstGeom prst="rect">
            <a:avLst/>
          </a:prstGeom>
          <a:noFill/>
          <a:ln>
            <a:noFill/>
          </a:ln>
        </p:spPr>
      </p:pic>
      <p:sp>
        <p:nvSpPr>
          <p:cNvPr id="926" name="Google Shape;926;g2ba72c86c83_1_7"/>
          <p:cNvSpPr txBox="1"/>
          <p:nvPr/>
        </p:nvSpPr>
        <p:spPr>
          <a:xfrm>
            <a:off x="1636295" y="6269830"/>
            <a:ext cx="1030923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82433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Liefhebber, F., S. Lammens, P. Brussee, A. Bos, V. O. John, F. Rüthrich, J. Onderwaater, M. G. Grant, and J. Schulz (2020)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82433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Automatic Quality Control of the Meteosat First Generation Measurements, Atmos. Meas. Tech., 13, 1167–1179. </a:t>
            </a:r>
            <a:r>
              <a:rPr lang="en-US" sz="1200" b="1" i="0" u="sng" strike="noStrike" cap="none">
                <a:solidFill>
                  <a:srgbClr val="82433E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https://doi.org/10.5194/amt-13-1167-2020</a:t>
            </a:r>
            <a:endParaRPr sz="1200" b="1" i="0" u="none" strike="noStrike" cap="none">
              <a:solidFill>
                <a:srgbClr val="82433E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F17D977-9956-A33C-A8E9-09AD238B2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New Paper submitted on the anomaly work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9BF11A-DDBF-0327-0F80-8EF0D6C0BC1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9551D1-D595-5606-11DD-48FC475FE0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85" y="915632"/>
            <a:ext cx="8824544" cy="51555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095E82-F851-C626-A797-53462B197B8C}"/>
              </a:ext>
            </a:extLst>
          </p:cNvPr>
          <p:cNvSpPr txBox="1"/>
          <p:nvPr/>
        </p:nvSpPr>
        <p:spPr>
          <a:xfrm>
            <a:off x="596815" y="5942368"/>
            <a:ext cx="1115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B050"/>
                </a:solidFill>
              </a:rPr>
              <a:t>Activities continue for recently rescues data, INSAT, MTG/FCI  </a:t>
            </a:r>
          </a:p>
        </p:txBody>
      </p:sp>
    </p:spTree>
    <p:extLst>
      <p:ext uri="{BB962C8B-B14F-4D97-AF65-F5344CB8AC3E}">
        <p14:creationId xmlns:p14="http://schemas.microsoft.com/office/powerpoint/2010/main" val="1393109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33CE962-29A4-44D6-B045-70213B135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Re-</a:t>
            </a:r>
            <a:r>
              <a:rPr lang="de-DE" dirty="0" err="1"/>
              <a:t>calibration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infrared</a:t>
            </a:r>
            <a:r>
              <a:rPr lang="de-DE" dirty="0"/>
              <a:t> </a:t>
            </a:r>
            <a:r>
              <a:rPr lang="de-DE" dirty="0" err="1"/>
              <a:t>channels</a:t>
            </a:r>
            <a:endParaRPr lang="de-DE" dirty="0"/>
          </a:p>
        </p:txBody>
      </p:sp>
      <p:cxnSp>
        <p:nvCxnSpPr>
          <p:cNvPr id="37" name="Gerader Verbinder 36">
            <a:extLst>
              <a:ext uri="{FF2B5EF4-FFF2-40B4-BE49-F238E27FC236}">
                <a16:creationId xmlns:a16="http://schemas.microsoft.com/office/drawing/2014/main" id="{5CEF5BA1-2414-8753-B569-D95FDDB1A6D5}"/>
              </a:ext>
            </a:extLst>
          </p:cNvPr>
          <p:cNvCxnSpPr/>
          <p:nvPr/>
        </p:nvCxnSpPr>
        <p:spPr bwMode="auto">
          <a:xfrm flipV="1">
            <a:off x="2897436" y="3095740"/>
            <a:ext cx="8626207" cy="572877"/>
          </a:xfrm>
          <a:prstGeom prst="line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Gerader Verbinder 38">
            <a:extLst>
              <a:ext uri="{FF2B5EF4-FFF2-40B4-BE49-F238E27FC236}">
                <a16:creationId xmlns:a16="http://schemas.microsoft.com/office/drawing/2014/main" id="{B0161FB7-FD7A-CDA1-C0FD-5DB6B668720C}"/>
              </a:ext>
            </a:extLst>
          </p:cNvPr>
          <p:cNvCxnSpPr/>
          <p:nvPr/>
        </p:nvCxnSpPr>
        <p:spPr bwMode="auto">
          <a:xfrm flipV="1">
            <a:off x="6621137" y="2478795"/>
            <a:ext cx="2027104" cy="1189822"/>
          </a:xfrm>
          <a:prstGeom prst="line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Gerader Verbinder 45">
            <a:extLst>
              <a:ext uri="{FF2B5EF4-FFF2-40B4-BE49-F238E27FC236}">
                <a16:creationId xmlns:a16="http://schemas.microsoft.com/office/drawing/2014/main" id="{AC2A4E45-89CF-EC62-8EC1-9917EE9880D3}"/>
              </a:ext>
            </a:extLst>
          </p:cNvPr>
          <p:cNvCxnSpPr/>
          <p:nvPr/>
        </p:nvCxnSpPr>
        <p:spPr bwMode="auto">
          <a:xfrm flipV="1">
            <a:off x="4240272" y="-603524"/>
            <a:ext cx="2005477" cy="1267342"/>
          </a:xfrm>
          <a:prstGeom prst="line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0" name="Textfeld 49">
            <a:extLst>
              <a:ext uri="{FF2B5EF4-FFF2-40B4-BE49-F238E27FC236}">
                <a16:creationId xmlns:a16="http://schemas.microsoft.com/office/drawing/2014/main" id="{905736FE-E92F-591E-1EE0-09A242BA5BE9}"/>
              </a:ext>
            </a:extLst>
          </p:cNvPr>
          <p:cNvSpPr txBox="1"/>
          <p:nvPr/>
        </p:nvSpPr>
        <p:spPr>
          <a:xfrm>
            <a:off x="297819" y="912153"/>
            <a:ext cx="11422859" cy="107721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029" sz="3200" b="0" i="0" u="none" strike="noStrike" kern="100" cap="none" spc="-10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Bahnschrift Light" panose="020B0502040204020203" pitchFamily="34" charset="0"/>
                <a:ea typeface="Roboto" panose="02000000000000000000" pitchFamily="2" charset="0"/>
                <a:cs typeface="+mn-cs"/>
              </a:rPr>
              <a:t>IR channel radiometric calibration is anchored to modern hyperspectral instruments such as IASI/CrIS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Freihand 1">
                <a:extLst>
                  <a:ext uri="{FF2B5EF4-FFF2-40B4-BE49-F238E27FC236}">
                    <a16:creationId xmlns:a16="http://schemas.microsoft.com/office/drawing/2014/main" id="{D1B5CD9E-CD5A-CDAB-CF4A-267AA5F9A4DC}"/>
                  </a:ext>
                </a:extLst>
              </p14:cNvPr>
              <p14:cNvContentPartPr/>
              <p14:nvPr/>
            </p14:nvContentPartPr>
            <p14:xfrm>
              <a:off x="6686734" y="2997282"/>
              <a:ext cx="360" cy="360"/>
            </p14:xfrm>
          </p:contentPart>
        </mc:Choice>
        <mc:Fallback xmlns="">
          <p:pic>
            <p:nvPicPr>
              <p:cNvPr id="2" name="Freihand 1">
                <a:extLst>
                  <a:ext uri="{FF2B5EF4-FFF2-40B4-BE49-F238E27FC236}">
                    <a16:creationId xmlns:a16="http://schemas.microsoft.com/office/drawing/2014/main" id="{D1B5CD9E-CD5A-CDAB-CF4A-267AA5F9A4D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680614" y="2991162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Freihand 2">
                <a:extLst>
                  <a:ext uri="{FF2B5EF4-FFF2-40B4-BE49-F238E27FC236}">
                    <a16:creationId xmlns:a16="http://schemas.microsoft.com/office/drawing/2014/main" id="{69BB1BA2-0141-5628-AB3F-A65C3D428B8A}"/>
                  </a:ext>
                </a:extLst>
              </p14:cNvPr>
              <p14:cNvContentPartPr/>
              <p14:nvPr/>
            </p14:nvContentPartPr>
            <p14:xfrm>
              <a:off x="6853774" y="2902242"/>
              <a:ext cx="360" cy="360"/>
            </p14:xfrm>
          </p:contentPart>
        </mc:Choice>
        <mc:Fallback xmlns="">
          <p:pic>
            <p:nvPicPr>
              <p:cNvPr id="3" name="Freihand 2">
                <a:extLst>
                  <a:ext uri="{FF2B5EF4-FFF2-40B4-BE49-F238E27FC236}">
                    <a16:creationId xmlns:a16="http://schemas.microsoft.com/office/drawing/2014/main" id="{69BB1BA2-0141-5628-AB3F-A65C3D428B8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847654" y="2896122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Freihand 6">
                <a:extLst>
                  <a:ext uri="{FF2B5EF4-FFF2-40B4-BE49-F238E27FC236}">
                    <a16:creationId xmlns:a16="http://schemas.microsoft.com/office/drawing/2014/main" id="{E80B0129-E564-6353-7AA8-11C9FFE8E35A}"/>
                  </a:ext>
                </a:extLst>
              </p14:cNvPr>
              <p14:cNvContentPartPr/>
              <p14:nvPr/>
            </p14:nvContentPartPr>
            <p14:xfrm>
              <a:off x="6686734" y="3005562"/>
              <a:ext cx="360" cy="360"/>
            </p14:xfrm>
          </p:contentPart>
        </mc:Choice>
        <mc:Fallback xmlns="">
          <p:pic>
            <p:nvPicPr>
              <p:cNvPr id="7" name="Freihand 6">
                <a:extLst>
                  <a:ext uri="{FF2B5EF4-FFF2-40B4-BE49-F238E27FC236}">
                    <a16:creationId xmlns:a16="http://schemas.microsoft.com/office/drawing/2014/main" id="{E80B0129-E564-6353-7AA8-11C9FFE8E35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680614" y="2999442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Freihand 8">
                <a:extLst>
                  <a:ext uri="{FF2B5EF4-FFF2-40B4-BE49-F238E27FC236}">
                    <a16:creationId xmlns:a16="http://schemas.microsoft.com/office/drawing/2014/main" id="{0D7F329E-14C9-13A5-765C-DF75E9275B53}"/>
                  </a:ext>
                </a:extLst>
              </p14:cNvPr>
              <p14:cNvContentPartPr/>
              <p14:nvPr/>
            </p14:nvContentPartPr>
            <p14:xfrm>
              <a:off x="6980854" y="2846442"/>
              <a:ext cx="360" cy="360"/>
            </p14:xfrm>
          </p:contentPart>
        </mc:Choice>
        <mc:Fallback xmlns="">
          <p:pic>
            <p:nvPicPr>
              <p:cNvPr id="9" name="Freihand 8">
                <a:extLst>
                  <a:ext uri="{FF2B5EF4-FFF2-40B4-BE49-F238E27FC236}">
                    <a16:creationId xmlns:a16="http://schemas.microsoft.com/office/drawing/2014/main" id="{0D7F329E-14C9-13A5-765C-DF75E9275B5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974734" y="2840322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Freihand 9">
                <a:extLst>
                  <a:ext uri="{FF2B5EF4-FFF2-40B4-BE49-F238E27FC236}">
                    <a16:creationId xmlns:a16="http://schemas.microsoft.com/office/drawing/2014/main" id="{0BBA6201-0273-515B-52EE-4B53256122F7}"/>
                  </a:ext>
                </a:extLst>
              </p14:cNvPr>
              <p14:cNvContentPartPr/>
              <p14:nvPr/>
            </p14:nvContentPartPr>
            <p14:xfrm>
              <a:off x="6702574" y="2989722"/>
              <a:ext cx="360" cy="360"/>
            </p14:xfrm>
          </p:contentPart>
        </mc:Choice>
        <mc:Fallback xmlns="">
          <p:pic>
            <p:nvPicPr>
              <p:cNvPr id="10" name="Freihand 9">
                <a:extLst>
                  <a:ext uri="{FF2B5EF4-FFF2-40B4-BE49-F238E27FC236}">
                    <a16:creationId xmlns:a16="http://schemas.microsoft.com/office/drawing/2014/main" id="{0BBA6201-0273-515B-52EE-4B53256122F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696454" y="2983602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5" name="Freihand 14">
                <a:extLst>
                  <a:ext uri="{FF2B5EF4-FFF2-40B4-BE49-F238E27FC236}">
                    <a16:creationId xmlns:a16="http://schemas.microsoft.com/office/drawing/2014/main" id="{10D82E28-B731-BDAE-509C-87DAEBF0A7B0}"/>
                  </a:ext>
                </a:extLst>
              </p14:cNvPr>
              <p14:cNvContentPartPr/>
              <p14:nvPr/>
            </p14:nvContentPartPr>
            <p14:xfrm>
              <a:off x="7935214" y="2234082"/>
              <a:ext cx="360" cy="360"/>
            </p14:xfrm>
          </p:contentPart>
        </mc:Choice>
        <mc:Fallback xmlns="">
          <p:pic>
            <p:nvPicPr>
              <p:cNvPr id="15" name="Freihand 14">
                <a:extLst>
                  <a:ext uri="{FF2B5EF4-FFF2-40B4-BE49-F238E27FC236}">
                    <a16:creationId xmlns:a16="http://schemas.microsoft.com/office/drawing/2014/main" id="{10D82E28-B731-BDAE-509C-87DAEBF0A7B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929094" y="2227962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0" name="Freihand 29">
                <a:extLst>
                  <a:ext uri="{FF2B5EF4-FFF2-40B4-BE49-F238E27FC236}">
                    <a16:creationId xmlns:a16="http://schemas.microsoft.com/office/drawing/2014/main" id="{53EF9B7A-7FFE-6D56-2690-83BC1E35AC61}"/>
                  </a:ext>
                </a:extLst>
              </p14:cNvPr>
              <p14:cNvContentPartPr/>
              <p14:nvPr/>
            </p14:nvContentPartPr>
            <p14:xfrm>
              <a:off x="10821694" y="5860002"/>
              <a:ext cx="360" cy="360"/>
            </p14:xfrm>
          </p:contentPart>
        </mc:Choice>
        <mc:Fallback xmlns="">
          <p:pic>
            <p:nvPicPr>
              <p:cNvPr id="30" name="Freihand 29">
                <a:extLst>
                  <a:ext uri="{FF2B5EF4-FFF2-40B4-BE49-F238E27FC236}">
                    <a16:creationId xmlns:a16="http://schemas.microsoft.com/office/drawing/2014/main" id="{53EF9B7A-7FFE-6D56-2690-83BC1E35AC6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815574" y="5853882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4" name="Freihand 33">
                <a:extLst>
                  <a:ext uri="{FF2B5EF4-FFF2-40B4-BE49-F238E27FC236}">
                    <a16:creationId xmlns:a16="http://schemas.microsoft.com/office/drawing/2014/main" id="{E7310316-0039-2B35-0C4A-55DBF1F141D8}"/>
                  </a:ext>
                </a:extLst>
              </p14:cNvPr>
              <p14:cNvContentPartPr/>
              <p14:nvPr/>
            </p14:nvContentPartPr>
            <p14:xfrm>
              <a:off x="8801734" y="5804202"/>
              <a:ext cx="360" cy="360"/>
            </p14:xfrm>
          </p:contentPart>
        </mc:Choice>
        <mc:Fallback xmlns="">
          <p:pic>
            <p:nvPicPr>
              <p:cNvPr id="34" name="Freihand 33">
                <a:extLst>
                  <a:ext uri="{FF2B5EF4-FFF2-40B4-BE49-F238E27FC236}">
                    <a16:creationId xmlns:a16="http://schemas.microsoft.com/office/drawing/2014/main" id="{E7310316-0039-2B35-0C4A-55DBF1F141D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795614" y="5798082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36" name="Freihand 35">
                <a:extLst>
                  <a:ext uri="{FF2B5EF4-FFF2-40B4-BE49-F238E27FC236}">
                    <a16:creationId xmlns:a16="http://schemas.microsoft.com/office/drawing/2014/main" id="{94B56FE5-E226-9E24-5325-67D9D272DF23}"/>
                  </a:ext>
                </a:extLst>
              </p14:cNvPr>
              <p14:cNvContentPartPr/>
              <p14:nvPr/>
            </p14:nvContentPartPr>
            <p14:xfrm>
              <a:off x="9756094" y="5303442"/>
              <a:ext cx="360" cy="360"/>
            </p14:xfrm>
          </p:contentPart>
        </mc:Choice>
        <mc:Fallback xmlns="">
          <p:pic>
            <p:nvPicPr>
              <p:cNvPr id="36" name="Freihand 35">
                <a:extLst>
                  <a:ext uri="{FF2B5EF4-FFF2-40B4-BE49-F238E27FC236}">
                    <a16:creationId xmlns:a16="http://schemas.microsoft.com/office/drawing/2014/main" id="{94B56FE5-E226-9E24-5325-67D9D272DF2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749974" y="5297322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45" name="Freihand 44">
                <a:extLst>
                  <a:ext uri="{FF2B5EF4-FFF2-40B4-BE49-F238E27FC236}">
                    <a16:creationId xmlns:a16="http://schemas.microsoft.com/office/drawing/2014/main" id="{A996B3A7-E8BF-938C-D5FA-4589B0623FFA}"/>
                  </a:ext>
                </a:extLst>
              </p14:cNvPr>
              <p14:cNvContentPartPr/>
              <p14:nvPr/>
            </p14:nvContentPartPr>
            <p14:xfrm>
              <a:off x="8855662" y="1676772"/>
              <a:ext cx="360" cy="360"/>
            </p14:xfrm>
          </p:contentPart>
        </mc:Choice>
        <mc:Fallback xmlns="">
          <p:pic>
            <p:nvPicPr>
              <p:cNvPr id="45" name="Freihand 44">
                <a:extLst>
                  <a:ext uri="{FF2B5EF4-FFF2-40B4-BE49-F238E27FC236}">
                    <a16:creationId xmlns:a16="http://schemas.microsoft.com/office/drawing/2014/main" id="{A996B3A7-E8BF-938C-D5FA-4589B0623FF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849542" y="1670652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7" name="Freihand 46">
                <a:extLst>
                  <a:ext uri="{FF2B5EF4-FFF2-40B4-BE49-F238E27FC236}">
                    <a16:creationId xmlns:a16="http://schemas.microsoft.com/office/drawing/2014/main" id="{2A6FDC57-4DC1-197C-2E64-09967BF09A99}"/>
                  </a:ext>
                </a:extLst>
              </p14:cNvPr>
              <p14:cNvContentPartPr/>
              <p14:nvPr/>
            </p14:nvContentPartPr>
            <p14:xfrm>
              <a:off x="9579982" y="2860812"/>
              <a:ext cx="360" cy="360"/>
            </p14:xfrm>
          </p:contentPart>
        </mc:Choice>
        <mc:Fallback xmlns="">
          <p:pic>
            <p:nvPicPr>
              <p:cNvPr id="47" name="Freihand 46">
                <a:extLst>
                  <a:ext uri="{FF2B5EF4-FFF2-40B4-BE49-F238E27FC236}">
                    <a16:creationId xmlns:a16="http://schemas.microsoft.com/office/drawing/2014/main" id="{2A6FDC57-4DC1-197C-2E64-09967BF09A9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573862" y="2854692"/>
                <a:ext cx="12600" cy="1260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DAAC5199-3BBF-E990-C5A0-57AA07824D65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t="23844" b="13474"/>
          <a:stretch>
            <a:fillRect/>
          </a:stretch>
        </p:blipFill>
        <p:spPr>
          <a:xfrm>
            <a:off x="68245" y="2084086"/>
            <a:ext cx="12123755" cy="42746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8E1F7C2-33A7-09AB-9D9E-CE537487E939}"/>
              </a:ext>
            </a:extLst>
          </p:cNvPr>
          <p:cNvSpPr txBox="1"/>
          <p:nvPr/>
        </p:nvSpPr>
        <p:spPr>
          <a:xfrm>
            <a:off x="3086810" y="6423994"/>
            <a:ext cx="47949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/>
              <a:t>Figure from Anke Tetzlaff, </a:t>
            </a:r>
            <a:r>
              <a:rPr lang="en-GB" sz="1600" b="1" dirty="0" err="1"/>
              <a:t>Meteo</a:t>
            </a:r>
            <a:r>
              <a:rPr lang="en-GB" sz="1600" b="1" dirty="0"/>
              <a:t> Swiss/CMSAF</a:t>
            </a:r>
          </a:p>
        </p:txBody>
      </p:sp>
    </p:spTree>
    <p:extLst>
      <p:ext uri="{BB962C8B-B14F-4D97-AF65-F5344CB8AC3E}">
        <p14:creationId xmlns:p14="http://schemas.microsoft.com/office/powerpoint/2010/main" val="425770873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68925-A1B1-5830-1376-E49DF4807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b="1">
                <a:latin typeface="Arial" panose="020B0604020202020204" pitchFamily="34" charset="0"/>
              </a:rPr>
              <a:t>GEO-Ring: Seamless satellite </a:t>
            </a:r>
            <a:r>
              <a:rPr lang="en-IE"/>
              <a:t>d</a:t>
            </a:r>
            <a:r>
              <a:rPr lang="en-IE" b="1">
                <a:latin typeface="Arial" panose="020B0604020202020204" pitchFamily="34" charset="0"/>
              </a:rPr>
              <a:t>ata </a:t>
            </a:r>
            <a:r>
              <a:rPr lang="en-IE"/>
              <a:t>l</a:t>
            </a:r>
            <a:r>
              <a:rPr lang="en-IE" b="1">
                <a:latin typeface="Arial" panose="020B0604020202020204" pitchFamily="34" charset="0"/>
              </a:rPr>
              <a:t>ike </a:t>
            </a:r>
            <a:r>
              <a:rPr lang="en-IE"/>
              <a:t>m</a:t>
            </a:r>
            <a:r>
              <a:rPr lang="en-IE" b="1">
                <a:latin typeface="Arial" panose="020B0604020202020204" pitchFamily="34" charset="0"/>
              </a:rPr>
              <a:t>odel </a:t>
            </a:r>
            <a:r>
              <a:rPr lang="en-IE"/>
              <a:t>o</a:t>
            </a:r>
            <a:r>
              <a:rPr lang="en-IE" b="1">
                <a:latin typeface="Arial" panose="020B0604020202020204" pitchFamily="34" charset="0"/>
              </a:rPr>
              <a:t>utput</a:t>
            </a:r>
          </a:p>
        </p:txBody>
      </p:sp>
      <p:pic>
        <p:nvPicPr>
          <p:cNvPr id="7" name="Picture 6" descr="A close-up of a map&#10;&#10;AI-generated content may be incorrect.">
            <a:extLst>
              <a:ext uri="{FF2B5EF4-FFF2-40B4-BE49-F238E27FC236}">
                <a16:creationId xmlns:a16="http://schemas.microsoft.com/office/drawing/2014/main" id="{CFA28E18-3034-366C-F8D5-F9ACB08E3C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0" t="8905" r="7716" b="7971"/>
          <a:stretch>
            <a:fillRect/>
          </a:stretch>
        </p:blipFill>
        <p:spPr>
          <a:xfrm>
            <a:off x="172278" y="1690951"/>
            <a:ext cx="12019722" cy="40816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274AC9B-9D7C-D75A-3B43-ACC577A6C549}"/>
              </a:ext>
            </a:extLst>
          </p:cNvPr>
          <p:cNvSpPr txBox="1"/>
          <p:nvPr/>
        </p:nvSpPr>
        <p:spPr>
          <a:xfrm>
            <a:off x="776012" y="5827263"/>
            <a:ext cx="108122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Arial"/>
              </a:rPr>
              <a:t>Cyclone Freddy from GEO-Ring data set on an equal area HEALPix grid with 5 km</a:t>
            </a:r>
            <a:r>
              <a:rPr kumimoji="0" lang="en-GB" sz="2000" b="0" i="0" u="none" strike="noStrike" kern="1200" cap="none" spc="0" normalizeH="0" baseline="3000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Arial"/>
              </a:rPr>
              <a:t>2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Arial"/>
              </a:rPr>
              <a:t> spatial sampling and 30-minute temporal sampling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0A0B64-CBA1-955B-74EB-C6BD2C38791E}"/>
              </a:ext>
            </a:extLst>
          </p:cNvPr>
          <p:cNvSpPr txBox="1"/>
          <p:nvPr/>
        </p:nvSpPr>
        <p:spPr>
          <a:xfrm>
            <a:off x="381663" y="694723"/>
            <a:ext cx="116380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Arial"/>
              </a:rPr>
              <a:t>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Arial"/>
              </a:rPr>
              <a:t>est data set 2019-2024: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https://user.eumetsat.int/resources/user-guides/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geo-ring-test-data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  <a:lumOff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  <a:sym typeface="Arial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sz="2000" kern="1200" dirty="0">
                <a:solidFill>
                  <a:srgbClr val="00B05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Tools: </a:t>
            </a:r>
            <a:r>
              <a:rPr lang="en-US" sz="2000" kern="1200" dirty="0">
                <a:solidFill>
                  <a:schemeClr val="bg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hlinkClick r:id="rId5" tooltip="https://gitlab.eumetsat.int/eumetlab/climate/geo-ring/level1gdem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https://gitlab.eumetsat.int/eumetlab/climate/geo-ring/level1gdemo</a:t>
            </a:r>
            <a:r>
              <a:rPr lang="en-US" sz="2000" kern="1200" dirty="0">
                <a:solidFill>
                  <a:srgbClr val="00B05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000" kern="1200" dirty="0">
                <a:solidFill>
                  <a:srgbClr val="00B05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All spectral channels, three layers to cover data in </a:t>
            </a:r>
            <a:r>
              <a:rPr lang="en-GB" sz="2000" kern="1200">
                <a:solidFill>
                  <a:srgbClr val="00B05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the overlapping region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2762210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Contoso v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C567A"/>
      </a:accent1>
      <a:accent2>
        <a:srgbClr val="0072C7"/>
      </a:accent2>
      <a:accent3>
        <a:srgbClr val="0D1D51"/>
      </a:accent3>
      <a:accent4>
        <a:srgbClr val="666666"/>
      </a:accent4>
      <a:accent5>
        <a:srgbClr val="3C76A6"/>
      </a:accent5>
      <a:accent6>
        <a:srgbClr val="1E44BC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perations Template">
  <a:themeElements>
    <a:clrScheme name="Custom 18">
      <a:dk1>
        <a:srgbClr val="FFFFFF"/>
      </a:dk1>
      <a:lt1>
        <a:srgbClr val="00205B"/>
      </a:lt1>
      <a:dk2>
        <a:srgbClr val="38484E"/>
      </a:dk2>
      <a:lt2>
        <a:srgbClr val="5B7F95"/>
      </a:lt2>
      <a:accent1>
        <a:srgbClr val="00B5E2"/>
      </a:accent1>
      <a:accent2>
        <a:srgbClr val="EAAA00"/>
      </a:accent2>
      <a:accent3>
        <a:srgbClr val="00B2A9"/>
      </a:accent3>
      <a:accent4>
        <a:srgbClr val="FE5000"/>
      </a:accent4>
      <a:accent5>
        <a:srgbClr val="7C7FAB"/>
      </a:accent5>
      <a:accent6>
        <a:srgbClr val="D6D2C4"/>
      </a:accent6>
      <a:hlink>
        <a:srgbClr val="2D77FF"/>
      </a:hlink>
      <a:folHlink>
        <a:srgbClr val="968C8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itle &amp; Seperator Slides">
  <a:themeElements>
    <a:clrScheme name="Custom 32">
      <a:dk1>
        <a:srgbClr val="FFFFFF"/>
      </a:dk1>
      <a:lt1>
        <a:srgbClr val="00205B"/>
      </a:lt1>
      <a:dk2>
        <a:srgbClr val="38484E"/>
      </a:dk2>
      <a:lt2>
        <a:srgbClr val="5B7F95"/>
      </a:lt2>
      <a:accent1>
        <a:srgbClr val="00B5E2"/>
      </a:accent1>
      <a:accent2>
        <a:srgbClr val="EAAA00"/>
      </a:accent2>
      <a:accent3>
        <a:srgbClr val="00B2A9"/>
      </a:accent3>
      <a:accent4>
        <a:srgbClr val="FE5000"/>
      </a:accent4>
      <a:accent5>
        <a:srgbClr val="7C7FAB"/>
      </a:accent5>
      <a:accent6>
        <a:srgbClr val="D6D2C4"/>
      </a:accent6>
      <a:hlink>
        <a:srgbClr val="00B0F0"/>
      </a:hlink>
      <a:folHlink>
        <a:srgbClr val="0070C0"/>
      </a:folHlink>
    </a:clrScheme>
    <a:fontScheme name="EUMETSAT Font">
      <a:majorFont>
        <a:latin typeface="Bahnschrift SemiBold"/>
        <a:ea typeface="Bahnschrift SemiBold"/>
        <a:cs typeface="Arial"/>
      </a:majorFont>
      <a:minorFont>
        <a:latin typeface="Bahnschrift Light"/>
        <a:ea typeface="Bahnschrift Light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1600" b="0" kern="100" spc="-100" dirty="0" err="1" smtClean="0">
            <a:solidFill>
              <a:schemeClr val="tx2"/>
            </a:solidFill>
            <a:latin typeface="Bahnschrift Light" panose="020B0502040204020203" pitchFamily="34" charset="0"/>
            <a:ea typeface="Roboto" panose="02000000000000000000" pitchFamily="2" charset="0"/>
          </a:defRPr>
        </a:defPPr>
      </a:lstStyle>
    </a:txDef>
  </a:objectDefaults>
  <a:extraClrSchemeLst>
    <a:extraClrScheme>
      <a:clrScheme name="1_EUM_template_v03 1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FF9A00"/>
        </a:accent1>
        <a:accent2>
          <a:srgbClr val="9F2D20"/>
        </a:accent2>
        <a:accent3>
          <a:srgbClr val="FFFFFF"/>
        </a:accent3>
        <a:accent4>
          <a:srgbClr val="001E59"/>
        </a:accent4>
        <a:accent5>
          <a:srgbClr val="FFCAAA"/>
        </a:accent5>
        <a:accent6>
          <a:srgbClr val="90281C"/>
        </a:accent6>
        <a:hlink>
          <a:srgbClr val="7498C0"/>
        </a:hlink>
        <a:folHlink>
          <a:srgbClr val="9294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2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F6D0A9"/>
        </a:accent1>
        <a:accent2>
          <a:srgbClr val="EBCAE3"/>
        </a:accent2>
        <a:accent3>
          <a:srgbClr val="FFFFFF"/>
        </a:accent3>
        <a:accent4>
          <a:srgbClr val="001E59"/>
        </a:accent4>
        <a:accent5>
          <a:srgbClr val="FAE4D1"/>
        </a:accent5>
        <a:accent6>
          <a:srgbClr val="D5B7CE"/>
        </a:accent6>
        <a:hlink>
          <a:srgbClr val="4E2029"/>
        </a:hlink>
        <a:folHlink>
          <a:srgbClr val="423B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3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5B97B1"/>
        </a:accent1>
        <a:accent2>
          <a:srgbClr val="F39600"/>
        </a:accent2>
        <a:accent3>
          <a:srgbClr val="FFFFFF"/>
        </a:accent3>
        <a:accent4>
          <a:srgbClr val="001E59"/>
        </a:accent4>
        <a:accent5>
          <a:srgbClr val="B5C9D5"/>
        </a:accent5>
        <a:accent6>
          <a:srgbClr val="DC8700"/>
        </a:accent6>
        <a:hlink>
          <a:srgbClr val="FFE4AE"/>
        </a:hlink>
        <a:folHlink>
          <a:srgbClr val="002A3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4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003F80"/>
        </a:accent1>
        <a:accent2>
          <a:srgbClr val="BDD7EE"/>
        </a:accent2>
        <a:accent3>
          <a:srgbClr val="FFFFFF"/>
        </a:accent3>
        <a:accent4>
          <a:srgbClr val="001E59"/>
        </a:accent4>
        <a:accent5>
          <a:srgbClr val="AAAFC0"/>
        </a:accent5>
        <a:accent6>
          <a:srgbClr val="ABC3D8"/>
        </a:accent6>
        <a:hlink>
          <a:srgbClr val="FFD350"/>
        </a:hlink>
        <a:folHlink>
          <a:srgbClr val="EB6F3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5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C75B12"/>
        </a:accent1>
        <a:accent2>
          <a:srgbClr val="003359"/>
        </a:accent2>
        <a:accent3>
          <a:srgbClr val="FFFFFF"/>
        </a:accent3>
        <a:accent4>
          <a:srgbClr val="001E59"/>
        </a:accent4>
        <a:accent5>
          <a:srgbClr val="E0B5AA"/>
        </a:accent5>
        <a:accent6>
          <a:srgbClr val="002D50"/>
        </a:accent6>
        <a:hlink>
          <a:srgbClr val="92A2BD"/>
        </a:hlink>
        <a:folHlink>
          <a:srgbClr val="C7B37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 Landscape Template (All Designs).pptx" id="{12443F55-906A-4ACB-9A2F-98B2EB5A6081}" vid="{34CB0787-89DC-4D21-9BBE-BF3E5B2193ED}"/>
    </a:ext>
  </a:extLst>
</a:theme>
</file>

<file path=ppt/theme/theme4.xml><?xml version="1.0" encoding="utf-8"?>
<a:theme xmlns:a="http://schemas.openxmlformats.org/drawingml/2006/main" name="CM">
  <a:themeElements>
    <a:clrScheme name="EUMETSAT">
      <a:dk1>
        <a:srgbClr val="FFFFFF"/>
      </a:dk1>
      <a:lt1>
        <a:srgbClr val="00205B"/>
      </a:lt1>
      <a:dk2>
        <a:srgbClr val="38484E"/>
      </a:dk2>
      <a:lt2>
        <a:srgbClr val="5B7F95"/>
      </a:lt2>
      <a:accent1>
        <a:srgbClr val="00B5E2"/>
      </a:accent1>
      <a:accent2>
        <a:srgbClr val="EAAA00"/>
      </a:accent2>
      <a:accent3>
        <a:srgbClr val="00B2A9"/>
      </a:accent3>
      <a:accent4>
        <a:srgbClr val="FE5000"/>
      </a:accent4>
      <a:accent5>
        <a:srgbClr val="7C7FAB"/>
      </a:accent5>
      <a:accent6>
        <a:srgbClr val="D6D2C4"/>
      </a:accent6>
      <a:hlink>
        <a:srgbClr val="C5B9AC"/>
      </a:hlink>
      <a:folHlink>
        <a:srgbClr val="968C83"/>
      </a:folHlink>
    </a:clrScheme>
    <a:fontScheme name="EUMETSAT Font">
      <a:majorFont>
        <a:latin typeface="Bahnschrift SemiBold"/>
        <a:ea typeface=""/>
        <a:cs typeface=""/>
      </a:majorFont>
      <a:minorFont>
        <a:latin typeface="Bahnschrif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1600" b="0" kern="100" spc="-100" dirty="0" err="1" smtClean="0">
            <a:solidFill>
              <a:schemeClr val="tx2"/>
            </a:solidFill>
            <a:latin typeface="Bahnschrift Light" panose="020B0502040204020203" pitchFamily="34" charset="0"/>
            <a:ea typeface="Roboto" panose="02000000000000000000" pitchFamily="2" charset="0"/>
          </a:defRPr>
        </a:defPPr>
      </a:lstStyle>
    </a:txDef>
  </a:objectDefaults>
  <a:extraClrSchemeLst>
    <a:extraClrScheme>
      <a:clrScheme name="1_EUM_template_v03 1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FF9A00"/>
        </a:accent1>
        <a:accent2>
          <a:srgbClr val="9F2D20"/>
        </a:accent2>
        <a:accent3>
          <a:srgbClr val="FFFFFF"/>
        </a:accent3>
        <a:accent4>
          <a:srgbClr val="001E59"/>
        </a:accent4>
        <a:accent5>
          <a:srgbClr val="FFCAAA"/>
        </a:accent5>
        <a:accent6>
          <a:srgbClr val="90281C"/>
        </a:accent6>
        <a:hlink>
          <a:srgbClr val="7498C0"/>
        </a:hlink>
        <a:folHlink>
          <a:srgbClr val="9294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2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F6D0A9"/>
        </a:accent1>
        <a:accent2>
          <a:srgbClr val="EBCAE3"/>
        </a:accent2>
        <a:accent3>
          <a:srgbClr val="FFFFFF"/>
        </a:accent3>
        <a:accent4>
          <a:srgbClr val="001E59"/>
        </a:accent4>
        <a:accent5>
          <a:srgbClr val="FAE4D1"/>
        </a:accent5>
        <a:accent6>
          <a:srgbClr val="D5B7CE"/>
        </a:accent6>
        <a:hlink>
          <a:srgbClr val="4E2029"/>
        </a:hlink>
        <a:folHlink>
          <a:srgbClr val="423B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3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5B97B1"/>
        </a:accent1>
        <a:accent2>
          <a:srgbClr val="F39600"/>
        </a:accent2>
        <a:accent3>
          <a:srgbClr val="FFFFFF"/>
        </a:accent3>
        <a:accent4>
          <a:srgbClr val="001E59"/>
        </a:accent4>
        <a:accent5>
          <a:srgbClr val="B5C9D5"/>
        </a:accent5>
        <a:accent6>
          <a:srgbClr val="DC8700"/>
        </a:accent6>
        <a:hlink>
          <a:srgbClr val="FFE4AE"/>
        </a:hlink>
        <a:folHlink>
          <a:srgbClr val="002A3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4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003F80"/>
        </a:accent1>
        <a:accent2>
          <a:srgbClr val="BDD7EE"/>
        </a:accent2>
        <a:accent3>
          <a:srgbClr val="FFFFFF"/>
        </a:accent3>
        <a:accent4>
          <a:srgbClr val="001E59"/>
        </a:accent4>
        <a:accent5>
          <a:srgbClr val="AAAFC0"/>
        </a:accent5>
        <a:accent6>
          <a:srgbClr val="ABC3D8"/>
        </a:accent6>
        <a:hlink>
          <a:srgbClr val="FFD350"/>
        </a:hlink>
        <a:folHlink>
          <a:srgbClr val="EB6F3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5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C75B12"/>
        </a:accent1>
        <a:accent2>
          <a:srgbClr val="003359"/>
        </a:accent2>
        <a:accent3>
          <a:srgbClr val="FFFFFF"/>
        </a:accent3>
        <a:accent4>
          <a:srgbClr val="001E59"/>
        </a:accent4>
        <a:accent5>
          <a:srgbClr val="E0B5AA"/>
        </a:accent5>
        <a:accent6>
          <a:srgbClr val="002D50"/>
        </a:accent6>
        <a:hlink>
          <a:srgbClr val="92A2BD"/>
        </a:hlink>
        <a:folHlink>
          <a:srgbClr val="C7B37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 Landscape Template (All Designs)" id="{EF123584-2DC3-4807-B078-F525340A0954}" vid="{2CA6048F-EAE5-40F9-A3DC-F0A59F21B7D9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4B700FFDE0C74C9EF2FA06374AFA7A" ma:contentTypeVersion="8" ma:contentTypeDescription="Create a new document." ma:contentTypeScope="" ma:versionID="7b3992c1364658d25b74a2cf3ff1ec39">
  <xsd:schema xmlns:xsd="http://www.w3.org/2001/XMLSchema" xmlns:xs="http://www.w3.org/2001/XMLSchema" xmlns:p="http://schemas.microsoft.com/office/2006/metadata/properties" xmlns:ns2="29248ca7-61df-4d47-bbf4-0538a5bb2a05" targetNamespace="http://schemas.microsoft.com/office/2006/metadata/properties" ma:root="true" ma:fieldsID="2f09dfdbb9d51cb0ab0c2c23165db85a" ns2:_="">
    <xsd:import namespace="29248ca7-61df-4d47-bbf4-0538a5bb2a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48ca7-61df-4d47-bbf4-0538a5bb2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E1D8FBC-AEDD-4F10-BC80-D01B23F94E6A}"/>
</file>

<file path=customXml/itemProps2.xml><?xml version="1.0" encoding="utf-8"?>
<ds:datastoreItem xmlns:ds="http://schemas.openxmlformats.org/officeDocument/2006/customXml" ds:itemID="{525BEF18-9933-49FE-9905-56318EF9D57A}"/>
</file>

<file path=customXml/itemProps3.xml><?xml version="1.0" encoding="utf-8"?>
<ds:datastoreItem xmlns:ds="http://schemas.openxmlformats.org/officeDocument/2006/customXml" ds:itemID="{582B1E45-9B28-49BC-B49E-48AB4BA64055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783</Words>
  <Application>Microsoft Office PowerPoint</Application>
  <PresentationFormat>Widescreen</PresentationFormat>
  <Paragraphs>91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26" baseType="lpstr">
      <vt:lpstr>Arial</vt:lpstr>
      <vt:lpstr>Bahnschrift Light</vt:lpstr>
      <vt:lpstr>Calibri</vt:lpstr>
      <vt:lpstr>Corbel</vt:lpstr>
      <vt:lpstr>Roboto</vt:lpstr>
      <vt:lpstr>Bahnschrift SemiLight</vt:lpstr>
      <vt:lpstr>Times New Roman</vt:lpstr>
      <vt:lpstr>Courier New</vt:lpstr>
      <vt:lpstr>Tahoma</vt:lpstr>
      <vt:lpstr>Century Gothic</vt:lpstr>
      <vt:lpstr>Office Theme</vt:lpstr>
      <vt:lpstr>2_Operations Template</vt:lpstr>
      <vt:lpstr>1_Title &amp; Seperator Slides</vt:lpstr>
      <vt:lpstr>CM</vt:lpstr>
      <vt:lpstr>Geo-Ring FCDR </vt:lpstr>
      <vt:lpstr>EUM-NOAA Joint project – HLWG – 2023 – 2027 </vt:lpstr>
      <vt:lpstr>GEO-Ring Workshop #3, June 23-25 2026</vt:lpstr>
      <vt:lpstr>Feedback from relevant applications – went far beyond L2 </vt:lpstr>
      <vt:lpstr>Data Rescue - Examples</vt:lpstr>
      <vt:lpstr>Data Quality Control Development</vt:lpstr>
      <vt:lpstr>New Paper submitted on the anomaly work</vt:lpstr>
      <vt:lpstr>Re-calibration of infrared channels</vt:lpstr>
      <vt:lpstr>GEO-Ring: Seamless satellite data like model output</vt:lpstr>
      <vt:lpstr>Spectral band adjustment, parallax correction, ...</vt:lpstr>
      <vt:lpstr>From Single Satellite Raw Data to Global Product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Geo-Ring Radiance FCDR</dc:title>
  <dc:creator>Joerg Schulz</dc:creator>
  <cp:lastModifiedBy>Viju John</cp:lastModifiedBy>
  <cp:revision>2</cp:revision>
  <dcterms:created xsi:type="dcterms:W3CDTF">2023-01-26T03:07:37Z</dcterms:created>
  <dcterms:modified xsi:type="dcterms:W3CDTF">2026-07-08T17:00:51Z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0x010100484B700FFDE0C74C9EF2FA06374AFA7A</vt:lpwstr>
  </property>
  <property fmtid="{D5CDD505-2E9C-101B-9397-08002B2CF9AE}" pid="3" name="DM_DOCNUM">
    <vt:lpwstr>1401716</vt:lpwstr>
  </property>
  <property fmtid="{D5CDD505-2E9C-101B-9397-08002B2CF9AE}" pid="4" name="DM_DOCNAME">
    <vt:lpwstr>Item 6.6 - Status of Joint Project on GEO-Ring Radiances</vt:lpwstr>
  </property>
  <property fmtid="{D5CDD505-2E9C-101B-9397-08002B2CF9AE}" pid="5" name="DM_AUTHOR">
    <vt:lpwstr>Joerg Schulz</vt:lpwstr>
  </property>
  <property fmtid="{D5CDD505-2E9C-101B-9397-08002B2CF9AE}" pid="6" name="DM_E_DOC_NO">
    <vt:lpwstr>EUM/OPS/VWG/24/1401716</vt:lpwstr>
  </property>
  <property fmtid="{D5CDD505-2E9C-101B-9397-08002B2CF9AE}" pid="7" name="DM_E_VER_NO">
    <vt:lpwstr>1 Draft</vt:lpwstr>
  </property>
  <property fmtid="{D5CDD505-2E9C-101B-9397-08002B2CF9AE}" pid="8" name="DM_E_ISS_DATE">
    <vt:lpwstr>21 February 2024</vt:lpwstr>
  </property>
  <property fmtid="{D5CDD505-2E9C-101B-9397-08002B2CF9AE}" pid="9" name="DM_E_FROM_PERS2">
    <vt:lpwstr/>
  </property>
  <property fmtid="{D5CDD505-2E9C-101B-9397-08002B2CF9AE}" pid="10" name="DM_E_CONFID">
    <vt:lpwstr/>
  </property>
  <property fmtid="{D5CDD505-2E9C-101B-9397-08002B2CF9AE}" pid="11" name="DM_E_WBS_CODE">
    <vt:lpwstr/>
  </property>
  <property fmtid="{D5CDD505-2E9C-101B-9397-08002B2CF9AE}" pid="12" name="DM_E_DISTRIB">
    <vt:lpwstr/>
  </property>
  <property fmtid="{D5CDD505-2E9C-101B-9397-08002B2CF9AE}" pid="13" name="DIGITAL_SIGNATURE">
    <vt:lpwstr/>
  </property>
</Properties>
</file>